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85"/>
  </p:notesMasterIdLst>
  <p:handoutMasterIdLst>
    <p:handoutMasterId r:id="rId86"/>
  </p:handoutMasterIdLst>
  <p:sldIdLst>
    <p:sldId id="505" r:id="rId6"/>
    <p:sldId id="521" r:id="rId7"/>
    <p:sldId id="549" r:id="rId8"/>
    <p:sldId id="293" r:id="rId9"/>
    <p:sldId id="530" r:id="rId10"/>
    <p:sldId id="560" r:id="rId11"/>
    <p:sldId id="542" r:id="rId12"/>
    <p:sldId id="563" r:id="rId13"/>
    <p:sldId id="627" r:id="rId14"/>
    <p:sldId id="564" r:id="rId15"/>
    <p:sldId id="565" r:id="rId16"/>
    <p:sldId id="523" r:id="rId17"/>
    <p:sldId id="572" r:id="rId18"/>
    <p:sldId id="566" r:id="rId19"/>
    <p:sldId id="568" r:id="rId20"/>
    <p:sldId id="569" r:id="rId21"/>
    <p:sldId id="567" r:id="rId22"/>
    <p:sldId id="571" r:id="rId23"/>
    <p:sldId id="570" r:id="rId24"/>
    <p:sldId id="573" r:id="rId25"/>
    <p:sldId id="550" r:id="rId26"/>
    <p:sldId id="551" r:id="rId27"/>
    <p:sldId id="526" r:id="rId28"/>
    <p:sldId id="582" r:id="rId29"/>
    <p:sldId id="583" r:id="rId30"/>
    <p:sldId id="584" r:id="rId31"/>
    <p:sldId id="552" r:id="rId32"/>
    <p:sldId id="581" r:id="rId33"/>
    <p:sldId id="598" r:id="rId34"/>
    <p:sldId id="599" r:id="rId35"/>
    <p:sldId id="601" r:id="rId36"/>
    <p:sldId id="600" r:id="rId37"/>
    <p:sldId id="618" r:id="rId38"/>
    <p:sldId id="604" r:id="rId39"/>
    <p:sldId id="525" r:id="rId40"/>
    <p:sldId id="603" r:id="rId41"/>
    <p:sldId id="606" r:id="rId42"/>
    <p:sldId id="607" r:id="rId43"/>
    <p:sldId id="608" r:id="rId44"/>
    <p:sldId id="617" r:id="rId45"/>
    <p:sldId id="619" r:id="rId46"/>
    <p:sldId id="620" r:id="rId47"/>
    <p:sldId id="553" r:id="rId48"/>
    <p:sldId id="524" r:id="rId49"/>
    <p:sldId id="586" r:id="rId50"/>
    <p:sldId id="587" r:id="rId51"/>
    <p:sldId id="588" r:id="rId52"/>
    <p:sldId id="589" r:id="rId53"/>
    <p:sldId id="590" r:id="rId54"/>
    <p:sldId id="591" r:id="rId55"/>
    <p:sldId id="554" r:id="rId56"/>
    <p:sldId id="543" r:id="rId57"/>
    <p:sldId id="544" r:id="rId58"/>
    <p:sldId id="628" r:id="rId59"/>
    <p:sldId id="556" r:id="rId60"/>
    <p:sldId id="592" r:id="rId61"/>
    <p:sldId id="616" r:id="rId62"/>
    <p:sldId id="615" r:id="rId63"/>
    <p:sldId id="621" r:id="rId64"/>
    <p:sldId id="595" r:id="rId65"/>
    <p:sldId id="594" r:id="rId66"/>
    <p:sldId id="626" r:id="rId67"/>
    <p:sldId id="545" r:id="rId68"/>
    <p:sldId id="593" r:id="rId69"/>
    <p:sldId id="623" r:id="rId70"/>
    <p:sldId id="596" r:id="rId71"/>
    <p:sldId id="597" r:id="rId72"/>
    <p:sldId id="624" r:id="rId73"/>
    <p:sldId id="612" r:id="rId74"/>
    <p:sldId id="625" r:id="rId75"/>
    <p:sldId id="614" r:id="rId76"/>
    <p:sldId id="557" r:id="rId77"/>
    <p:sldId id="574" r:id="rId78"/>
    <p:sldId id="631" r:id="rId79"/>
    <p:sldId id="562" r:id="rId80"/>
    <p:sldId id="575" r:id="rId81"/>
    <p:sldId id="514" r:id="rId82"/>
    <p:sldId id="513" r:id="rId83"/>
    <p:sldId id="508" r:id="rId8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0F3234D-3CC1-4AFD-8AB1-E916D044C176}">
          <p14:sldIdLst/>
        </p14:section>
        <p14:section name="Výchozí oddíl" id="{D40B5059-F52C-49BE-9354-2049EDA8542D}">
          <p14:sldIdLst>
            <p14:sldId id="505"/>
            <p14:sldId id="521"/>
            <p14:sldId id="549"/>
            <p14:sldId id="293"/>
            <p14:sldId id="530"/>
            <p14:sldId id="560"/>
            <p14:sldId id="542"/>
            <p14:sldId id="563"/>
            <p14:sldId id="627"/>
            <p14:sldId id="564"/>
            <p14:sldId id="565"/>
            <p14:sldId id="523"/>
            <p14:sldId id="572"/>
            <p14:sldId id="566"/>
            <p14:sldId id="568"/>
            <p14:sldId id="569"/>
            <p14:sldId id="567"/>
            <p14:sldId id="571"/>
            <p14:sldId id="570"/>
            <p14:sldId id="573"/>
            <p14:sldId id="550"/>
            <p14:sldId id="551"/>
            <p14:sldId id="526"/>
            <p14:sldId id="582"/>
            <p14:sldId id="583"/>
            <p14:sldId id="584"/>
            <p14:sldId id="552"/>
            <p14:sldId id="581"/>
            <p14:sldId id="598"/>
            <p14:sldId id="599"/>
            <p14:sldId id="601"/>
            <p14:sldId id="600"/>
            <p14:sldId id="618"/>
            <p14:sldId id="604"/>
            <p14:sldId id="525"/>
            <p14:sldId id="603"/>
            <p14:sldId id="606"/>
            <p14:sldId id="607"/>
            <p14:sldId id="608"/>
            <p14:sldId id="617"/>
            <p14:sldId id="619"/>
            <p14:sldId id="620"/>
            <p14:sldId id="553"/>
            <p14:sldId id="524"/>
            <p14:sldId id="586"/>
            <p14:sldId id="587"/>
            <p14:sldId id="588"/>
            <p14:sldId id="589"/>
            <p14:sldId id="590"/>
            <p14:sldId id="591"/>
            <p14:sldId id="554"/>
            <p14:sldId id="543"/>
            <p14:sldId id="544"/>
            <p14:sldId id="628"/>
            <p14:sldId id="556"/>
            <p14:sldId id="592"/>
            <p14:sldId id="616"/>
            <p14:sldId id="615"/>
            <p14:sldId id="621"/>
            <p14:sldId id="595"/>
            <p14:sldId id="594"/>
            <p14:sldId id="626"/>
            <p14:sldId id="545"/>
            <p14:sldId id="593"/>
            <p14:sldId id="623"/>
            <p14:sldId id="596"/>
            <p14:sldId id="597"/>
            <p14:sldId id="624"/>
            <p14:sldId id="612"/>
            <p14:sldId id="625"/>
            <p14:sldId id="614"/>
            <p14:sldId id="557"/>
            <p14:sldId id="574"/>
            <p14:sldId id="631"/>
            <p14:sldId id="562"/>
            <p14:sldId id="575"/>
            <p14:sldId id="514"/>
            <p14:sldId id="513"/>
            <p14:sldId id="5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FC"/>
    <a:srgbClr val="022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AC544-73FB-5C09-0EE0-BBF1342D05CD}" v="66" dt="2025-12-02T04:58:09.962"/>
    <p1510:client id="{943CD96B-232A-B200-E4F3-437B6F1620AF}" v="217" dt="2025-12-03T13:00:45.967"/>
    <p1510:client id="{979F5710-A85A-ABFC-4C10-F26B0FF32856}" v="35" dt="2025-12-02T05:14:13.298"/>
    <p1510:client id="{E33C5694-597B-926F-CD8E-DBFEED41CFAB}" v="29" dt="2025-12-02T05:04:35.503"/>
    <p1510:client id="{E3B0EFF9-562B-E985-CA6A-DA58B439B75E}" v="1" dt="2025-12-01T19:09:12.679"/>
    <p1510:client id="{E3EADD58-C547-4B71-CCA4-581968F4288C}" v="441" dt="2025-12-02T05:07:06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854488C-130F-4338-9EF8-19E5D823D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AE0511-2464-4161-85EC-AA0B3077C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B1E0E-0E9C-49FA-8451-F6B73B64727E}" type="datetimeFigureOut">
              <a:rPr lang="cs-CZ" smtClean="0"/>
              <a:t>11. 12. 2025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FCA827-FB8C-423C-8D03-6F6C23093D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785911-700E-4A08-A237-439A763523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1393-E722-45C0-A475-CDF5484481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92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24C26B-1C45-4D0C-86D7-810B7AC39E9F}" type="datetimeFigureOut">
              <a:rPr lang="cs-CZ" smtClean="0"/>
              <a:pPr/>
              <a:t>11. 12. 2025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7F8F09A-4B79-42B7-A0E5-E0ACD3FB5C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03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06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8F09A-4B79-42B7-A0E5-E0ACD3FB5C48}" type="slidenum">
              <a:rPr lang="cs-CZ" smtClean="0"/>
              <a:pPr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05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grpSp>
        <p:nvGrpSpPr>
          <p:cNvPr id="177" name="Skupina 176">
            <a:extLst>
              <a:ext uri="{FF2B5EF4-FFF2-40B4-BE49-F238E27FC236}">
                <a16:creationId xmlns:a16="http://schemas.microsoft.com/office/drawing/2014/main" id="{9F933B21-783F-4388-AAA5-E003194F5C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2800" y="6097858"/>
            <a:ext cx="3748229" cy="532214"/>
            <a:chOff x="2032000" y="1235075"/>
            <a:chExt cx="7591426" cy="1077913"/>
          </a:xfrm>
        </p:grpSpPr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439CB9C7-EC9F-443C-B47F-56B781973D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0675" y="1235075"/>
              <a:ext cx="1109663" cy="747713"/>
            </a:xfrm>
            <a:custGeom>
              <a:avLst/>
              <a:gdLst>
                <a:gd name="T0" fmla="*/ 1806 w 2799"/>
                <a:gd name="T1" fmla="*/ 117 h 1883"/>
                <a:gd name="T2" fmla="*/ 1873 w 2799"/>
                <a:gd name="T3" fmla="*/ 168 h 1883"/>
                <a:gd name="T4" fmla="*/ 2076 w 2799"/>
                <a:gd name="T5" fmla="*/ 1049 h 1883"/>
                <a:gd name="T6" fmla="*/ 2150 w 2799"/>
                <a:gd name="T7" fmla="*/ 1006 h 1883"/>
                <a:gd name="T8" fmla="*/ 2205 w 2799"/>
                <a:gd name="T9" fmla="*/ 951 h 1883"/>
                <a:gd name="T10" fmla="*/ 2235 w 2799"/>
                <a:gd name="T11" fmla="*/ 887 h 1883"/>
                <a:gd name="T12" fmla="*/ 2234 w 2799"/>
                <a:gd name="T13" fmla="*/ 832 h 1883"/>
                <a:gd name="T14" fmla="*/ 2217 w 2799"/>
                <a:gd name="T15" fmla="*/ 790 h 1883"/>
                <a:gd name="T16" fmla="*/ 2187 w 2799"/>
                <a:gd name="T17" fmla="*/ 754 h 1883"/>
                <a:gd name="T18" fmla="*/ 2114 w 2799"/>
                <a:gd name="T19" fmla="*/ 704 h 1883"/>
                <a:gd name="T20" fmla="*/ 2006 w 2799"/>
                <a:gd name="T21" fmla="*/ 665 h 1883"/>
                <a:gd name="T22" fmla="*/ 1835 w 2799"/>
                <a:gd name="T23" fmla="*/ 626 h 1883"/>
                <a:gd name="T24" fmla="*/ 1661 w 2799"/>
                <a:gd name="T25" fmla="*/ 582 h 1883"/>
                <a:gd name="T26" fmla="*/ 1562 w 2799"/>
                <a:gd name="T27" fmla="*/ 538 h 1883"/>
                <a:gd name="T28" fmla="*/ 1521 w 2799"/>
                <a:gd name="T29" fmla="*/ 502 h 1883"/>
                <a:gd name="T30" fmla="*/ 1502 w 2799"/>
                <a:gd name="T31" fmla="*/ 470 h 1883"/>
                <a:gd name="T32" fmla="*/ 1495 w 2799"/>
                <a:gd name="T33" fmla="*/ 437 h 1883"/>
                <a:gd name="T34" fmla="*/ 1500 w 2799"/>
                <a:gd name="T35" fmla="*/ 400 h 1883"/>
                <a:gd name="T36" fmla="*/ 1516 w 2799"/>
                <a:gd name="T37" fmla="*/ 365 h 1883"/>
                <a:gd name="T38" fmla="*/ 1545 w 2799"/>
                <a:gd name="T39" fmla="*/ 334 h 1883"/>
                <a:gd name="T40" fmla="*/ 1613 w 2799"/>
                <a:gd name="T41" fmla="*/ 291 h 1883"/>
                <a:gd name="T42" fmla="*/ 1710 w 2799"/>
                <a:gd name="T43" fmla="*/ 263 h 1883"/>
                <a:gd name="T44" fmla="*/ 1814 w 2799"/>
                <a:gd name="T45" fmla="*/ 255 h 1883"/>
                <a:gd name="T46" fmla="*/ 1906 w 2799"/>
                <a:gd name="T47" fmla="*/ 263 h 1883"/>
                <a:gd name="T48" fmla="*/ 1986 w 2799"/>
                <a:gd name="T49" fmla="*/ 282 h 1883"/>
                <a:gd name="T50" fmla="*/ 2057 w 2799"/>
                <a:gd name="T51" fmla="*/ 316 h 1883"/>
                <a:gd name="T52" fmla="*/ 2185 w 2799"/>
                <a:gd name="T53" fmla="*/ 333 h 1883"/>
                <a:gd name="T54" fmla="*/ 2103 w 2799"/>
                <a:gd name="T55" fmla="*/ 277 h 1883"/>
                <a:gd name="T56" fmla="*/ 2009 w 2799"/>
                <a:gd name="T57" fmla="*/ 243 h 1883"/>
                <a:gd name="T58" fmla="*/ 1904 w 2799"/>
                <a:gd name="T59" fmla="*/ 226 h 1883"/>
                <a:gd name="T60" fmla="*/ 1788 w 2799"/>
                <a:gd name="T61" fmla="*/ 220 h 1883"/>
                <a:gd name="T62" fmla="*/ 1604 w 2799"/>
                <a:gd name="T63" fmla="*/ 236 h 1883"/>
                <a:gd name="T64" fmla="*/ 1490 w 2799"/>
                <a:gd name="T65" fmla="*/ 268 h 1883"/>
                <a:gd name="T66" fmla="*/ 1253 w 2799"/>
                <a:gd name="T67" fmla="*/ 0 h 1883"/>
                <a:gd name="T68" fmla="*/ 0 w 2799"/>
                <a:gd name="T69" fmla="*/ 0 h 1883"/>
                <a:gd name="T70" fmla="*/ 679 w 2799"/>
                <a:gd name="T71" fmla="*/ 838 h 1883"/>
                <a:gd name="T72" fmla="*/ 583 w 2799"/>
                <a:gd name="T73" fmla="*/ 943 h 1883"/>
                <a:gd name="T74" fmla="*/ 1769 w 2799"/>
                <a:gd name="T75" fmla="*/ 1662 h 1883"/>
                <a:gd name="T76" fmla="*/ 2250 w 2799"/>
                <a:gd name="T77" fmla="*/ 1883 h 1883"/>
                <a:gd name="T78" fmla="*/ 2799 w 2799"/>
                <a:gd name="T79" fmla="*/ 1075 h 1883"/>
                <a:gd name="T80" fmla="*/ 1739 w 2799"/>
                <a:gd name="T81" fmla="*/ 838 h 1883"/>
                <a:gd name="T82" fmla="*/ 1498 w 2799"/>
                <a:gd name="T83" fmla="*/ 1029 h 1883"/>
                <a:gd name="T84" fmla="*/ 1412 w 2799"/>
                <a:gd name="T85" fmla="*/ 975 h 1883"/>
                <a:gd name="T86" fmla="*/ 1332 w 2799"/>
                <a:gd name="T87" fmla="*/ 1007 h 1883"/>
                <a:gd name="T88" fmla="*/ 1410 w 2799"/>
                <a:gd name="T89" fmla="*/ 1055 h 1883"/>
                <a:gd name="T90" fmla="*/ 1540 w 2799"/>
                <a:gd name="T91" fmla="*/ 1095 h 1883"/>
                <a:gd name="T92" fmla="*/ 1283 w 2799"/>
                <a:gd name="T93" fmla="*/ 94 h 1883"/>
                <a:gd name="T94" fmla="*/ 1494 w 2799"/>
                <a:gd name="T95" fmla="*/ 637 h 1883"/>
                <a:gd name="T96" fmla="*/ 1662 w 2799"/>
                <a:gd name="T97" fmla="*/ 681 h 1883"/>
                <a:gd name="T98" fmla="*/ 1838 w 2799"/>
                <a:gd name="T99" fmla="*/ 721 h 1883"/>
                <a:gd name="T100" fmla="*/ 1944 w 2799"/>
                <a:gd name="T101" fmla="*/ 759 h 1883"/>
                <a:gd name="T102" fmla="*/ 2010 w 2799"/>
                <a:gd name="T103" fmla="*/ 805 h 1883"/>
                <a:gd name="T104" fmla="*/ 2042 w 2799"/>
                <a:gd name="T105" fmla="*/ 856 h 1883"/>
                <a:gd name="T106" fmla="*/ 2048 w 2799"/>
                <a:gd name="T107" fmla="*/ 905 h 1883"/>
                <a:gd name="T108" fmla="*/ 2037 w 2799"/>
                <a:gd name="T109" fmla="*/ 943 h 1883"/>
                <a:gd name="T110" fmla="*/ 2014 w 2799"/>
                <a:gd name="T111" fmla="*/ 977 h 1883"/>
                <a:gd name="T112" fmla="*/ 1978 w 2799"/>
                <a:gd name="T113" fmla="*/ 1008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9" h="1883">
                  <a:moveTo>
                    <a:pt x="1873" y="168"/>
                  </a:moveTo>
                  <a:lnTo>
                    <a:pt x="2155" y="0"/>
                  </a:lnTo>
                  <a:lnTo>
                    <a:pt x="2066" y="0"/>
                  </a:lnTo>
                  <a:lnTo>
                    <a:pt x="1806" y="117"/>
                  </a:lnTo>
                  <a:lnTo>
                    <a:pt x="1541" y="0"/>
                  </a:lnTo>
                  <a:lnTo>
                    <a:pt x="1458" y="0"/>
                  </a:lnTo>
                  <a:lnTo>
                    <a:pt x="1742" y="168"/>
                  </a:lnTo>
                  <a:lnTo>
                    <a:pt x="1873" y="168"/>
                  </a:lnTo>
                  <a:close/>
                  <a:moveTo>
                    <a:pt x="2010" y="1075"/>
                  </a:moveTo>
                  <a:lnTo>
                    <a:pt x="2033" y="1067"/>
                  </a:lnTo>
                  <a:lnTo>
                    <a:pt x="2054" y="1058"/>
                  </a:lnTo>
                  <a:lnTo>
                    <a:pt x="2076" y="1049"/>
                  </a:lnTo>
                  <a:lnTo>
                    <a:pt x="2096" y="1039"/>
                  </a:lnTo>
                  <a:lnTo>
                    <a:pt x="2115" y="1029"/>
                  </a:lnTo>
                  <a:lnTo>
                    <a:pt x="2133" y="1018"/>
                  </a:lnTo>
                  <a:lnTo>
                    <a:pt x="2150" y="1006"/>
                  </a:lnTo>
                  <a:lnTo>
                    <a:pt x="2165" y="993"/>
                  </a:lnTo>
                  <a:lnTo>
                    <a:pt x="2180" y="980"/>
                  </a:lnTo>
                  <a:lnTo>
                    <a:pt x="2193" y="967"/>
                  </a:lnTo>
                  <a:lnTo>
                    <a:pt x="2205" y="951"/>
                  </a:lnTo>
                  <a:lnTo>
                    <a:pt x="2214" y="937"/>
                  </a:lnTo>
                  <a:lnTo>
                    <a:pt x="2223" y="920"/>
                  </a:lnTo>
                  <a:lnTo>
                    <a:pt x="2230" y="903"/>
                  </a:lnTo>
                  <a:lnTo>
                    <a:pt x="2235" y="887"/>
                  </a:lnTo>
                  <a:lnTo>
                    <a:pt x="2238" y="869"/>
                  </a:lnTo>
                  <a:lnTo>
                    <a:pt x="2237" y="856"/>
                  </a:lnTo>
                  <a:lnTo>
                    <a:pt x="2236" y="844"/>
                  </a:lnTo>
                  <a:lnTo>
                    <a:pt x="2234" y="832"/>
                  </a:lnTo>
                  <a:lnTo>
                    <a:pt x="2231" y="821"/>
                  </a:lnTo>
                  <a:lnTo>
                    <a:pt x="2226" y="810"/>
                  </a:lnTo>
                  <a:lnTo>
                    <a:pt x="2222" y="800"/>
                  </a:lnTo>
                  <a:lnTo>
                    <a:pt x="2217" y="790"/>
                  </a:lnTo>
                  <a:lnTo>
                    <a:pt x="2210" y="780"/>
                  </a:lnTo>
                  <a:lnTo>
                    <a:pt x="2204" y="771"/>
                  </a:lnTo>
                  <a:lnTo>
                    <a:pt x="2195" y="763"/>
                  </a:lnTo>
                  <a:lnTo>
                    <a:pt x="2187" y="754"/>
                  </a:lnTo>
                  <a:lnTo>
                    <a:pt x="2179" y="746"/>
                  </a:lnTo>
                  <a:lnTo>
                    <a:pt x="2159" y="730"/>
                  </a:lnTo>
                  <a:lnTo>
                    <a:pt x="2138" y="717"/>
                  </a:lnTo>
                  <a:lnTo>
                    <a:pt x="2114" y="704"/>
                  </a:lnTo>
                  <a:lnTo>
                    <a:pt x="2089" y="693"/>
                  </a:lnTo>
                  <a:lnTo>
                    <a:pt x="2063" y="683"/>
                  </a:lnTo>
                  <a:lnTo>
                    <a:pt x="2035" y="673"/>
                  </a:lnTo>
                  <a:lnTo>
                    <a:pt x="2006" y="665"/>
                  </a:lnTo>
                  <a:lnTo>
                    <a:pt x="1978" y="658"/>
                  </a:lnTo>
                  <a:lnTo>
                    <a:pt x="1948" y="650"/>
                  </a:lnTo>
                  <a:lnTo>
                    <a:pt x="1918" y="643"/>
                  </a:lnTo>
                  <a:lnTo>
                    <a:pt x="1835" y="626"/>
                  </a:lnTo>
                  <a:lnTo>
                    <a:pt x="1759" y="610"/>
                  </a:lnTo>
                  <a:lnTo>
                    <a:pt x="1724" y="601"/>
                  </a:lnTo>
                  <a:lnTo>
                    <a:pt x="1692" y="592"/>
                  </a:lnTo>
                  <a:lnTo>
                    <a:pt x="1661" y="582"/>
                  </a:lnTo>
                  <a:lnTo>
                    <a:pt x="1632" y="573"/>
                  </a:lnTo>
                  <a:lnTo>
                    <a:pt x="1606" y="562"/>
                  </a:lnTo>
                  <a:lnTo>
                    <a:pt x="1582" y="550"/>
                  </a:lnTo>
                  <a:lnTo>
                    <a:pt x="1562" y="538"/>
                  </a:lnTo>
                  <a:lnTo>
                    <a:pt x="1544" y="525"/>
                  </a:lnTo>
                  <a:lnTo>
                    <a:pt x="1535" y="518"/>
                  </a:lnTo>
                  <a:lnTo>
                    <a:pt x="1528" y="511"/>
                  </a:lnTo>
                  <a:lnTo>
                    <a:pt x="1521" y="502"/>
                  </a:lnTo>
                  <a:lnTo>
                    <a:pt x="1515" y="495"/>
                  </a:lnTo>
                  <a:lnTo>
                    <a:pt x="1510" y="487"/>
                  </a:lnTo>
                  <a:lnTo>
                    <a:pt x="1506" y="479"/>
                  </a:lnTo>
                  <a:lnTo>
                    <a:pt x="1502" y="470"/>
                  </a:lnTo>
                  <a:lnTo>
                    <a:pt x="1500" y="461"/>
                  </a:lnTo>
                  <a:lnTo>
                    <a:pt x="1496" y="451"/>
                  </a:lnTo>
                  <a:lnTo>
                    <a:pt x="1495" y="444"/>
                  </a:lnTo>
                  <a:lnTo>
                    <a:pt x="1495" y="437"/>
                  </a:lnTo>
                  <a:lnTo>
                    <a:pt x="1495" y="430"/>
                  </a:lnTo>
                  <a:lnTo>
                    <a:pt x="1495" y="419"/>
                  </a:lnTo>
                  <a:lnTo>
                    <a:pt x="1497" y="409"/>
                  </a:lnTo>
                  <a:lnTo>
                    <a:pt x="1500" y="400"/>
                  </a:lnTo>
                  <a:lnTo>
                    <a:pt x="1503" y="391"/>
                  </a:lnTo>
                  <a:lnTo>
                    <a:pt x="1507" y="382"/>
                  </a:lnTo>
                  <a:lnTo>
                    <a:pt x="1511" y="374"/>
                  </a:lnTo>
                  <a:lnTo>
                    <a:pt x="1516" y="365"/>
                  </a:lnTo>
                  <a:lnTo>
                    <a:pt x="1523" y="357"/>
                  </a:lnTo>
                  <a:lnTo>
                    <a:pt x="1529" y="348"/>
                  </a:lnTo>
                  <a:lnTo>
                    <a:pt x="1537" y="341"/>
                  </a:lnTo>
                  <a:lnTo>
                    <a:pt x="1545" y="334"/>
                  </a:lnTo>
                  <a:lnTo>
                    <a:pt x="1553" y="327"/>
                  </a:lnTo>
                  <a:lnTo>
                    <a:pt x="1571" y="314"/>
                  </a:lnTo>
                  <a:lnTo>
                    <a:pt x="1592" y="302"/>
                  </a:lnTo>
                  <a:lnTo>
                    <a:pt x="1613" y="291"/>
                  </a:lnTo>
                  <a:lnTo>
                    <a:pt x="1636" y="282"/>
                  </a:lnTo>
                  <a:lnTo>
                    <a:pt x="1660" y="274"/>
                  </a:lnTo>
                  <a:lnTo>
                    <a:pt x="1685" y="267"/>
                  </a:lnTo>
                  <a:lnTo>
                    <a:pt x="1710" y="263"/>
                  </a:lnTo>
                  <a:lnTo>
                    <a:pt x="1736" y="259"/>
                  </a:lnTo>
                  <a:lnTo>
                    <a:pt x="1763" y="257"/>
                  </a:lnTo>
                  <a:lnTo>
                    <a:pt x="1788" y="255"/>
                  </a:lnTo>
                  <a:lnTo>
                    <a:pt x="1814" y="255"/>
                  </a:lnTo>
                  <a:lnTo>
                    <a:pt x="1839" y="257"/>
                  </a:lnTo>
                  <a:lnTo>
                    <a:pt x="1862" y="258"/>
                  </a:lnTo>
                  <a:lnTo>
                    <a:pt x="1884" y="259"/>
                  </a:lnTo>
                  <a:lnTo>
                    <a:pt x="1906" y="263"/>
                  </a:lnTo>
                  <a:lnTo>
                    <a:pt x="1928" y="266"/>
                  </a:lnTo>
                  <a:lnTo>
                    <a:pt x="1948" y="270"/>
                  </a:lnTo>
                  <a:lnTo>
                    <a:pt x="1967" y="274"/>
                  </a:lnTo>
                  <a:lnTo>
                    <a:pt x="1986" y="282"/>
                  </a:lnTo>
                  <a:lnTo>
                    <a:pt x="2004" y="289"/>
                  </a:lnTo>
                  <a:lnTo>
                    <a:pt x="2022" y="297"/>
                  </a:lnTo>
                  <a:lnTo>
                    <a:pt x="2040" y="305"/>
                  </a:lnTo>
                  <a:lnTo>
                    <a:pt x="2057" y="316"/>
                  </a:lnTo>
                  <a:lnTo>
                    <a:pt x="2073" y="329"/>
                  </a:lnTo>
                  <a:lnTo>
                    <a:pt x="2091" y="342"/>
                  </a:lnTo>
                  <a:lnTo>
                    <a:pt x="2108" y="357"/>
                  </a:lnTo>
                  <a:lnTo>
                    <a:pt x="2185" y="333"/>
                  </a:lnTo>
                  <a:lnTo>
                    <a:pt x="2165" y="316"/>
                  </a:lnTo>
                  <a:lnTo>
                    <a:pt x="2145" y="302"/>
                  </a:lnTo>
                  <a:lnTo>
                    <a:pt x="2125" y="289"/>
                  </a:lnTo>
                  <a:lnTo>
                    <a:pt x="2103" y="277"/>
                  </a:lnTo>
                  <a:lnTo>
                    <a:pt x="2081" y="267"/>
                  </a:lnTo>
                  <a:lnTo>
                    <a:pt x="2058" y="258"/>
                  </a:lnTo>
                  <a:lnTo>
                    <a:pt x="2034" y="249"/>
                  </a:lnTo>
                  <a:lnTo>
                    <a:pt x="2009" y="243"/>
                  </a:lnTo>
                  <a:lnTo>
                    <a:pt x="1984" y="237"/>
                  </a:lnTo>
                  <a:lnTo>
                    <a:pt x="1957" y="233"/>
                  </a:lnTo>
                  <a:lnTo>
                    <a:pt x="1931" y="228"/>
                  </a:lnTo>
                  <a:lnTo>
                    <a:pt x="1904" y="226"/>
                  </a:lnTo>
                  <a:lnTo>
                    <a:pt x="1876" y="223"/>
                  </a:lnTo>
                  <a:lnTo>
                    <a:pt x="1847" y="221"/>
                  </a:lnTo>
                  <a:lnTo>
                    <a:pt x="1818" y="221"/>
                  </a:lnTo>
                  <a:lnTo>
                    <a:pt x="1788" y="220"/>
                  </a:lnTo>
                  <a:lnTo>
                    <a:pt x="1739" y="221"/>
                  </a:lnTo>
                  <a:lnTo>
                    <a:pt x="1692" y="224"/>
                  </a:lnTo>
                  <a:lnTo>
                    <a:pt x="1647" y="229"/>
                  </a:lnTo>
                  <a:lnTo>
                    <a:pt x="1604" y="236"/>
                  </a:lnTo>
                  <a:lnTo>
                    <a:pt x="1563" y="245"/>
                  </a:lnTo>
                  <a:lnTo>
                    <a:pt x="1525" y="255"/>
                  </a:lnTo>
                  <a:lnTo>
                    <a:pt x="1507" y="261"/>
                  </a:lnTo>
                  <a:lnTo>
                    <a:pt x="1490" y="268"/>
                  </a:lnTo>
                  <a:lnTo>
                    <a:pt x="1473" y="276"/>
                  </a:lnTo>
                  <a:lnTo>
                    <a:pt x="1458" y="283"/>
                  </a:lnTo>
                  <a:lnTo>
                    <a:pt x="1458" y="0"/>
                  </a:lnTo>
                  <a:lnTo>
                    <a:pt x="1253" y="0"/>
                  </a:lnTo>
                  <a:lnTo>
                    <a:pt x="734" y="673"/>
                  </a:lnTo>
                  <a:lnTo>
                    <a:pt x="730" y="673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5"/>
                  </a:lnTo>
                  <a:lnTo>
                    <a:pt x="98" y="825"/>
                  </a:lnTo>
                  <a:lnTo>
                    <a:pt x="98" y="104"/>
                  </a:lnTo>
                  <a:lnTo>
                    <a:pt x="679" y="838"/>
                  </a:lnTo>
                  <a:lnTo>
                    <a:pt x="501" y="838"/>
                  </a:lnTo>
                  <a:lnTo>
                    <a:pt x="501" y="1662"/>
                  </a:lnTo>
                  <a:lnTo>
                    <a:pt x="583" y="1662"/>
                  </a:lnTo>
                  <a:lnTo>
                    <a:pt x="583" y="943"/>
                  </a:lnTo>
                  <a:lnTo>
                    <a:pt x="1172" y="1685"/>
                  </a:lnTo>
                  <a:lnTo>
                    <a:pt x="1174" y="1685"/>
                  </a:lnTo>
                  <a:lnTo>
                    <a:pt x="1769" y="932"/>
                  </a:lnTo>
                  <a:lnTo>
                    <a:pt x="1769" y="1662"/>
                  </a:lnTo>
                  <a:lnTo>
                    <a:pt x="1943" y="1662"/>
                  </a:lnTo>
                  <a:lnTo>
                    <a:pt x="1943" y="1115"/>
                  </a:lnTo>
                  <a:lnTo>
                    <a:pt x="2250" y="1115"/>
                  </a:lnTo>
                  <a:lnTo>
                    <a:pt x="2250" y="1883"/>
                  </a:lnTo>
                  <a:lnTo>
                    <a:pt x="2428" y="1883"/>
                  </a:lnTo>
                  <a:lnTo>
                    <a:pt x="2428" y="1115"/>
                  </a:lnTo>
                  <a:lnTo>
                    <a:pt x="2799" y="1115"/>
                  </a:lnTo>
                  <a:lnTo>
                    <a:pt x="2799" y="1075"/>
                  </a:lnTo>
                  <a:lnTo>
                    <a:pt x="2010" y="1075"/>
                  </a:lnTo>
                  <a:close/>
                  <a:moveTo>
                    <a:pt x="1943" y="1027"/>
                  </a:moveTo>
                  <a:lnTo>
                    <a:pt x="1943" y="838"/>
                  </a:lnTo>
                  <a:lnTo>
                    <a:pt x="1739" y="838"/>
                  </a:lnTo>
                  <a:lnTo>
                    <a:pt x="1572" y="1054"/>
                  </a:lnTo>
                  <a:lnTo>
                    <a:pt x="1546" y="1047"/>
                  </a:lnTo>
                  <a:lnTo>
                    <a:pt x="1522" y="1038"/>
                  </a:lnTo>
                  <a:lnTo>
                    <a:pt x="1498" y="1029"/>
                  </a:lnTo>
                  <a:lnTo>
                    <a:pt x="1474" y="1017"/>
                  </a:lnTo>
                  <a:lnTo>
                    <a:pt x="1453" y="1004"/>
                  </a:lnTo>
                  <a:lnTo>
                    <a:pt x="1433" y="990"/>
                  </a:lnTo>
                  <a:lnTo>
                    <a:pt x="1412" y="975"/>
                  </a:lnTo>
                  <a:lnTo>
                    <a:pt x="1394" y="957"/>
                  </a:lnTo>
                  <a:lnTo>
                    <a:pt x="1311" y="989"/>
                  </a:lnTo>
                  <a:lnTo>
                    <a:pt x="1320" y="999"/>
                  </a:lnTo>
                  <a:lnTo>
                    <a:pt x="1332" y="1007"/>
                  </a:lnTo>
                  <a:lnTo>
                    <a:pt x="1343" y="1017"/>
                  </a:lnTo>
                  <a:lnTo>
                    <a:pt x="1356" y="1025"/>
                  </a:lnTo>
                  <a:lnTo>
                    <a:pt x="1382" y="1041"/>
                  </a:lnTo>
                  <a:lnTo>
                    <a:pt x="1410" y="1055"/>
                  </a:lnTo>
                  <a:lnTo>
                    <a:pt x="1440" y="1067"/>
                  </a:lnTo>
                  <a:lnTo>
                    <a:pt x="1472" y="1078"/>
                  </a:lnTo>
                  <a:lnTo>
                    <a:pt x="1506" y="1087"/>
                  </a:lnTo>
                  <a:lnTo>
                    <a:pt x="1540" y="1095"/>
                  </a:lnTo>
                  <a:lnTo>
                    <a:pt x="1220" y="1511"/>
                  </a:lnTo>
                  <a:lnTo>
                    <a:pt x="1214" y="1511"/>
                  </a:lnTo>
                  <a:lnTo>
                    <a:pt x="690" y="845"/>
                  </a:lnTo>
                  <a:lnTo>
                    <a:pt x="1283" y="94"/>
                  </a:lnTo>
                  <a:lnTo>
                    <a:pt x="1283" y="825"/>
                  </a:lnTo>
                  <a:lnTo>
                    <a:pt x="1458" y="825"/>
                  </a:lnTo>
                  <a:lnTo>
                    <a:pt x="1458" y="624"/>
                  </a:lnTo>
                  <a:lnTo>
                    <a:pt x="1494" y="637"/>
                  </a:lnTo>
                  <a:lnTo>
                    <a:pt x="1532" y="649"/>
                  </a:lnTo>
                  <a:lnTo>
                    <a:pt x="1574" y="660"/>
                  </a:lnTo>
                  <a:lnTo>
                    <a:pt x="1617" y="671"/>
                  </a:lnTo>
                  <a:lnTo>
                    <a:pt x="1662" y="681"/>
                  </a:lnTo>
                  <a:lnTo>
                    <a:pt x="1709" y="692"/>
                  </a:lnTo>
                  <a:lnTo>
                    <a:pt x="1755" y="702"/>
                  </a:lnTo>
                  <a:lnTo>
                    <a:pt x="1803" y="712"/>
                  </a:lnTo>
                  <a:lnTo>
                    <a:pt x="1838" y="721"/>
                  </a:lnTo>
                  <a:lnTo>
                    <a:pt x="1868" y="729"/>
                  </a:lnTo>
                  <a:lnTo>
                    <a:pt x="1896" y="739"/>
                  </a:lnTo>
                  <a:lnTo>
                    <a:pt x="1922" y="748"/>
                  </a:lnTo>
                  <a:lnTo>
                    <a:pt x="1944" y="759"/>
                  </a:lnTo>
                  <a:lnTo>
                    <a:pt x="1965" y="770"/>
                  </a:lnTo>
                  <a:lnTo>
                    <a:pt x="1981" y="782"/>
                  </a:lnTo>
                  <a:lnTo>
                    <a:pt x="1997" y="794"/>
                  </a:lnTo>
                  <a:lnTo>
                    <a:pt x="2010" y="805"/>
                  </a:lnTo>
                  <a:lnTo>
                    <a:pt x="2021" y="817"/>
                  </a:lnTo>
                  <a:lnTo>
                    <a:pt x="2030" y="831"/>
                  </a:lnTo>
                  <a:lnTo>
                    <a:pt x="2037" y="842"/>
                  </a:lnTo>
                  <a:lnTo>
                    <a:pt x="2042" y="856"/>
                  </a:lnTo>
                  <a:lnTo>
                    <a:pt x="2046" y="869"/>
                  </a:lnTo>
                  <a:lnTo>
                    <a:pt x="2048" y="882"/>
                  </a:lnTo>
                  <a:lnTo>
                    <a:pt x="2048" y="895"/>
                  </a:lnTo>
                  <a:lnTo>
                    <a:pt x="2048" y="905"/>
                  </a:lnTo>
                  <a:lnTo>
                    <a:pt x="2047" y="914"/>
                  </a:lnTo>
                  <a:lnTo>
                    <a:pt x="2045" y="924"/>
                  </a:lnTo>
                  <a:lnTo>
                    <a:pt x="2042" y="933"/>
                  </a:lnTo>
                  <a:lnTo>
                    <a:pt x="2037" y="943"/>
                  </a:lnTo>
                  <a:lnTo>
                    <a:pt x="2033" y="951"/>
                  </a:lnTo>
                  <a:lnTo>
                    <a:pt x="2028" y="961"/>
                  </a:lnTo>
                  <a:lnTo>
                    <a:pt x="2021" y="969"/>
                  </a:lnTo>
                  <a:lnTo>
                    <a:pt x="2014" y="977"/>
                  </a:lnTo>
                  <a:lnTo>
                    <a:pt x="2006" y="986"/>
                  </a:lnTo>
                  <a:lnTo>
                    <a:pt x="1997" y="993"/>
                  </a:lnTo>
                  <a:lnTo>
                    <a:pt x="1987" y="1001"/>
                  </a:lnTo>
                  <a:lnTo>
                    <a:pt x="1978" y="1008"/>
                  </a:lnTo>
                  <a:lnTo>
                    <a:pt x="1967" y="1014"/>
                  </a:lnTo>
                  <a:lnTo>
                    <a:pt x="1955" y="1021"/>
                  </a:lnTo>
                  <a:lnTo>
                    <a:pt x="1943" y="1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43109D48-81CD-4180-A51B-6B2AE6EB1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8538" y="2065338"/>
              <a:ext cx="119063" cy="103188"/>
            </a:xfrm>
            <a:custGeom>
              <a:avLst/>
              <a:gdLst>
                <a:gd name="T0" fmla="*/ 0 w 301"/>
                <a:gd name="T1" fmla="*/ 0 h 260"/>
                <a:gd name="T2" fmla="*/ 41 w 301"/>
                <a:gd name="T3" fmla="*/ 0 h 260"/>
                <a:gd name="T4" fmla="*/ 151 w 301"/>
                <a:gd name="T5" fmla="*/ 235 h 260"/>
                <a:gd name="T6" fmla="*/ 263 w 301"/>
                <a:gd name="T7" fmla="*/ 0 h 260"/>
                <a:gd name="T8" fmla="*/ 301 w 301"/>
                <a:gd name="T9" fmla="*/ 0 h 260"/>
                <a:gd name="T10" fmla="*/ 301 w 301"/>
                <a:gd name="T11" fmla="*/ 260 h 260"/>
                <a:gd name="T12" fmla="*/ 276 w 301"/>
                <a:gd name="T13" fmla="*/ 260 h 260"/>
                <a:gd name="T14" fmla="*/ 277 w 301"/>
                <a:gd name="T15" fmla="*/ 21 h 260"/>
                <a:gd name="T16" fmla="*/ 166 w 301"/>
                <a:gd name="T17" fmla="*/ 260 h 260"/>
                <a:gd name="T18" fmla="*/ 136 w 301"/>
                <a:gd name="T19" fmla="*/ 260 h 260"/>
                <a:gd name="T20" fmla="*/ 22 w 301"/>
                <a:gd name="T21" fmla="*/ 21 h 260"/>
                <a:gd name="T22" fmla="*/ 25 w 301"/>
                <a:gd name="T23" fmla="*/ 260 h 260"/>
                <a:gd name="T24" fmla="*/ 0 w 301"/>
                <a:gd name="T25" fmla="*/ 260 h 260"/>
                <a:gd name="T26" fmla="*/ 0 w 301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60">
                  <a:moveTo>
                    <a:pt x="0" y="0"/>
                  </a:moveTo>
                  <a:lnTo>
                    <a:pt x="41" y="0"/>
                  </a:lnTo>
                  <a:lnTo>
                    <a:pt x="151" y="235"/>
                  </a:lnTo>
                  <a:lnTo>
                    <a:pt x="263" y="0"/>
                  </a:lnTo>
                  <a:lnTo>
                    <a:pt x="301" y="0"/>
                  </a:lnTo>
                  <a:lnTo>
                    <a:pt x="301" y="260"/>
                  </a:lnTo>
                  <a:lnTo>
                    <a:pt x="276" y="260"/>
                  </a:lnTo>
                  <a:lnTo>
                    <a:pt x="277" y="21"/>
                  </a:lnTo>
                  <a:lnTo>
                    <a:pt x="166" y="260"/>
                  </a:lnTo>
                  <a:lnTo>
                    <a:pt x="136" y="260"/>
                  </a:lnTo>
                  <a:lnTo>
                    <a:pt x="22" y="21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7" name="Rectangle 92">
              <a:extLst>
                <a:ext uri="{FF2B5EF4-FFF2-40B4-BE49-F238E27FC236}">
                  <a16:creationId xmlns:a16="http://schemas.microsoft.com/office/drawing/2014/main" id="{8B089C19-C664-4CF7-9D6A-1ED49F8971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288" y="2065338"/>
              <a:ext cx="1111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76C656DD-D1B9-489B-B320-3F5F74A2F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6500" y="2065338"/>
              <a:ext cx="96838" cy="103188"/>
            </a:xfrm>
            <a:custGeom>
              <a:avLst/>
              <a:gdLst>
                <a:gd name="T0" fmla="*/ 0 w 241"/>
                <a:gd name="T1" fmla="*/ 0 h 260"/>
                <a:gd name="T2" fmla="*/ 33 w 241"/>
                <a:gd name="T3" fmla="*/ 0 h 260"/>
                <a:gd name="T4" fmla="*/ 216 w 241"/>
                <a:gd name="T5" fmla="*/ 232 h 260"/>
                <a:gd name="T6" fmla="*/ 216 w 241"/>
                <a:gd name="T7" fmla="*/ 0 h 260"/>
                <a:gd name="T8" fmla="*/ 241 w 241"/>
                <a:gd name="T9" fmla="*/ 0 h 260"/>
                <a:gd name="T10" fmla="*/ 241 w 241"/>
                <a:gd name="T11" fmla="*/ 260 h 260"/>
                <a:gd name="T12" fmla="*/ 206 w 241"/>
                <a:gd name="T13" fmla="*/ 260 h 260"/>
                <a:gd name="T14" fmla="*/ 25 w 241"/>
                <a:gd name="T15" fmla="*/ 26 h 260"/>
                <a:gd name="T16" fmla="*/ 25 w 241"/>
                <a:gd name="T17" fmla="*/ 260 h 260"/>
                <a:gd name="T18" fmla="*/ 0 w 241"/>
                <a:gd name="T19" fmla="*/ 260 h 260"/>
                <a:gd name="T20" fmla="*/ 0 w 241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260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1" y="0"/>
                  </a:lnTo>
                  <a:lnTo>
                    <a:pt x="241" y="260"/>
                  </a:lnTo>
                  <a:lnTo>
                    <a:pt x="206" y="260"/>
                  </a:lnTo>
                  <a:lnTo>
                    <a:pt x="25" y="26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99" name="Rectangle 94">
              <a:extLst>
                <a:ext uri="{FF2B5EF4-FFF2-40B4-BE49-F238E27FC236}">
                  <a16:creationId xmlns:a16="http://schemas.microsoft.com/office/drawing/2014/main" id="{F241FAE2-52B6-4BA6-8B10-7CD476B331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3025" y="2065338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F33A28A6-CBB1-4F72-AD42-B46F2311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39063" y="2062163"/>
              <a:ext cx="85725" cy="107950"/>
            </a:xfrm>
            <a:custGeom>
              <a:avLst/>
              <a:gdLst>
                <a:gd name="T0" fmla="*/ 27 w 218"/>
                <a:gd name="T1" fmla="*/ 189 h 273"/>
                <a:gd name="T2" fmla="*/ 33 w 218"/>
                <a:gd name="T3" fmla="*/ 208 h 273"/>
                <a:gd name="T4" fmla="*/ 43 w 218"/>
                <a:gd name="T5" fmla="*/ 225 h 273"/>
                <a:gd name="T6" fmla="*/ 61 w 218"/>
                <a:gd name="T7" fmla="*/ 237 h 273"/>
                <a:gd name="T8" fmla="*/ 83 w 218"/>
                <a:gd name="T9" fmla="*/ 245 h 273"/>
                <a:gd name="T10" fmla="*/ 109 w 218"/>
                <a:gd name="T11" fmla="*/ 248 h 273"/>
                <a:gd name="T12" fmla="*/ 157 w 218"/>
                <a:gd name="T13" fmla="*/ 239 h 273"/>
                <a:gd name="T14" fmla="*/ 178 w 218"/>
                <a:gd name="T15" fmla="*/ 225 h 273"/>
                <a:gd name="T16" fmla="*/ 187 w 218"/>
                <a:gd name="T17" fmla="*/ 211 h 273"/>
                <a:gd name="T18" fmla="*/ 190 w 218"/>
                <a:gd name="T19" fmla="*/ 194 h 273"/>
                <a:gd name="T20" fmla="*/ 181 w 218"/>
                <a:gd name="T21" fmla="*/ 169 h 273"/>
                <a:gd name="T22" fmla="*/ 153 w 218"/>
                <a:gd name="T23" fmla="*/ 156 h 273"/>
                <a:gd name="T24" fmla="*/ 70 w 218"/>
                <a:gd name="T25" fmla="*/ 139 h 273"/>
                <a:gd name="T26" fmla="*/ 31 w 218"/>
                <a:gd name="T27" fmla="*/ 125 h 273"/>
                <a:gd name="T28" fmla="*/ 11 w 218"/>
                <a:gd name="T29" fmla="*/ 99 h 273"/>
                <a:gd name="T30" fmla="*/ 9 w 218"/>
                <a:gd name="T31" fmla="*/ 66 h 273"/>
                <a:gd name="T32" fmla="*/ 15 w 218"/>
                <a:gd name="T33" fmla="*/ 44 h 273"/>
                <a:gd name="T34" fmla="*/ 28 w 218"/>
                <a:gd name="T35" fmla="*/ 26 h 273"/>
                <a:gd name="T36" fmla="*/ 48 w 218"/>
                <a:gd name="T37" fmla="*/ 11 h 273"/>
                <a:gd name="T38" fmla="*/ 74 w 218"/>
                <a:gd name="T39" fmla="*/ 2 h 273"/>
                <a:gd name="T40" fmla="*/ 107 w 218"/>
                <a:gd name="T41" fmla="*/ 0 h 273"/>
                <a:gd name="T42" fmla="*/ 140 w 218"/>
                <a:gd name="T43" fmla="*/ 2 h 273"/>
                <a:gd name="T44" fmla="*/ 166 w 218"/>
                <a:gd name="T45" fmla="*/ 11 h 273"/>
                <a:gd name="T46" fmla="*/ 188 w 218"/>
                <a:gd name="T47" fmla="*/ 26 h 273"/>
                <a:gd name="T48" fmla="*/ 202 w 218"/>
                <a:gd name="T49" fmla="*/ 46 h 273"/>
                <a:gd name="T50" fmla="*/ 208 w 218"/>
                <a:gd name="T51" fmla="*/ 70 h 273"/>
                <a:gd name="T52" fmla="*/ 183 w 218"/>
                <a:gd name="T53" fmla="*/ 72 h 273"/>
                <a:gd name="T54" fmla="*/ 177 w 218"/>
                <a:gd name="T55" fmla="*/ 56 h 273"/>
                <a:gd name="T56" fmla="*/ 166 w 218"/>
                <a:gd name="T57" fmla="*/ 41 h 273"/>
                <a:gd name="T58" fmla="*/ 151 w 218"/>
                <a:gd name="T59" fmla="*/ 32 h 273"/>
                <a:gd name="T60" fmla="*/ 125 w 218"/>
                <a:gd name="T61" fmla="*/ 25 h 273"/>
                <a:gd name="T62" fmla="*/ 77 w 218"/>
                <a:gd name="T63" fmla="*/ 27 h 273"/>
                <a:gd name="T64" fmla="*/ 49 w 218"/>
                <a:gd name="T65" fmla="*/ 40 h 273"/>
                <a:gd name="T66" fmla="*/ 40 w 218"/>
                <a:gd name="T67" fmla="*/ 53 h 273"/>
                <a:gd name="T68" fmla="*/ 35 w 218"/>
                <a:gd name="T69" fmla="*/ 68 h 273"/>
                <a:gd name="T70" fmla="*/ 39 w 218"/>
                <a:gd name="T71" fmla="*/ 90 h 273"/>
                <a:gd name="T72" fmla="*/ 60 w 218"/>
                <a:gd name="T73" fmla="*/ 107 h 273"/>
                <a:gd name="T74" fmla="*/ 100 w 218"/>
                <a:gd name="T75" fmla="*/ 118 h 273"/>
                <a:gd name="T76" fmla="*/ 180 w 218"/>
                <a:gd name="T77" fmla="*/ 134 h 273"/>
                <a:gd name="T78" fmla="*/ 205 w 218"/>
                <a:gd name="T79" fmla="*/ 152 h 273"/>
                <a:gd name="T80" fmla="*/ 213 w 218"/>
                <a:gd name="T81" fmla="*/ 168 h 273"/>
                <a:gd name="T82" fmla="*/ 217 w 218"/>
                <a:gd name="T83" fmla="*/ 202 h 273"/>
                <a:gd name="T84" fmla="*/ 211 w 218"/>
                <a:gd name="T85" fmla="*/ 226 h 273"/>
                <a:gd name="T86" fmla="*/ 196 w 218"/>
                <a:gd name="T87" fmla="*/ 247 h 273"/>
                <a:gd name="T88" fmla="*/ 175 w 218"/>
                <a:gd name="T89" fmla="*/ 261 h 273"/>
                <a:gd name="T90" fmla="*/ 146 w 218"/>
                <a:gd name="T91" fmla="*/ 270 h 273"/>
                <a:gd name="T92" fmla="*/ 111 w 218"/>
                <a:gd name="T93" fmla="*/ 273 h 273"/>
                <a:gd name="T94" fmla="*/ 76 w 218"/>
                <a:gd name="T95" fmla="*/ 269 h 273"/>
                <a:gd name="T96" fmla="*/ 46 w 218"/>
                <a:gd name="T97" fmla="*/ 260 h 273"/>
                <a:gd name="T98" fmla="*/ 23 w 218"/>
                <a:gd name="T99" fmla="*/ 243 h 273"/>
                <a:gd name="T100" fmla="*/ 7 w 218"/>
                <a:gd name="T101" fmla="*/ 221 h 273"/>
                <a:gd name="T102" fmla="*/ 0 w 218"/>
                <a:gd name="T103" fmla="*/ 194 h 273"/>
                <a:gd name="T104" fmla="*/ 27 w 218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1"/>
                  </a:moveTo>
                  <a:lnTo>
                    <a:pt x="27" y="182"/>
                  </a:lnTo>
                  <a:lnTo>
                    <a:pt x="27" y="189"/>
                  </a:lnTo>
                  <a:lnTo>
                    <a:pt x="28" y="196"/>
                  </a:lnTo>
                  <a:lnTo>
                    <a:pt x="30" y="202"/>
                  </a:lnTo>
                  <a:lnTo>
                    <a:pt x="33" y="208"/>
                  </a:lnTo>
                  <a:lnTo>
                    <a:pt x="35" y="214"/>
                  </a:lnTo>
                  <a:lnTo>
                    <a:pt x="40" y="220"/>
                  </a:lnTo>
                  <a:lnTo>
                    <a:pt x="43" y="225"/>
                  </a:lnTo>
                  <a:lnTo>
                    <a:pt x="49" y="230"/>
                  </a:lnTo>
                  <a:lnTo>
                    <a:pt x="54" y="233"/>
                  </a:lnTo>
                  <a:lnTo>
                    <a:pt x="61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4" y="229"/>
                  </a:lnTo>
                  <a:lnTo>
                    <a:pt x="178" y="225"/>
                  </a:lnTo>
                  <a:lnTo>
                    <a:pt x="182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9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6" y="176"/>
                  </a:lnTo>
                  <a:lnTo>
                    <a:pt x="181" y="169"/>
                  </a:lnTo>
                  <a:lnTo>
                    <a:pt x="174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5" y="149"/>
                  </a:lnTo>
                  <a:lnTo>
                    <a:pt x="70" y="139"/>
                  </a:lnTo>
                  <a:lnTo>
                    <a:pt x="55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9" y="66"/>
                  </a:lnTo>
                  <a:lnTo>
                    <a:pt x="10" y="58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5" y="1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2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8" y="39"/>
                  </a:lnTo>
                  <a:lnTo>
                    <a:pt x="202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1" y="66"/>
                  </a:lnTo>
                  <a:lnTo>
                    <a:pt x="180" y="60"/>
                  </a:lnTo>
                  <a:lnTo>
                    <a:pt x="177" y="56"/>
                  </a:lnTo>
                  <a:lnTo>
                    <a:pt x="174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5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60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100" y="118"/>
                  </a:lnTo>
                  <a:lnTo>
                    <a:pt x="149" y="126"/>
                  </a:lnTo>
                  <a:lnTo>
                    <a:pt x="165" y="130"/>
                  </a:lnTo>
                  <a:lnTo>
                    <a:pt x="180" y="134"/>
                  </a:lnTo>
                  <a:lnTo>
                    <a:pt x="192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8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1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90" y="251"/>
                  </a:lnTo>
                  <a:lnTo>
                    <a:pt x="183" y="257"/>
                  </a:lnTo>
                  <a:lnTo>
                    <a:pt x="175" y="261"/>
                  </a:lnTo>
                  <a:lnTo>
                    <a:pt x="166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69"/>
                  </a:lnTo>
                  <a:lnTo>
                    <a:pt x="65" y="267"/>
                  </a:lnTo>
                  <a:lnTo>
                    <a:pt x="55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30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3FF63C6B-1E04-4EE3-A2B5-8C4AEE470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7013" y="2065338"/>
              <a:ext cx="90488" cy="103188"/>
            </a:xfrm>
            <a:custGeom>
              <a:avLst/>
              <a:gdLst>
                <a:gd name="T0" fmla="*/ 102 w 229"/>
                <a:gd name="T1" fmla="*/ 22 h 260"/>
                <a:gd name="T2" fmla="*/ 0 w 229"/>
                <a:gd name="T3" fmla="*/ 22 h 260"/>
                <a:gd name="T4" fmla="*/ 0 w 229"/>
                <a:gd name="T5" fmla="*/ 0 h 260"/>
                <a:gd name="T6" fmla="*/ 229 w 229"/>
                <a:gd name="T7" fmla="*/ 0 h 260"/>
                <a:gd name="T8" fmla="*/ 229 w 229"/>
                <a:gd name="T9" fmla="*/ 22 h 260"/>
                <a:gd name="T10" fmla="*/ 127 w 229"/>
                <a:gd name="T11" fmla="*/ 22 h 260"/>
                <a:gd name="T12" fmla="*/ 127 w 229"/>
                <a:gd name="T13" fmla="*/ 260 h 260"/>
                <a:gd name="T14" fmla="*/ 102 w 229"/>
                <a:gd name="T15" fmla="*/ 260 h 260"/>
                <a:gd name="T16" fmla="*/ 102 w 229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0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2" y="26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AB08A57A-0B1D-4BA5-AAA0-CAA067A7F8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4488" y="2065338"/>
              <a:ext cx="79375" cy="103188"/>
            </a:xfrm>
            <a:custGeom>
              <a:avLst/>
              <a:gdLst>
                <a:gd name="T0" fmla="*/ 0 w 200"/>
                <a:gd name="T1" fmla="*/ 0 h 260"/>
                <a:gd name="T2" fmla="*/ 200 w 200"/>
                <a:gd name="T3" fmla="*/ 0 h 260"/>
                <a:gd name="T4" fmla="*/ 200 w 200"/>
                <a:gd name="T5" fmla="*/ 24 h 260"/>
                <a:gd name="T6" fmla="*/ 26 w 200"/>
                <a:gd name="T7" fmla="*/ 24 h 260"/>
                <a:gd name="T8" fmla="*/ 26 w 200"/>
                <a:gd name="T9" fmla="*/ 114 h 260"/>
                <a:gd name="T10" fmla="*/ 187 w 200"/>
                <a:gd name="T11" fmla="*/ 114 h 260"/>
                <a:gd name="T12" fmla="*/ 187 w 200"/>
                <a:gd name="T13" fmla="*/ 139 h 260"/>
                <a:gd name="T14" fmla="*/ 26 w 200"/>
                <a:gd name="T15" fmla="*/ 139 h 260"/>
                <a:gd name="T16" fmla="*/ 26 w 200"/>
                <a:gd name="T17" fmla="*/ 235 h 260"/>
                <a:gd name="T18" fmla="*/ 200 w 200"/>
                <a:gd name="T19" fmla="*/ 235 h 260"/>
                <a:gd name="T20" fmla="*/ 200 w 200"/>
                <a:gd name="T21" fmla="*/ 260 h 260"/>
                <a:gd name="T22" fmla="*/ 0 w 200"/>
                <a:gd name="T23" fmla="*/ 260 h 260"/>
                <a:gd name="T24" fmla="*/ 0 w 200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60">
                  <a:moveTo>
                    <a:pt x="0" y="0"/>
                  </a:moveTo>
                  <a:lnTo>
                    <a:pt x="200" y="0"/>
                  </a:lnTo>
                  <a:lnTo>
                    <a:pt x="200" y="24"/>
                  </a:lnTo>
                  <a:lnTo>
                    <a:pt x="26" y="24"/>
                  </a:lnTo>
                  <a:lnTo>
                    <a:pt x="26" y="114"/>
                  </a:lnTo>
                  <a:lnTo>
                    <a:pt x="187" y="114"/>
                  </a:lnTo>
                  <a:lnTo>
                    <a:pt x="187" y="139"/>
                  </a:lnTo>
                  <a:lnTo>
                    <a:pt x="26" y="139"/>
                  </a:lnTo>
                  <a:lnTo>
                    <a:pt x="26" y="235"/>
                  </a:lnTo>
                  <a:lnTo>
                    <a:pt x="200" y="235"/>
                  </a:lnTo>
                  <a:lnTo>
                    <a:pt x="200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36EBC00D-7FC7-4E87-92D8-2256A1819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77200" y="2065338"/>
              <a:ext cx="90488" cy="103188"/>
            </a:xfrm>
            <a:custGeom>
              <a:avLst/>
              <a:gdLst>
                <a:gd name="T0" fmla="*/ 124 w 226"/>
                <a:gd name="T1" fmla="*/ 0 h 260"/>
                <a:gd name="T2" fmla="*/ 147 w 226"/>
                <a:gd name="T3" fmla="*/ 0 h 260"/>
                <a:gd name="T4" fmla="*/ 166 w 226"/>
                <a:gd name="T5" fmla="*/ 3 h 260"/>
                <a:gd name="T6" fmla="*/ 182 w 226"/>
                <a:gd name="T7" fmla="*/ 9 h 260"/>
                <a:gd name="T8" fmla="*/ 195 w 226"/>
                <a:gd name="T9" fmla="*/ 16 h 260"/>
                <a:gd name="T10" fmla="*/ 206 w 226"/>
                <a:gd name="T11" fmla="*/ 26 h 260"/>
                <a:gd name="T12" fmla="*/ 213 w 226"/>
                <a:gd name="T13" fmla="*/ 39 h 260"/>
                <a:gd name="T14" fmla="*/ 216 w 226"/>
                <a:gd name="T15" fmla="*/ 52 h 260"/>
                <a:gd name="T16" fmla="*/ 219 w 226"/>
                <a:gd name="T17" fmla="*/ 69 h 260"/>
                <a:gd name="T18" fmla="*/ 215 w 226"/>
                <a:gd name="T19" fmla="*/ 93 h 260"/>
                <a:gd name="T20" fmla="*/ 208 w 226"/>
                <a:gd name="T21" fmla="*/ 111 h 260"/>
                <a:gd name="T22" fmla="*/ 194 w 226"/>
                <a:gd name="T23" fmla="*/ 124 h 260"/>
                <a:gd name="T24" fmla="*/ 173 w 226"/>
                <a:gd name="T25" fmla="*/ 133 h 260"/>
                <a:gd name="T26" fmla="*/ 191 w 226"/>
                <a:gd name="T27" fmla="*/ 139 h 260"/>
                <a:gd name="T28" fmla="*/ 203 w 226"/>
                <a:gd name="T29" fmla="*/ 149 h 260"/>
                <a:gd name="T30" fmla="*/ 209 w 226"/>
                <a:gd name="T31" fmla="*/ 163 h 260"/>
                <a:gd name="T32" fmla="*/ 213 w 226"/>
                <a:gd name="T33" fmla="*/ 183 h 260"/>
                <a:gd name="T34" fmla="*/ 218 w 226"/>
                <a:gd name="T35" fmla="*/ 229 h 260"/>
                <a:gd name="T36" fmla="*/ 220 w 226"/>
                <a:gd name="T37" fmla="*/ 246 h 260"/>
                <a:gd name="T38" fmla="*/ 226 w 226"/>
                <a:gd name="T39" fmla="*/ 260 h 260"/>
                <a:gd name="T40" fmla="*/ 191 w 226"/>
                <a:gd name="T41" fmla="*/ 241 h 260"/>
                <a:gd name="T42" fmla="*/ 188 w 226"/>
                <a:gd name="T43" fmla="*/ 203 h 260"/>
                <a:gd name="T44" fmla="*/ 184 w 226"/>
                <a:gd name="T45" fmla="*/ 174 h 260"/>
                <a:gd name="T46" fmla="*/ 177 w 226"/>
                <a:gd name="T47" fmla="*/ 161 h 260"/>
                <a:gd name="T48" fmla="*/ 165 w 226"/>
                <a:gd name="T49" fmla="*/ 152 h 260"/>
                <a:gd name="T50" fmla="*/ 147 w 226"/>
                <a:gd name="T51" fmla="*/ 148 h 260"/>
                <a:gd name="T52" fmla="*/ 26 w 226"/>
                <a:gd name="T53" fmla="*/ 148 h 260"/>
                <a:gd name="T54" fmla="*/ 0 w 226"/>
                <a:gd name="T55" fmla="*/ 260 h 260"/>
                <a:gd name="T56" fmla="*/ 26 w 226"/>
                <a:gd name="T57" fmla="*/ 24 h 260"/>
                <a:gd name="T58" fmla="*/ 122 w 226"/>
                <a:gd name="T59" fmla="*/ 123 h 260"/>
                <a:gd name="T60" fmla="*/ 153 w 226"/>
                <a:gd name="T61" fmla="*/ 120 h 260"/>
                <a:gd name="T62" fmla="*/ 175 w 226"/>
                <a:gd name="T63" fmla="*/ 112 h 260"/>
                <a:gd name="T64" fmla="*/ 183 w 226"/>
                <a:gd name="T65" fmla="*/ 105 h 260"/>
                <a:gd name="T66" fmla="*/ 188 w 226"/>
                <a:gd name="T67" fmla="*/ 96 h 260"/>
                <a:gd name="T68" fmla="*/ 191 w 226"/>
                <a:gd name="T69" fmla="*/ 86 h 260"/>
                <a:gd name="T70" fmla="*/ 193 w 226"/>
                <a:gd name="T71" fmla="*/ 74 h 260"/>
                <a:gd name="T72" fmla="*/ 191 w 226"/>
                <a:gd name="T73" fmla="*/ 59 h 260"/>
                <a:gd name="T74" fmla="*/ 188 w 226"/>
                <a:gd name="T75" fmla="*/ 49 h 260"/>
                <a:gd name="T76" fmla="*/ 182 w 226"/>
                <a:gd name="T77" fmla="*/ 40 h 260"/>
                <a:gd name="T78" fmla="*/ 175 w 226"/>
                <a:gd name="T79" fmla="*/ 34 h 260"/>
                <a:gd name="T80" fmla="*/ 152 w 226"/>
                <a:gd name="T81" fmla="*/ 26 h 260"/>
                <a:gd name="T82" fmla="*/ 118 w 226"/>
                <a:gd name="T8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260">
                  <a:moveTo>
                    <a:pt x="0" y="0"/>
                  </a:moveTo>
                  <a:lnTo>
                    <a:pt x="124" y="0"/>
                  </a:lnTo>
                  <a:lnTo>
                    <a:pt x="136" y="0"/>
                  </a:lnTo>
                  <a:lnTo>
                    <a:pt x="147" y="0"/>
                  </a:lnTo>
                  <a:lnTo>
                    <a:pt x="157" y="2"/>
                  </a:lnTo>
                  <a:lnTo>
                    <a:pt x="166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89" y="13"/>
                  </a:lnTo>
                  <a:lnTo>
                    <a:pt x="195" y="16"/>
                  </a:lnTo>
                  <a:lnTo>
                    <a:pt x="201" y="21"/>
                  </a:lnTo>
                  <a:lnTo>
                    <a:pt x="206" y="26"/>
                  </a:lnTo>
                  <a:lnTo>
                    <a:pt x="209" y="32"/>
                  </a:lnTo>
                  <a:lnTo>
                    <a:pt x="213" y="39"/>
                  </a:lnTo>
                  <a:lnTo>
                    <a:pt x="215" y="45"/>
                  </a:lnTo>
                  <a:lnTo>
                    <a:pt x="216" y="52"/>
                  </a:lnTo>
                  <a:lnTo>
                    <a:pt x="218" y="61"/>
                  </a:lnTo>
                  <a:lnTo>
                    <a:pt x="219" y="69"/>
                  </a:lnTo>
                  <a:lnTo>
                    <a:pt x="218" y="81"/>
                  </a:lnTo>
                  <a:lnTo>
                    <a:pt x="215" y="93"/>
                  </a:lnTo>
                  <a:lnTo>
                    <a:pt x="213" y="102"/>
                  </a:lnTo>
                  <a:lnTo>
                    <a:pt x="208" y="111"/>
                  </a:lnTo>
                  <a:lnTo>
                    <a:pt x="201" y="118"/>
                  </a:lnTo>
                  <a:lnTo>
                    <a:pt x="194" y="124"/>
                  </a:lnTo>
                  <a:lnTo>
                    <a:pt x="184" y="130"/>
                  </a:lnTo>
                  <a:lnTo>
                    <a:pt x="173" y="133"/>
                  </a:lnTo>
                  <a:lnTo>
                    <a:pt x="183" y="136"/>
                  </a:lnTo>
                  <a:lnTo>
                    <a:pt x="191" y="139"/>
                  </a:lnTo>
                  <a:lnTo>
                    <a:pt x="199" y="143"/>
                  </a:lnTo>
                  <a:lnTo>
                    <a:pt x="203" y="149"/>
                  </a:lnTo>
                  <a:lnTo>
                    <a:pt x="207" y="155"/>
                  </a:lnTo>
                  <a:lnTo>
                    <a:pt x="209" y="163"/>
                  </a:lnTo>
                  <a:lnTo>
                    <a:pt x="212" y="173"/>
                  </a:lnTo>
                  <a:lnTo>
                    <a:pt x="213" y="183"/>
                  </a:lnTo>
                  <a:lnTo>
                    <a:pt x="215" y="207"/>
                  </a:lnTo>
                  <a:lnTo>
                    <a:pt x="218" y="229"/>
                  </a:lnTo>
                  <a:lnTo>
                    <a:pt x="218" y="238"/>
                  </a:lnTo>
                  <a:lnTo>
                    <a:pt x="220" y="246"/>
                  </a:lnTo>
                  <a:lnTo>
                    <a:pt x="222" y="253"/>
                  </a:lnTo>
                  <a:lnTo>
                    <a:pt x="226" y="260"/>
                  </a:lnTo>
                  <a:lnTo>
                    <a:pt x="196" y="260"/>
                  </a:lnTo>
                  <a:lnTo>
                    <a:pt x="191" y="241"/>
                  </a:lnTo>
                  <a:lnTo>
                    <a:pt x="189" y="223"/>
                  </a:lnTo>
                  <a:lnTo>
                    <a:pt x="188" y="203"/>
                  </a:lnTo>
                  <a:lnTo>
                    <a:pt x="187" y="183"/>
                  </a:lnTo>
                  <a:lnTo>
                    <a:pt x="184" y="174"/>
                  </a:lnTo>
                  <a:lnTo>
                    <a:pt x="182" y="167"/>
                  </a:lnTo>
                  <a:lnTo>
                    <a:pt x="177" y="161"/>
                  </a:lnTo>
                  <a:lnTo>
                    <a:pt x="172" y="156"/>
                  </a:lnTo>
                  <a:lnTo>
                    <a:pt x="165" y="152"/>
                  </a:lnTo>
                  <a:lnTo>
                    <a:pt x="157" y="149"/>
                  </a:lnTo>
                  <a:lnTo>
                    <a:pt x="147" y="148"/>
                  </a:lnTo>
                  <a:lnTo>
                    <a:pt x="135" y="148"/>
                  </a:lnTo>
                  <a:lnTo>
                    <a:pt x="26" y="148"/>
                  </a:lnTo>
                  <a:lnTo>
                    <a:pt x="26" y="260"/>
                  </a:lnTo>
                  <a:lnTo>
                    <a:pt x="0" y="26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26" y="123"/>
                  </a:lnTo>
                  <a:lnTo>
                    <a:pt x="122" y="123"/>
                  </a:lnTo>
                  <a:lnTo>
                    <a:pt x="139" y="123"/>
                  </a:lnTo>
                  <a:lnTo>
                    <a:pt x="153" y="120"/>
                  </a:lnTo>
                  <a:lnTo>
                    <a:pt x="165" y="117"/>
                  </a:lnTo>
                  <a:lnTo>
                    <a:pt x="175" y="112"/>
                  </a:lnTo>
                  <a:lnTo>
                    <a:pt x="179" y="108"/>
                  </a:lnTo>
                  <a:lnTo>
                    <a:pt x="183" y="105"/>
                  </a:lnTo>
                  <a:lnTo>
                    <a:pt x="185" y="101"/>
                  </a:lnTo>
                  <a:lnTo>
                    <a:pt x="188" y="96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0"/>
                  </a:lnTo>
                  <a:lnTo>
                    <a:pt x="193" y="74"/>
                  </a:lnTo>
                  <a:lnTo>
                    <a:pt x="191" y="67"/>
                  </a:lnTo>
                  <a:lnTo>
                    <a:pt x="191" y="59"/>
                  </a:lnTo>
                  <a:lnTo>
                    <a:pt x="190" y="55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2" y="40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6" y="24"/>
                  </a:lnTo>
                  <a:lnTo>
                    <a:pt x="118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47EBEF68-D349-4A41-A5D0-560C4E40F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96263" y="2062163"/>
              <a:ext cx="85725" cy="107950"/>
            </a:xfrm>
            <a:custGeom>
              <a:avLst/>
              <a:gdLst>
                <a:gd name="T0" fmla="*/ 26 w 217"/>
                <a:gd name="T1" fmla="*/ 189 h 273"/>
                <a:gd name="T2" fmla="*/ 32 w 217"/>
                <a:gd name="T3" fmla="*/ 208 h 273"/>
                <a:gd name="T4" fmla="*/ 43 w 217"/>
                <a:gd name="T5" fmla="*/ 225 h 273"/>
                <a:gd name="T6" fmla="*/ 60 w 217"/>
                <a:gd name="T7" fmla="*/ 237 h 273"/>
                <a:gd name="T8" fmla="*/ 83 w 217"/>
                <a:gd name="T9" fmla="*/ 245 h 273"/>
                <a:gd name="T10" fmla="*/ 109 w 217"/>
                <a:gd name="T11" fmla="*/ 248 h 273"/>
                <a:gd name="T12" fmla="*/ 157 w 217"/>
                <a:gd name="T13" fmla="*/ 239 h 273"/>
                <a:gd name="T14" fmla="*/ 177 w 217"/>
                <a:gd name="T15" fmla="*/ 225 h 273"/>
                <a:gd name="T16" fmla="*/ 187 w 217"/>
                <a:gd name="T17" fmla="*/ 211 h 273"/>
                <a:gd name="T18" fmla="*/ 189 w 217"/>
                <a:gd name="T19" fmla="*/ 194 h 273"/>
                <a:gd name="T20" fmla="*/ 181 w 217"/>
                <a:gd name="T21" fmla="*/ 169 h 273"/>
                <a:gd name="T22" fmla="*/ 153 w 217"/>
                <a:gd name="T23" fmla="*/ 156 h 273"/>
                <a:gd name="T24" fmla="*/ 69 w 217"/>
                <a:gd name="T25" fmla="*/ 139 h 273"/>
                <a:gd name="T26" fmla="*/ 31 w 217"/>
                <a:gd name="T27" fmla="*/ 125 h 273"/>
                <a:gd name="T28" fmla="*/ 11 w 217"/>
                <a:gd name="T29" fmla="*/ 99 h 273"/>
                <a:gd name="T30" fmla="*/ 7 w 217"/>
                <a:gd name="T31" fmla="*/ 66 h 273"/>
                <a:gd name="T32" fmla="*/ 14 w 217"/>
                <a:gd name="T33" fmla="*/ 44 h 273"/>
                <a:gd name="T34" fmla="*/ 28 w 217"/>
                <a:gd name="T35" fmla="*/ 26 h 273"/>
                <a:gd name="T36" fmla="*/ 48 w 217"/>
                <a:gd name="T37" fmla="*/ 11 h 273"/>
                <a:gd name="T38" fmla="*/ 74 w 217"/>
                <a:gd name="T39" fmla="*/ 2 h 273"/>
                <a:gd name="T40" fmla="*/ 107 w 217"/>
                <a:gd name="T41" fmla="*/ 0 h 273"/>
                <a:gd name="T42" fmla="*/ 140 w 217"/>
                <a:gd name="T43" fmla="*/ 2 h 273"/>
                <a:gd name="T44" fmla="*/ 166 w 217"/>
                <a:gd name="T45" fmla="*/ 11 h 273"/>
                <a:gd name="T46" fmla="*/ 188 w 217"/>
                <a:gd name="T47" fmla="*/ 26 h 273"/>
                <a:gd name="T48" fmla="*/ 201 w 217"/>
                <a:gd name="T49" fmla="*/ 46 h 273"/>
                <a:gd name="T50" fmla="*/ 208 w 217"/>
                <a:gd name="T51" fmla="*/ 70 h 273"/>
                <a:gd name="T52" fmla="*/ 182 w 217"/>
                <a:gd name="T53" fmla="*/ 72 h 273"/>
                <a:gd name="T54" fmla="*/ 176 w 217"/>
                <a:gd name="T55" fmla="*/ 56 h 273"/>
                <a:gd name="T56" fmla="*/ 166 w 217"/>
                <a:gd name="T57" fmla="*/ 41 h 273"/>
                <a:gd name="T58" fmla="*/ 151 w 217"/>
                <a:gd name="T59" fmla="*/ 32 h 273"/>
                <a:gd name="T60" fmla="*/ 123 w 217"/>
                <a:gd name="T61" fmla="*/ 25 h 273"/>
                <a:gd name="T62" fmla="*/ 77 w 217"/>
                <a:gd name="T63" fmla="*/ 27 h 273"/>
                <a:gd name="T64" fmla="*/ 49 w 217"/>
                <a:gd name="T65" fmla="*/ 40 h 273"/>
                <a:gd name="T66" fmla="*/ 38 w 217"/>
                <a:gd name="T67" fmla="*/ 53 h 273"/>
                <a:gd name="T68" fmla="*/ 35 w 217"/>
                <a:gd name="T69" fmla="*/ 68 h 273"/>
                <a:gd name="T70" fmla="*/ 38 w 217"/>
                <a:gd name="T71" fmla="*/ 90 h 273"/>
                <a:gd name="T72" fmla="*/ 59 w 217"/>
                <a:gd name="T73" fmla="*/ 107 h 273"/>
                <a:gd name="T74" fmla="*/ 99 w 217"/>
                <a:gd name="T75" fmla="*/ 118 h 273"/>
                <a:gd name="T76" fmla="*/ 179 w 217"/>
                <a:gd name="T77" fmla="*/ 134 h 273"/>
                <a:gd name="T78" fmla="*/ 205 w 217"/>
                <a:gd name="T79" fmla="*/ 152 h 273"/>
                <a:gd name="T80" fmla="*/ 213 w 217"/>
                <a:gd name="T81" fmla="*/ 168 h 273"/>
                <a:gd name="T82" fmla="*/ 217 w 217"/>
                <a:gd name="T83" fmla="*/ 202 h 273"/>
                <a:gd name="T84" fmla="*/ 209 w 217"/>
                <a:gd name="T85" fmla="*/ 226 h 273"/>
                <a:gd name="T86" fmla="*/ 196 w 217"/>
                <a:gd name="T87" fmla="*/ 247 h 273"/>
                <a:gd name="T88" fmla="*/ 175 w 217"/>
                <a:gd name="T89" fmla="*/ 261 h 273"/>
                <a:gd name="T90" fmla="*/ 146 w 217"/>
                <a:gd name="T91" fmla="*/ 270 h 273"/>
                <a:gd name="T92" fmla="*/ 111 w 217"/>
                <a:gd name="T93" fmla="*/ 273 h 273"/>
                <a:gd name="T94" fmla="*/ 75 w 217"/>
                <a:gd name="T95" fmla="*/ 269 h 273"/>
                <a:gd name="T96" fmla="*/ 46 w 217"/>
                <a:gd name="T97" fmla="*/ 260 h 273"/>
                <a:gd name="T98" fmla="*/ 23 w 217"/>
                <a:gd name="T99" fmla="*/ 243 h 273"/>
                <a:gd name="T100" fmla="*/ 7 w 217"/>
                <a:gd name="T101" fmla="*/ 221 h 273"/>
                <a:gd name="T102" fmla="*/ 0 w 217"/>
                <a:gd name="T103" fmla="*/ 194 h 273"/>
                <a:gd name="T104" fmla="*/ 26 w 217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8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1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89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1" y="169"/>
                  </a:lnTo>
                  <a:lnTo>
                    <a:pt x="173" y="164"/>
                  </a:lnTo>
                  <a:lnTo>
                    <a:pt x="164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9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1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1" y="66"/>
                  </a:lnTo>
                  <a:lnTo>
                    <a:pt x="178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09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5" y="261"/>
                  </a:lnTo>
                  <a:lnTo>
                    <a:pt x="165" y="264"/>
                  </a:lnTo>
                  <a:lnTo>
                    <a:pt x="156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5" y="267"/>
                  </a:lnTo>
                  <a:lnTo>
                    <a:pt x="54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D88B2DAC-9178-4CAF-AE49-F44B0B797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800" y="2065338"/>
              <a:ext cx="90488" cy="103188"/>
            </a:xfrm>
            <a:custGeom>
              <a:avLst/>
              <a:gdLst>
                <a:gd name="T0" fmla="*/ 101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1 w 227"/>
                <a:gd name="T15" fmla="*/ 260 h 260"/>
                <a:gd name="T16" fmla="*/ 101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1" y="260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AA3B8EB8-0BCA-4B62-A375-0C9F749CD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163" y="2065338"/>
              <a:ext cx="104775" cy="103188"/>
            </a:xfrm>
            <a:custGeom>
              <a:avLst/>
              <a:gdLst>
                <a:gd name="T0" fmla="*/ 0 w 266"/>
                <a:gd name="T1" fmla="*/ 0 h 260"/>
                <a:gd name="T2" fmla="*/ 28 w 266"/>
                <a:gd name="T3" fmla="*/ 0 h 260"/>
                <a:gd name="T4" fmla="*/ 132 w 266"/>
                <a:gd name="T5" fmla="*/ 237 h 260"/>
                <a:gd name="T6" fmla="*/ 238 w 266"/>
                <a:gd name="T7" fmla="*/ 0 h 260"/>
                <a:gd name="T8" fmla="*/ 266 w 266"/>
                <a:gd name="T9" fmla="*/ 0 h 260"/>
                <a:gd name="T10" fmla="*/ 149 w 266"/>
                <a:gd name="T11" fmla="*/ 260 h 260"/>
                <a:gd name="T12" fmla="*/ 116 w 266"/>
                <a:gd name="T13" fmla="*/ 260 h 260"/>
                <a:gd name="T14" fmla="*/ 0 w 266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0">
                  <a:moveTo>
                    <a:pt x="0" y="0"/>
                  </a:moveTo>
                  <a:lnTo>
                    <a:pt x="28" y="0"/>
                  </a:lnTo>
                  <a:lnTo>
                    <a:pt x="132" y="237"/>
                  </a:lnTo>
                  <a:lnTo>
                    <a:pt x="238" y="0"/>
                  </a:lnTo>
                  <a:lnTo>
                    <a:pt x="266" y="0"/>
                  </a:lnTo>
                  <a:lnTo>
                    <a:pt x="149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FDBEEE56-AC89-4179-A1DA-AC2C12D8CA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7575" y="2062163"/>
              <a:ext cx="107950" cy="107950"/>
            </a:xfrm>
            <a:custGeom>
              <a:avLst/>
              <a:gdLst>
                <a:gd name="T0" fmla="*/ 107 w 274"/>
                <a:gd name="T1" fmla="*/ 270 h 273"/>
                <a:gd name="T2" fmla="*/ 67 w 274"/>
                <a:gd name="T3" fmla="*/ 258 h 273"/>
                <a:gd name="T4" fmla="*/ 36 w 274"/>
                <a:gd name="T5" fmla="*/ 237 h 273"/>
                <a:gd name="T6" fmla="*/ 15 w 274"/>
                <a:gd name="T7" fmla="*/ 206 h 273"/>
                <a:gd name="T8" fmla="*/ 3 w 274"/>
                <a:gd name="T9" fmla="*/ 167 h 273"/>
                <a:gd name="T10" fmla="*/ 0 w 274"/>
                <a:gd name="T11" fmla="*/ 121 h 273"/>
                <a:gd name="T12" fmla="*/ 10 w 274"/>
                <a:gd name="T13" fmla="*/ 79 h 273"/>
                <a:gd name="T14" fmla="*/ 28 w 274"/>
                <a:gd name="T15" fmla="*/ 45 h 273"/>
                <a:gd name="T16" fmla="*/ 56 w 274"/>
                <a:gd name="T17" fmla="*/ 20 h 273"/>
                <a:gd name="T18" fmla="*/ 92 w 274"/>
                <a:gd name="T19" fmla="*/ 4 h 273"/>
                <a:gd name="T20" fmla="*/ 137 w 274"/>
                <a:gd name="T21" fmla="*/ 0 h 273"/>
                <a:gd name="T22" fmla="*/ 181 w 274"/>
                <a:gd name="T23" fmla="*/ 4 h 273"/>
                <a:gd name="T24" fmla="*/ 218 w 274"/>
                <a:gd name="T25" fmla="*/ 20 h 273"/>
                <a:gd name="T26" fmla="*/ 245 w 274"/>
                <a:gd name="T27" fmla="*/ 45 h 273"/>
                <a:gd name="T28" fmla="*/ 265 w 274"/>
                <a:gd name="T29" fmla="*/ 79 h 273"/>
                <a:gd name="T30" fmla="*/ 273 w 274"/>
                <a:gd name="T31" fmla="*/ 121 h 273"/>
                <a:gd name="T32" fmla="*/ 272 w 274"/>
                <a:gd name="T33" fmla="*/ 167 h 273"/>
                <a:gd name="T34" fmla="*/ 260 w 274"/>
                <a:gd name="T35" fmla="*/ 206 h 273"/>
                <a:gd name="T36" fmla="*/ 237 w 274"/>
                <a:gd name="T37" fmla="*/ 237 h 273"/>
                <a:gd name="T38" fmla="*/ 207 w 274"/>
                <a:gd name="T39" fmla="*/ 258 h 273"/>
                <a:gd name="T40" fmla="*/ 168 w 274"/>
                <a:gd name="T41" fmla="*/ 270 h 273"/>
                <a:gd name="T42" fmla="*/ 248 w 274"/>
                <a:gd name="T43" fmla="*/ 137 h 273"/>
                <a:gd name="T44" fmla="*/ 243 w 274"/>
                <a:gd name="T45" fmla="*/ 100 h 273"/>
                <a:gd name="T46" fmla="*/ 231 w 274"/>
                <a:gd name="T47" fmla="*/ 70 h 273"/>
                <a:gd name="T48" fmla="*/ 211 w 274"/>
                <a:gd name="T49" fmla="*/ 47 h 273"/>
                <a:gd name="T50" fmla="*/ 183 w 274"/>
                <a:gd name="T51" fmla="*/ 32 h 273"/>
                <a:gd name="T52" fmla="*/ 150 w 274"/>
                <a:gd name="T53" fmla="*/ 25 h 273"/>
                <a:gd name="T54" fmla="*/ 113 w 274"/>
                <a:gd name="T55" fmla="*/ 27 h 273"/>
                <a:gd name="T56" fmla="*/ 80 w 274"/>
                <a:gd name="T57" fmla="*/ 37 h 273"/>
                <a:gd name="T58" fmla="*/ 55 w 274"/>
                <a:gd name="T59" fmla="*/ 54 h 273"/>
                <a:gd name="T60" fmla="*/ 39 w 274"/>
                <a:gd name="T61" fmla="*/ 79 h 273"/>
                <a:gd name="T62" fmla="*/ 28 w 274"/>
                <a:gd name="T63" fmla="*/ 112 h 273"/>
                <a:gd name="T64" fmla="*/ 27 w 274"/>
                <a:gd name="T65" fmla="*/ 149 h 273"/>
                <a:gd name="T66" fmla="*/ 34 w 274"/>
                <a:gd name="T67" fmla="*/ 183 h 273"/>
                <a:gd name="T68" fmla="*/ 49 w 274"/>
                <a:gd name="T69" fmla="*/ 211 h 273"/>
                <a:gd name="T70" fmla="*/ 72 w 274"/>
                <a:gd name="T71" fmla="*/ 231 h 273"/>
                <a:gd name="T72" fmla="*/ 101 w 274"/>
                <a:gd name="T73" fmla="*/ 244 h 273"/>
                <a:gd name="T74" fmla="*/ 137 w 274"/>
                <a:gd name="T75" fmla="*/ 248 h 273"/>
                <a:gd name="T76" fmla="*/ 172 w 274"/>
                <a:gd name="T77" fmla="*/ 244 h 273"/>
                <a:gd name="T78" fmla="*/ 202 w 274"/>
                <a:gd name="T79" fmla="*/ 231 h 273"/>
                <a:gd name="T80" fmla="*/ 225 w 274"/>
                <a:gd name="T81" fmla="*/ 211 h 273"/>
                <a:gd name="T82" fmla="*/ 239 w 274"/>
                <a:gd name="T83" fmla="*/ 183 h 273"/>
                <a:gd name="T84" fmla="*/ 247 w 274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3">
                  <a:moveTo>
                    <a:pt x="137" y="273"/>
                  </a:moveTo>
                  <a:lnTo>
                    <a:pt x="121" y="273"/>
                  </a:lnTo>
                  <a:lnTo>
                    <a:pt x="107" y="270"/>
                  </a:lnTo>
                  <a:lnTo>
                    <a:pt x="92" y="268"/>
                  </a:lnTo>
                  <a:lnTo>
                    <a:pt x="79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6" y="245"/>
                  </a:lnTo>
                  <a:lnTo>
                    <a:pt x="36" y="237"/>
                  </a:lnTo>
                  <a:lnTo>
                    <a:pt x="28" y="227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0" y="193"/>
                  </a:lnTo>
                  <a:lnTo>
                    <a:pt x="5" y="181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5" y="93"/>
                  </a:lnTo>
                  <a:lnTo>
                    <a:pt x="10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79" y="9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8" y="2"/>
                  </a:lnTo>
                  <a:lnTo>
                    <a:pt x="181" y="4"/>
                  </a:lnTo>
                  <a:lnTo>
                    <a:pt x="194" y="9"/>
                  </a:lnTo>
                  <a:lnTo>
                    <a:pt x="207" y="14"/>
                  </a:lnTo>
                  <a:lnTo>
                    <a:pt x="218" y="20"/>
                  </a:lnTo>
                  <a:lnTo>
                    <a:pt x="229" y="28"/>
                  </a:lnTo>
                  <a:lnTo>
                    <a:pt x="237" y="37"/>
                  </a:lnTo>
                  <a:lnTo>
                    <a:pt x="245" y="45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2" y="106"/>
                  </a:lnTo>
                  <a:lnTo>
                    <a:pt x="273" y="121"/>
                  </a:lnTo>
                  <a:lnTo>
                    <a:pt x="274" y="137"/>
                  </a:lnTo>
                  <a:lnTo>
                    <a:pt x="273" y="152"/>
                  </a:lnTo>
                  <a:lnTo>
                    <a:pt x="272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60" y="206"/>
                  </a:lnTo>
                  <a:lnTo>
                    <a:pt x="254" y="217"/>
                  </a:lnTo>
                  <a:lnTo>
                    <a:pt x="245" y="227"/>
                  </a:lnTo>
                  <a:lnTo>
                    <a:pt x="237" y="237"/>
                  </a:lnTo>
                  <a:lnTo>
                    <a:pt x="229" y="245"/>
                  </a:lnTo>
                  <a:lnTo>
                    <a:pt x="218" y="253"/>
                  </a:lnTo>
                  <a:lnTo>
                    <a:pt x="207" y="258"/>
                  </a:lnTo>
                  <a:lnTo>
                    <a:pt x="194" y="263"/>
                  </a:lnTo>
                  <a:lnTo>
                    <a:pt x="181" y="268"/>
                  </a:lnTo>
                  <a:lnTo>
                    <a:pt x="168" y="270"/>
                  </a:lnTo>
                  <a:lnTo>
                    <a:pt x="152" y="273"/>
                  </a:lnTo>
                  <a:lnTo>
                    <a:pt x="137" y="273"/>
                  </a:lnTo>
                  <a:close/>
                  <a:moveTo>
                    <a:pt x="248" y="137"/>
                  </a:moveTo>
                  <a:lnTo>
                    <a:pt x="247" y="124"/>
                  </a:lnTo>
                  <a:lnTo>
                    <a:pt x="245" y="112"/>
                  </a:lnTo>
                  <a:lnTo>
                    <a:pt x="243" y="100"/>
                  </a:lnTo>
                  <a:lnTo>
                    <a:pt x="239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8" y="54"/>
                  </a:lnTo>
                  <a:lnTo>
                    <a:pt x="211" y="47"/>
                  </a:lnTo>
                  <a:lnTo>
                    <a:pt x="202" y="41"/>
                  </a:lnTo>
                  <a:lnTo>
                    <a:pt x="193" y="37"/>
                  </a:lnTo>
                  <a:lnTo>
                    <a:pt x="183" y="32"/>
                  </a:lnTo>
                  <a:lnTo>
                    <a:pt x="172" y="29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7"/>
                  </a:lnTo>
                  <a:lnTo>
                    <a:pt x="101" y="29"/>
                  </a:lnTo>
                  <a:lnTo>
                    <a:pt x="90" y="32"/>
                  </a:lnTo>
                  <a:lnTo>
                    <a:pt x="80" y="37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9" y="79"/>
                  </a:lnTo>
                  <a:lnTo>
                    <a:pt x="34" y="89"/>
                  </a:lnTo>
                  <a:lnTo>
                    <a:pt x="30" y="100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7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3"/>
                  </a:lnTo>
                  <a:lnTo>
                    <a:pt x="39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5" y="218"/>
                  </a:lnTo>
                  <a:lnTo>
                    <a:pt x="64" y="225"/>
                  </a:lnTo>
                  <a:lnTo>
                    <a:pt x="72" y="231"/>
                  </a:lnTo>
                  <a:lnTo>
                    <a:pt x="80" y="236"/>
                  </a:lnTo>
                  <a:lnTo>
                    <a:pt x="90" y="241"/>
                  </a:lnTo>
                  <a:lnTo>
                    <a:pt x="101" y="244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2" y="244"/>
                  </a:lnTo>
                  <a:lnTo>
                    <a:pt x="183" y="241"/>
                  </a:lnTo>
                  <a:lnTo>
                    <a:pt x="193" y="236"/>
                  </a:lnTo>
                  <a:lnTo>
                    <a:pt x="202" y="231"/>
                  </a:lnTo>
                  <a:lnTo>
                    <a:pt x="211" y="225"/>
                  </a:lnTo>
                  <a:lnTo>
                    <a:pt x="218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39" y="183"/>
                  </a:lnTo>
                  <a:lnTo>
                    <a:pt x="243" y="173"/>
                  </a:lnTo>
                  <a:lnTo>
                    <a:pt x="245" y="161"/>
                  </a:lnTo>
                  <a:lnTo>
                    <a:pt x="247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E20E9B5-3AC8-4498-BD43-EBE0BFD1D3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6013" y="2033588"/>
              <a:ext cx="85725" cy="136525"/>
            </a:xfrm>
            <a:custGeom>
              <a:avLst/>
              <a:gdLst>
                <a:gd name="T0" fmla="*/ 27 w 218"/>
                <a:gd name="T1" fmla="*/ 262 h 346"/>
                <a:gd name="T2" fmla="*/ 33 w 218"/>
                <a:gd name="T3" fmla="*/ 281 h 346"/>
                <a:gd name="T4" fmla="*/ 43 w 218"/>
                <a:gd name="T5" fmla="*/ 298 h 346"/>
                <a:gd name="T6" fmla="*/ 61 w 218"/>
                <a:gd name="T7" fmla="*/ 310 h 346"/>
                <a:gd name="T8" fmla="*/ 83 w 218"/>
                <a:gd name="T9" fmla="*/ 318 h 346"/>
                <a:gd name="T10" fmla="*/ 109 w 218"/>
                <a:gd name="T11" fmla="*/ 321 h 346"/>
                <a:gd name="T12" fmla="*/ 157 w 218"/>
                <a:gd name="T13" fmla="*/ 312 h 346"/>
                <a:gd name="T14" fmla="*/ 179 w 218"/>
                <a:gd name="T15" fmla="*/ 298 h 346"/>
                <a:gd name="T16" fmla="*/ 187 w 218"/>
                <a:gd name="T17" fmla="*/ 284 h 346"/>
                <a:gd name="T18" fmla="*/ 190 w 218"/>
                <a:gd name="T19" fmla="*/ 267 h 346"/>
                <a:gd name="T20" fmla="*/ 181 w 218"/>
                <a:gd name="T21" fmla="*/ 242 h 346"/>
                <a:gd name="T22" fmla="*/ 153 w 218"/>
                <a:gd name="T23" fmla="*/ 229 h 346"/>
                <a:gd name="T24" fmla="*/ 70 w 218"/>
                <a:gd name="T25" fmla="*/ 212 h 346"/>
                <a:gd name="T26" fmla="*/ 31 w 218"/>
                <a:gd name="T27" fmla="*/ 198 h 346"/>
                <a:gd name="T28" fmla="*/ 11 w 218"/>
                <a:gd name="T29" fmla="*/ 172 h 346"/>
                <a:gd name="T30" fmla="*/ 9 w 218"/>
                <a:gd name="T31" fmla="*/ 139 h 346"/>
                <a:gd name="T32" fmla="*/ 15 w 218"/>
                <a:gd name="T33" fmla="*/ 117 h 346"/>
                <a:gd name="T34" fmla="*/ 28 w 218"/>
                <a:gd name="T35" fmla="*/ 99 h 346"/>
                <a:gd name="T36" fmla="*/ 48 w 218"/>
                <a:gd name="T37" fmla="*/ 84 h 346"/>
                <a:gd name="T38" fmla="*/ 75 w 218"/>
                <a:gd name="T39" fmla="*/ 75 h 346"/>
                <a:gd name="T40" fmla="*/ 107 w 218"/>
                <a:gd name="T41" fmla="*/ 73 h 346"/>
                <a:gd name="T42" fmla="*/ 140 w 218"/>
                <a:gd name="T43" fmla="*/ 75 h 346"/>
                <a:gd name="T44" fmla="*/ 167 w 218"/>
                <a:gd name="T45" fmla="*/ 84 h 346"/>
                <a:gd name="T46" fmla="*/ 188 w 218"/>
                <a:gd name="T47" fmla="*/ 99 h 346"/>
                <a:gd name="T48" fmla="*/ 202 w 218"/>
                <a:gd name="T49" fmla="*/ 119 h 346"/>
                <a:gd name="T50" fmla="*/ 210 w 218"/>
                <a:gd name="T51" fmla="*/ 143 h 346"/>
                <a:gd name="T52" fmla="*/ 183 w 218"/>
                <a:gd name="T53" fmla="*/ 145 h 346"/>
                <a:gd name="T54" fmla="*/ 177 w 218"/>
                <a:gd name="T55" fmla="*/ 129 h 346"/>
                <a:gd name="T56" fmla="*/ 167 w 218"/>
                <a:gd name="T57" fmla="*/ 114 h 346"/>
                <a:gd name="T58" fmla="*/ 151 w 218"/>
                <a:gd name="T59" fmla="*/ 105 h 346"/>
                <a:gd name="T60" fmla="*/ 125 w 218"/>
                <a:gd name="T61" fmla="*/ 98 h 346"/>
                <a:gd name="T62" fmla="*/ 77 w 218"/>
                <a:gd name="T63" fmla="*/ 100 h 346"/>
                <a:gd name="T64" fmla="*/ 49 w 218"/>
                <a:gd name="T65" fmla="*/ 113 h 346"/>
                <a:gd name="T66" fmla="*/ 40 w 218"/>
                <a:gd name="T67" fmla="*/ 126 h 346"/>
                <a:gd name="T68" fmla="*/ 35 w 218"/>
                <a:gd name="T69" fmla="*/ 141 h 346"/>
                <a:gd name="T70" fmla="*/ 39 w 218"/>
                <a:gd name="T71" fmla="*/ 163 h 346"/>
                <a:gd name="T72" fmla="*/ 60 w 218"/>
                <a:gd name="T73" fmla="*/ 180 h 346"/>
                <a:gd name="T74" fmla="*/ 100 w 218"/>
                <a:gd name="T75" fmla="*/ 191 h 346"/>
                <a:gd name="T76" fmla="*/ 180 w 218"/>
                <a:gd name="T77" fmla="*/ 207 h 346"/>
                <a:gd name="T78" fmla="*/ 205 w 218"/>
                <a:gd name="T79" fmla="*/ 225 h 346"/>
                <a:gd name="T80" fmla="*/ 213 w 218"/>
                <a:gd name="T81" fmla="*/ 241 h 346"/>
                <a:gd name="T82" fmla="*/ 217 w 218"/>
                <a:gd name="T83" fmla="*/ 275 h 346"/>
                <a:gd name="T84" fmla="*/ 211 w 218"/>
                <a:gd name="T85" fmla="*/ 299 h 346"/>
                <a:gd name="T86" fmla="*/ 196 w 218"/>
                <a:gd name="T87" fmla="*/ 320 h 346"/>
                <a:gd name="T88" fmla="*/ 175 w 218"/>
                <a:gd name="T89" fmla="*/ 334 h 346"/>
                <a:gd name="T90" fmla="*/ 146 w 218"/>
                <a:gd name="T91" fmla="*/ 343 h 346"/>
                <a:gd name="T92" fmla="*/ 112 w 218"/>
                <a:gd name="T93" fmla="*/ 346 h 346"/>
                <a:gd name="T94" fmla="*/ 76 w 218"/>
                <a:gd name="T95" fmla="*/ 342 h 346"/>
                <a:gd name="T96" fmla="*/ 46 w 218"/>
                <a:gd name="T97" fmla="*/ 333 h 346"/>
                <a:gd name="T98" fmla="*/ 23 w 218"/>
                <a:gd name="T99" fmla="*/ 316 h 346"/>
                <a:gd name="T100" fmla="*/ 8 w 218"/>
                <a:gd name="T101" fmla="*/ 294 h 346"/>
                <a:gd name="T102" fmla="*/ 0 w 218"/>
                <a:gd name="T103" fmla="*/ 267 h 346"/>
                <a:gd name="T104" fmla="*/ 27 w 218"/>
                <a:gd name="T105" fmla="*/ 254 h 346"/>
                <a:gd name="T106" fmla="*/ 122 w 218"/>
                <a:gd name="T107" fmla="*/ 53 h 346"/>
                <a:gd name="T108" fmla="*/ 70 w 218"/>
                <a:gd name="T10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6">
                  <a:moveTo>
                    <a:pt x="27" y="254"/>
                  </a:moveTo>
                  <a:lnTo>
                    <a:pt x="27" y="255"/>
                  </a:lnTo>
                  <a:lnTo>
                    <a:pt x="27" y="262"/>
                  </a:lnTo>
                  <a:lnTo>
                    <a:pt x="28" y="269"/>
                  </a:lnTo>
                  <a:lnTo>
                    <a:pt x="30" y="275"/>
                  </a:lnTo>
                  <a:lnTo>
                    <a:pt x="33" y="281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3" y="298"/>
                  </a:lnTo>
                  <a:lnTo>
                    <a:pt x="49" y="303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4"/>
                  </a:lnTo>
                  <a:lnTo>
                    <a:pt x="75" y="316"/>
                  </a:lnTo>
                  <a:lnTo>
                    <a:pt x="83" y="318"/>
                  </a:lnTo>
                  <a:lnTo>
                    <a:pt x="91" y="320"/>
                  </a:lnTo>
                  <a:lnTo>
                    <a:pt x="100" y="321"/>
                  </a:lnTo>
                  <a:lnTo>
                    <a:pt x="109" y="321"/>
                  </a:lnTo>
                  <a:lnTo>
                    <a:pt x="127" y="320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2"/>
                  </a:lnTo>
                  <a:lnTo>
                    <a:pt x="179" y="298"/>
                  </a:lnTo>
                  <a:lnTo>
                    <a:pt x="182" y="293"/>
                  </a:lnTo>
                  <a:lnTo>
                    <a:pt x="185" y="289"/>
                  </a:lnTo>
                  <a:lnTo>
                    <a:pt x="187" y="284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8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70" y="212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1"/>
                  </a:lnTo>
                  <a:lnTo>
                    <a:pt x="16" y="182"/>
                  </a:lnTo>
                  <a:lnTo>
                    <a:pt x="11" y="172"/>
                  </a:lnTo>
                  <a:lnTo>
                    <a:pt x="9" y="161"/>
                  </a:lnTo>
                  <a:lnTo>
                    <a:pt x="8" y="148"/>
                  </a:lnTo>
                  <a:lnTo>
                    <a:pt x="9" y="139"/>
                  </a:lnTo>
                  <a:lnTo>
                    <a:pt x="10" y="131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8" y="99"/>
                  </a:lnTo>
                  <a:lnTo>
                    <a:pt x="34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7" y="81"/>
                  </a:lnTo>
                  <a:lnTo>
                    <a:pt x="65" y="77"/>
                  </a:lnTo>
                  <a:lnTo>
                    <a:pt x="75" y="75"/>
                  </a:lnTo>
                  <a:lnTo>
                    <a:pt x="85" y="74"/>
                  </a:lnTo>
                  <a:lnTo>
                    <a:pt x="96" y="73"/>
                  </a:lnTo>
                  <a:lnTo>
                    <a:pt x="107" y="73"/>
                  </a:lnTo>
                  <a:lnTo>
                    <a:pt x="119" y="73"/>
                  </a:lnTo>
                  <a:lnTo>
                    <a:pt x="130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7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5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7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5" y="98"/>
                  </a:lnTo>
                  <a:lnTo>
                    <a:pt x="108" y="96"/>
                  </a:lnTo>
                  <a:lnTo>
                    <a:pt x="91" y="98"/>
                  </a:lnTo>
                  <a:lnTo>
                    <a:pt x="77" y="100"/>
                  </a:lnTo>
                  <a:lnTo>
                    <a:pt x="64" y="104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46" y="117"/>
                  </a:lnTo>
                  <a:lnTo>
                    <a:pt x="42" y="121"/>
                  </a:lnTo>
                  <a:lnTo>
                    <a:pt x="40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1"/>
                  </a:lnTo>
                  <a:lnTo>
                    <a:pt x="35" y="147"/>
                  </a:lnTo>
                  <a:lnTo>
                    <a:pt x="35" y="156"/>
                  </a:lnTo>
                  <a:lnTo>
                    <a:pt x="39" y="163"/>
                  </a:lnTo>
                  <a:lnTo>
                    <a:pt x="43" y="170"/>
                  </a:lnTo>
                  <a:lnTo>
                    <a:pt x="51" y="176"/>
                  </a:lnTo>
                  <a:lnTo>
                    <a:pt x="60" y="180"/>
                  </a:lnTo>
                  <a:lnTo>
                    <a:pt x="71" y="185"/>
                  </a:lnTo>
                  <a:lnTo>
                    <a:pt x="84" y="187"/>
                  </a:lnTo>
                  <a:lnTo>
                    <a:pt x="100" y="191"/>
                  </a:lnTo>
                  <a:lnTo>
                    <a:pt x="149" y="199"/>
                  </a:lnTo>
                  <a:lnTo>
                    <a:pt x="165" y="203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2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1"/>
                  </a:lnTo>
                  <a:lnTo>
                    <a:pt x="217" y="253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4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4"/>
                  </a:lnTo>
                  <a:lnTo>
                    <a:pt x="196" y="320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4"/>
                  </a:lnTo>
                  <a:lnTo>
                    <a:pt x="167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6" y="345"/>
                  </a:lnTo>
                  <a:lnTo>
                    <a:pt x="124" y="346"/>
                  </a:lnTo>
                  <a:lnTo>
                    <a:pt x="112" y="346"/>
                  </a:lnTo>
                  <a:lnTo>
                    <a:pt x="98" y="346"/>
                  </a:lnTo>
                  <a:lnTo>
                    <a:pt x="86" y="345"/>
                  </a:lnTo>
                  <a:lnTo>
                    <a:pt x="76" y="342"/>
                  </a:lnTo>
                  <a:lnTo>
                    <a:pt x="65" y="340"/>
                  </a:lnTo>
                  <a:lnTo>
                    <a:pt x="55" y="336"/>
                  </a:lnTo>
                  <a:lnTo>
                    <a:pt x="46" y="333"/>
                  </a:lnTo>
                  <a:lnTo>
                    <a:pt x="37" y="328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9"/>
                  </a:lnTo>
                  <a:lnTo>
                    <a:pt x="12" y="302"/>
                  </a:lnTo>
                  <a:lnTo>
                    <a:pt x="8" y="294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145" y="0"/>
                  </a:moveTo>
                  <a:lnTo>
                    <a:pt x="173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C1CF05E4-CCFD-48AD-AFC2-164E8C8C32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6663" y="2065338"/>
              <a:ext cx="88900" cy="103188"/>
            </a:xfrm>
            <a:custGeom>
              <a:avLst/>
              <a:gdLst>
                <a:gd name="T0" fmla="*/ 0 w 224"/>
                <a:gd name="T1" fmla="*/ 0 h 260"/>
                <a:gd name="T2" fmla="*/ 27 w 224"/>
                <a:gd name="T3" fmla="*/ 0 h 260"/>
                <a:gd name="T4" fmla="*/ 27 w 224"/>
                <a:gd name="T5" fmla="*/ 142 h 260"/>
                <a:gd name="T6" fmla="*/ 188 w 224"/>
                <a:gd name="T7" fmla="*/ 0 h 260"/>
                <a:gd name="T8" fmla="*/ 224 w 224"/>
                <a:gd name="T9" fmla="*/ 0 h 260"/>
                <a:gd name="T10" fmla="*/ 102 w 224"/>
                <a:gd name="T11" fmla="*/ 108 h 260"/>
                <a:gd name="T12" fmla="*/ 224 w 224"/>
                <a:gd name="T13" fmla="*/ 260 h 260"/>
                <a:gd name="T14" fmla="*/ 192 w 224"/>
                <a:gd name="T15" fmla="*/ 260 h 260"/>
                <a:gd name="T16" fmla="*/ 82 w 224"/>
                <a:gd name="T17" fmla="*/ 125 h 260"/>
                <a:gd name="T18" fmla="*/ 27 w 224"/>
                <a:gd name="T19" fmla="*/ 173 h 260"/>
                <a:gd name="T20" fmla="*/ 27 w 224"/>
                <a:gd name="T21" fmla="*/ 260 h 260"/>
                <a:gd name="T22" fmla="*/ 0 w 224"/>
                <a:gd name="T23" fmla="*/ 260 h 260"/>
                <a:gd name="T24" fmla="*/ 0 w 224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0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102" y="108"/>
                  </a:lnTo>
                  <a:lnTo>
                    <a:pt x="224" y="260"/>
                  </a:lnTo>
                  <a:lnTo>
                    <a:pt x="192" y="260"/>
                  </a:lnTo>
                  <a:lnTo>
                    <a:pt x="82" y="125"/>
                  </a:lnTo>
                  <a:lnTo>
                    <a:pt x="27" y="173"/>
                  </a:lnTo>
                  <a:lnTo>
                    <a:pt x="27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7FBEC83C-9736-4E89-8089-EB071DA78B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5" y="2062163"/>
              <a:ext cx="109538" cy="107950"/>
            </a:xfrm>
            <a:custGeom>
              <a:avLst/>
              <a:gdLst>
                <a:gd name="T0" fmla="*/ 106 w 275"/>
                <a:gd name="T1" fmla="*/ 270 h 273"/>
                <a:gd name="T2" fmla="*/ 67 w 275"/>
                <a:gd name="T3" fmla="*/ 258 h 273"/>
                <a:gd name="T4" fmla="*/ 37 w 275"/>
                <a:gd name="T5" fmla="*/ 237 h 273"/>
                <a:gd name="T6" fmla="*/ 14 w 275"/>
                <a:gd name="T7" fmla="*/ 206 h 273"/>
                <a:gd name="T8" fmla="*/ 2 w 275"/>
                <a:gd name="T9" fmla="*/ 167 h 273"/>
                <a:gd name="T10" fmla="*/ 1 w 275"/>
                <a:gd name="T11" fmla="*/ 121 h 273"/>
                <a:gd name="T12" fmla="*/ 10 w 275"/>
                <a:gd name="T13" fmla="*/ 79 h 273"/>
                <a:gd name="T14" fmla="*/ 29 w 275"/>
                <a:gd name="T15" fmla="*/ 45 h 273"/>
                <a:gd name="T16" fmla="*/ 56 w 275"/>
                <a:gd name="T17" fmla="*/ 20 h 273"/>
                <a:gd name="T18" fmla="*/ 93 w 275"/>
                <a:gd name="T19" fmla="*/ 4 h 273"/>
                <a:gd name="T20" fmla="*/ 138 w 275"/>
                <a:gd name="T21" fmla="*/ 0 h 273"/>
                <a:gd name="T22" fmla="*/ 182 w 275"/>
                <a:gd name="T23" fmla="*/ 4 h 273"/>
                <a:gd name="T24" fmla="*/ 219 w 275"/>
                <a:gd name="T25" fmla="*/ 20 h 273"/>
                <a:gd name="T26" fmla="*/ 246 w 275"/>
                <a:gd name="T27" fmla="*/ 45 h 273"/>
                <a:gd name="T28" fmla="*/ 265 w 275"/>
                <a:gd name="T29" fmla="*/ 79 h 273"/>
                <a:gd name="T30" fmla="*/ 274 w 275"/>
                <a:gd name="T31" fmla="*/ 121 h 273"/>
                <a:gd name="T32" fmla="*/ 273 w 275"/>
                <a:gd name="T33" fmla="*/ 167 h 273"/>
                <a:gd name="T34" fmla="*/ 259 w 275"/>
                <a:gd name="T35" fmla="*/ 206 h 273"/>
                <a:gd name="T36" fmla="*/ 238 w 275"/>
                <a:gd name="T37" fmla="*/ 237 h 273"/>
                <a:gd name="T38" fmla="*/ 207 w 275"/>
                <a:gd name="T39" fmla="*/ 258 h 273"/>
                <a:gd name="T40" fmla="*/ 167 w 275"/>
                <a:gd name="T41" fmla="*/ 270 h 273"/>
                <a:gd name="T42" fmla="*/ 138 w 275"/>
                <a:gd name="T43" fmla="*/ 273 h 273"/>
                <a:gd name="T44" fmla="*/ 246 w 275"/>
                <a:gd name="T45" fmla="*/ 112 h 273"/>
                <a:gd name="T46" fmla="*/ 236 w 275"/>
                <a:gd name="T47" fmla="*/ 79 h 273"/>
                <a:gd name="T48" fmla="*/ 219 w 275"/>
                <a:gd name="T49" fmla="*/ 54 h 273"/>
                <a:gd name="T50" fmla="*/ 194 w 275"/>
                <a:gd name="T51" fmla="*/ 37 h 273"/>
                <a:gd name="T52" fmla="*/ 161 w 275"/>
                <a:gd name="T53" fmla="*/ 27 h 273"/>
                <a:gd name="T54" fmla="*/ 124 w 275"/>
                <a:gd name="T55" fmla="*/ 25 h 273"/>
                <a:gd name="T56" fmla="*/ 91 w 275"/>
                <a:gd name="T57" fmla="*/ 32 h 273"/>
                <a:gd name="T58" fmla="*/ 63 w 275"/>
                <a:gd name="T59" fmla="*/ 47 h 273"/>
                <a:gd name="T60" fmla="*/ 43 w 275"/>
                <a:gd name="T61" fmla="*/ 70 h 273"/>
                <a:gd name="T62" fmla="*/ 31 w 275"/>
                <a:gd name="T63" fmla="*/ 100 h 273"/>
                <a:gd name="T64" fmla="*/ 26 w 275"/>
                <a:gd name="T65" fmla="*/ 137 h 273"/>
                <a:gd name="T66" fmla="*/ 31 w 275"/>
                <a:gd name="T67" fmla="*/ 173 h 273"/>
                <a:gd name="T68" fmla="*/ 43 w 275"/>
                <a:gd name="T69" fmla="*/ 202 h 273"/>
                <a:gd name="T70" fmla="*/ 63 w 275"/>
                <a:gd name="T71" fmla="*/ 225 h 273"/>
                <a:gd name="T72" fmla="*/ 91 w 275"/>
                <a:gd name="T73" fmla="*/ 241 h 273"/>
                <a:gd name="T74" fmla="*/ 124 w 275"/>
                <a:gd name="T75" fmla="*/ 248 h 273"/>
                <a:gd name="T76" fmla="*/ 161 w 275"/>
                <a:gd name="T77" fmla="*/ 247 h 273"/>
                <a:gd name="T78" fmla="*/ 194 w 275"/>
                <a:gd name="T79" fmla="*/ 236 h 273"/>
                <a:gd name="T80" fmla="*/ 219 w 275"/>
                <a:gd name="T81" fmla="*/ 218 h 273"/>
                <a:gd name="T82" fmla="*/ 236 w 275"/>
                <a:gd name="T83" fmla="*/ 193 h 273"/>
                <a:gd name="T84" fmla="*/ 246 w 275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8" y="273"/>
                  </a:moveTo>
                  <a:lnTo>
                    <a:pt x="122" y="273"/>
                  </a:lnTo>
                  <a:lnTo>
                    <a:pt x="106" y="270"/>
                  </a:lnTo>
                  <a:lnTo>
                    <a:pt x="93" y="268"/>
                  </a:lnTo>
                  <a:lnTo>
                    <a:pt x="80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5" y="245"/>
                  </a:lnTo>
                  <a:lnTo>
                    <a:pt x="37" y="237"/>
                  </a:lnTo>
                  <a:lnTo>
                    <a:pt x="29" y="227"/>
                  </a:lnTo>
                  <a:lnTo>
                    <a:pt x="22" y="217"/>
                  </a:lnTo>
                  <a:lnTo>
                    <a:pt x="14" y="206"/>
                  </a:lnTo>
                  <a:lnTo>
                    <a:pt x="10" y="193"/>
                  </a:lnTo>
                  <a:lnTo>
                    <a:pt x="6" y="181"/>
                  </a:lnTo>
                  <a:lnTo>
                    <a:pt x="2" y="167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29" y="45"/>
                  </a:lnTo>
                  <a:lnTo>
                    <a:pt x="37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80" y="9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4"/>
                  </a:lnTo>
                  <a:lnTo>
                    <a:pt x="195" y="9"/>
                  </a:lnTo>
                  <a:lnTo>
                    <a:pt x="207" y="14"/>
                  </a:lnTo>
                  <a:lnTo>
                    <a:pt x="219" y="20"/>
                  </a:lnTo>
                  <a:lnTo>
                    <a:pt x="228" y="28"/>
                  </a:lnTo>
                  <a:lnTo>
                    <a:pt x="238" y="37"/>
                  </a:lnTo>
                  <a:lnTo>
                    <a:pt x="246" y="45"/>
                  </a:lnTo>
                  <a:lnTo>
                    <a:pt x="254" y="56"/>
                  </a:lnTo>
                  <a:lnTo>
                    <a:pt x="259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3" y="106"/>
                  </a:lnTo>
                  <a:lnTo>
                    <a:pt x="274" y="121"/>
                  </a:lnTo>
                  <a:lnTo>
                    <a:pt x="275" y="137"/>
                  </a:lnTo>
                  <a:lnTo>
                    <a:pt x="274" y="152"/>
                  </a:lnTo>
                  <a:lnTo>
                    <a:pt x="273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59" y="206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8" y="237"/>
                  </a:lnTo>
                  <a:lnTo>
                    <a:pt x="228" y="245"/>
                  </a:lnTo>
                  <a:lnTo>
                    <a:pt x="219" y="253"/>
                  </a:lnTo>
                  <a:lnTo>
                    <a:pt x="207" y="258"/>
                  </a:lnTo>
                  <a:lnTo>
                    <a:pt x="195" y="263"/>
                  </a:lnTo>
                  <a:lnTo>
                    <a:pt x="182" y="268"/>
                  </a:lnTo>
                  <a:lnTo>
                    <a:pt x="167" y="270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7"/>
                  </a:moveTo>
                  <a:lnTo>
                    <a:pt x="248" y="124"/>
                  </a:lnTo>
                  <a:lnTo>
                    <a:pt x="246" y="112"/>
                  </a:lnTo>
                  <a:lnTo>
                    <a:pt x="244" y="100"/>
                  </a:lnTo>
                  <a:lnTo>
                    <a:pt x="240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9" y="54"/>
                  </a:lnTo>
                  <a:lnTo>
                    <a:pt x="210" y="47"/>
                  </a:lnTo>
                  <a:lnTo>
                    <a:pt x="202" y="41"/>
                  </a:lnTo>
                  <a:lnTo>
                    <a:pt x="194" y="37"/>
                  </a:lnTo>
                  <a:lnTo>
                    <a:pt x="184" y="32"/>
                  </a:lnTo>
                  <a:lnTo>
                    <a:pt x="173" y="29"/>
                  </a:lnTo>
                  <a:lnTo>
                    <a:pt x="161" y="27"/>
                  </a:lnTo>
                  <a:lnTo>
                    <a:pt x="149" y="25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2" y="27"/>
                  </a:lnTo>
                  <a:lnTo>
                    <a:pt x="102" y="29"/>
                  </a:lnTo>
                  <a:lnTo>
                    <a:pt x="91" y="32"/>
                  </a:lnTo>
                  <a:lnTo>
                    <a:pt x="81" y="37"/>
                  </a:lnTo>
                  <a:lnTo>
                    <a:pt x="72" y="41"/>
                  </a:lnTo>
                  <a:lnTo>
                    <a:pt x="63" y="47"/>
                  </a:lnTo>
                  <a:lnTo>
                    <a:pt x="56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8" y="79"/>
                  </a:lnTo>
                  <a:lnTo>
                    <a:pt x="35" y="89"/>
                  </a:lnTo>
                  <a:lnTo>
                    <a:pt x="31" y="100"/>
                  </a:lnTo>
                  <a:lnTo>
                    <a:pt x="29" y="112"/>
                  </a:lnTo>
                  <a:lnTo>
                    <a:pt x="28" y="124"/>
                  </a:lnTo>
                  <a:lnTo>
                    <a:pt x="26" y="137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38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6" y="218"/>
                  </a:lnTo>
                  <a:lnTo>
                    <a:pt x="63" y="225"/>
                  </a:lnTo>
                  <a:lnTo>
                    <a:pt x="72" y="231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4"/>
                  </a:lnTo>
                  <a:lnTo>
                    <a:pt x="112" y="247"/>
                  </a:lnTo>
                  <a:lnTo>
                    <a:pt x="124" y="248"/>
                  </a:lnTo>
                  <a:lnTo>
                    <a:pt x="138" y="248"/>
                  </a:lnTo>
                  <a:lnTo>
                    <a:pt x="149" y="248"/>
                  </a:lnTo>
                  <a:lnTo>
                    <a:pt x="161" y="247"/>
                  </a:lnTo>
                  <a:lnTo>
                    <a:pt x="173" y="244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1"/>
                  </a:lnTo>
                  <a:lnTo>
                    <a:pt x="210" y="225"/>
                  </a:lnTo>
                  <a:lnTo>
                    <a:pt x="219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40" y="183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8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C34E4982-B72E-49D5-BE2D-2748F8152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05900" y="2065338"/>
              <a:ext cx="74613" cy="103188"/>
            </a:xfrm>
            <a:custGeom>
              <a:avLst/>
              <a:gdLst>
                <a:gd name="T0" fmla="*/ 0 w 189"/>
                <a:gd name="T1" fmla="*/ 0 h 260"/>
                <a:gd name="T2" fmla="*/ 25 w 189"/>
                <a:gd name="T3" fmla="*/ 0 h 260"/>
                <a:gd name="T4" fmla="*/ 25 w 189"/>
                <a:gd name="T5" fmla="*/ 235 h 260"/>
                <a:gd name="T6" fmla="*/ 189 w 189"/>
                <a:gd name="T7" fmla="*/ 235 h 260"/>
                <a:gd name="T8" fmla="*/ 189 w 189"/>
                <a:gd name="T9" fmla="*/ 260 h 260"/>
                <a:gd name="T10" fmla="*/ 0 w 189"/>
                <a:gd name="T11" fmla="*/ 260 h 260"/>
                <a:gd name="T12" fmla="*/ 0 w 189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60">
                  <a:moveTo>
                    <a:pt x="0" y="0"/>
                  </a:moveTo>
                  <a:lnTo>
                    <a:pt x="25" y="0"/>
                  </a:lnTo>
                  <a:lnTo>
                    <a:pt x="25" y="235"/>
                  </a:lnTo>
                  <a:lnTo>
                    <a:pt x="189" y="235"/>
                  </a:lnTo>
                  <a:lnTo>
                    <a:pt x="189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67E95403-B2FB-454D-B22F-FFAD2587B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0" y="2062163"/>
              <a:ext cx="87313" cy="107950"/>
            </a:xfrm>
            <a:custGeom>
              <a:avLst/>
              <a:gdLst>
                <a:gd name="T0" fmla="*/ 26 w 216"/>
                <a:gd name="T1" fmla="*/ 189 h 273"/>
                <a:gd name="T2" fmla="*/ 32 w 216"/>
                <a:gd name="T3" fmla="*/ 208 h 273"/>
                <a:gd name="T4" fmla="*/ 43 w 216"/>
                <a:gd name="T5" fmla="*/ 225 h 273"/>
                <a:gd name="T6" fmla="*/ 60 w 216"/>
                <a:gd name="T7" fmla="*/ 237 h 273"/>
                <a:gd name="T8" fmla="*/ 82 w 216"/>
                <a:gd name="T9" fmla="*/ 245 h 273"/>
                <a:gd name="T10" fmla="*/ 109 w 216"/>
                <a:gd name="T11" fmla="*/ 248 h 273"/>
                <a:gd name="T12" fmla="*/ 157 w 216"/>
                <a:gd name="T13" fmla="*/ 239 h 273"/>
                <a:gd name="T14" fmla="*/ 177 w 216"/>
                <a:gd name="T15" fmla="*/ 225 h 273"/>
                <a:gd name="T16" fmla="*/ 186 w 216"/>
                <a:gd name="T17" fmla="*/ 211 h 273"/>
                <a:gd name="T18" fmla="*/ 190 w 216"/>
                <a:gd name="T19" fmla="*/ 194 h 273"/>
                <a:gd name="T20" fmla="*/ 180 w 216"/>
                <a:gd name="T21" fmla="*/ 169 h 273"/>
                <a:gd name="T22" fmla="*/ 153 w 216"/>
                <a:gd name="T23" fmla="*/ 156 h 273"/>
                <a:gd name="T24" fmla="*/ 69 w 216"/>
                <a:gd name="T25" fmla="*/ 139 h 273"/>
                <a:gd name="T26" fmla="*/ 31 w 216"/>
                <a:gd name="T27" fmla="*/ 125 h 273"/>
                <a:gd name="T28" fmla="*/ 11 w 216"/>
                <a:gd name="T29" fmla="*/ 99 h 273"/>
                <a:gd name="T30" fmla="*/ 7 w 216"/>
                <a:gd name="T31" fmla="*/ 66 h 273"/>
                <a:gd name="T32" fmla="*/ 14 w 216"/>
                <a:gd name="T33" fmla="*/ 44 h 273"/>
                <a:gd name="T34" fmla="*/ 27 w 216"/>
                <a:gd name="T35" fmla="*/ 26 h 273"/>
                <a:gd name="T36" fmla="*/ 48 w 216"/>
                <a:gd name="T37" fmla="*/ 11 h 273"/>
                <a:gd name="T38" fmla="*/ 74 w 216"/>
                <a:gd name="T39" fmla="*/ 2 h 273"/>
                <a:gd name="T40" fmla="*/ 106 w 216"/>
                <a:gd name="T41" fmla="*/ 0 h 273"/>
                <a:gd name="T42" fmla="*/ 140 w 216"/>
                <a:gd name="T43" fmla="*/ 2 h 273"/>
                <a:gd name="T44" fmla="*/ 166 w 216"/>
                <a:gd name="T45" fmla="*/ 11 h 273"/>
                <a:gd name="T46" fmla="*/ 188 w 216"/>
                <a:gd name="T47" fmla="*/ 26 h 273"/>
                <a:gd name="T48" fmla="*/ 201 w 216"/>
                <a:gd name="T49" fmla="*/ 46 h 273"/>
                <a:gd name="T50" fmla="*/ 208 w 216"/>
                <a:gd name="T51" fmla="*/ 70 h 273"/>
                <a:gd name="T52" fmla="*/ 182 w 216"/>
                <a:gd name="T53" fmla="*/ 72 h 273"/>
                <a:gd name="T54" fmla="*/ 176 w 216"/>
                <a:gd name="T55" fmla="*/ 56 h 273"/>
                <a:gd name="T56" fmla="*/ 166 w 216"/>
                <a:gd name="T57" fmla="*/ 41 h 273"/>
                <a:gd name="T58" fmla="*/ 151 w 216"/>
                <a:gd name="T59" fmla="*/ 32 h 273"/>
                <a:gd name="T60" fmla="*/ 123 w 216"/>
                <a:gd name="T61" fmla="*/ 25 h 273"/>
                <a:gd name="T62" fmla="*/ 76 w 216"/>
                <a:gd name="T63" fmla="*/ 27 h 273"/>
                <a:gd name="T64" fmla="*/ 49 w 216"/>
                <a:gd name="T65" fmla="*/ 40 h 273"/>
                <a:gd name="T66" fmla="*/ 38 w 216"/>
                <a:gd name="T67" fmla="*/ 53 h 273"/>
                <a:gd name="T68" fmla="*/ 35 w 216"/>
                <a:gd name="T69" fmla="*/ 68 h 273"/>
                <a:gd name="T70" fmla="*/ 38 w 216"/>
                <a:gd name="T71" fmla="*/ 90 h 273"/>
                <a:gd name="T72" fmla="*/ 59 w 216"/>
                <a:gd name="T73" fmla="*/ 107 h 273"/>
                <a:gd name="T74" fmla="*/ 99 w 216"/>
                <a:gd name="T75" fmla="*/ 118 h 273"/>
                <a:gd name="T76" fmla="*/ 179 w 216"/>
                <a:gd name="T77" fmla="*/ 134 h 273"/>
                <a:gd name="T78" fmla="*/ 204 w 216"/>
                <a:gd name="T79" fmla="*/ 152 h 273"/>
                <a:gd name="T80" fmla="*/ 213 w 216"/>
                <a:gd name="T81" fmla="*/ 168 h 273"/>
                <a:gd name="T82" fmla="*/ 216 w 216"/>
                <a:gd name="T83" fmla="*/ 202 h 273"/>
                <a:gd name="T84" fmla="*/ 210 w 216"/>
                <a:gd name="T85" fmla="*/ 226 h 273"/>
                <a:gd name="T86" fmla="*/ 196 w 216"/>
                <a:gd name="T87" fmla="*/ 247 h 273"/>
                <a:gd name="T88" fmla="*/ 174 w 216"/>
                <a:gd name="T89" fmla="*/ 261 h 273"/>
                <a:gd name="T90" fmla="*/ 146 w 216"/>
                <a:gd name="T91" fmla="*/ 270 h 273"/>
                <a:gd name="T92" fmla="*/ 111 w 216"/>
                <a:gd name="T93" fmla="*/ 273 h 273"/>
                <a:gd name="T94" fmla="*/ 75 w 216"/>
                <a:gd name="T95" fmla="*/ 269 h 273"/>
                <a:gd name="T96" fmla="*/ 45 w 216"/>
                <a:gd name="T97" fmla="*/ 260 h 273"/>
                <a:gd name="T98" fmla="*/ 23 w 216"/>
                <a:gd name="T99" fmla="*/ 243 h 273"/>
                <a:gd name="T100" fmla="*/ 7 w 216"/>
                <a:gd name="T101" fmla="*/ 221 h 273"/>
                <a:gd name="T102" fmla="*/ 0 w 216"/>
                <a:gd name="T103" fmla="*/ 194 h 273"/>
                <a:gd name="T104" fmla="*/ 26 w 216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7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2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0" y="220"/>
                  </a:lnTo>
                  <a:lnTo>
                    <a:pt x="184" y="216"/>
                  </a:lnTo>
                  <a:lnTo>
                    <a:pt x="186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3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5" y="109"/>
                  </a:lnTo>
                  <a:lnTo>
                    <a:pt x="11" y="99"/>
                  </a:lnTo>
                  <a:lnTo>
                    <a:pt x="8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4" y="16"/>
                  </a:lnTo>
                  <a:lnTo>
                    <a:pt x="180" y="21"/>
                  </a:lnTo>
                  <a:lnTo>
                    <a:pt x="188" y="26"/>
                  </a:lnTo>
                  <a:lnTo>
                    <a:pt x="192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4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0" y="66"/>
                  </a:lnTo>
                  <a:lnTo>
                    <a:pt x="179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1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6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3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0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4" y="152"/>
                  </a:lnTo>
                  <a:lnTo>
                    <a:pt x="208" y="157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6" y="180"/>
                  </a:lnTo>
                  <a:lnTo>
                    <a:pt x="216" y="193"/>
                  </a:lnTo>
                  <a:lnTo>
                    <a:pt x="216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0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4" y="261"/>
                  </a:lnTo>
                  <a:lnTo>
                    <a:pt x="165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4" y="267"/>
                  </a:lnTo>
                  <a:lnTo>
                    <a:pt x="54" y="263"/>
                  </a:lnTo>
                  <a:lnTo>
                    <a:pt x="45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4FA8A173-EC0A-4B58-B0C6-B3A0D04F3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7038" y="2065338"/>
              <a:ext cx="90488" cy="103188"/>
            </a:xfrm>
            <a:custGeom>
              <a:avLst/>
              <a:gdLst>
                <a:gd name="T0" fmla="*/ 100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0 w 227"/>
                <a:gd name="T15" fmla="*/ 260 h 260"/>
                <a:gd name="T16" fmla="*/ 100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0" y="260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D09D3FCE-17B0-4B06-A4A9-EB43CBB7A7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3400" y="2065338"/>
              <a:ext cx="106363" cy="103188"/>
            </a:xfrm>
            <a:custGeom>
              <a:avLst/>
              <a:gdLst>
                <a:gd name="T0" fmla="*/ 0 w 267"/>
                <a:gd name="T1" fmla="*/ 0 h 260"/>
                <a:gd name="T2" fmla="*/ 29 w 267"/>
                <a:gd name="T3" fmla="*/ 0 h 260"/>
                <a:gd name="T4" fmla="*/ 133 w 267"/>
                <a:gd name="T5" fmla="*/ 237 h 260"/>
                <a:gd name="T6" fmla="*/ 238 w 267"/>
                <a:gd name="T7" fmla="*/ 0 h 260"/>
                <a:gd name="T8" fmla="*/ 267 w 267"/>
                <a:gd name="T9" fmla="*/ 0 h 260"/>
                <a:gd name="T10" fmla="*/ 150 w 267"/>
                <a:gd name="T11" fmla="*/ 260 h 260"/>
                <a:gd name="T12" fmla="*/ 116 w 267"/>
                <a:gd name="T13" fmla="*/ 260 h 260"/>
                <a:gd name="T14" fmla="*/ 0 w 267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8" y="0"/>
                  </a:lnTo>
                  <a:lnTo>
                    <a:pt x="267" y="0"/>
                  </a:lnTo>
                  <a:lnTo>
                    <a:pt x="150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4DDC7F1B-AD34-4B89-87E0-6EEF90AD4E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50" y="2033588"/>
              <a:ext cx="26988" cy="134938"/>
            </a:xfrm>
            <a:custGeom>
              <a:avLst/>
              <a:gdLst>
                <a:gd name="T0" fmla="*/ 0 w 65"/>
                <a:gd name="T1" fmla="*/ 80 h 340"/>
                <a:gd name="T2" fmla="*/ 25 w 65"/>
                <a:gd name="T3" fmla="*/ 80 h 340"/>
                <a:gd name="T4" fmla="*/ 25 w 65"/>
                <a:gd name="T5" fmla="*/ 340 h 340"/>
                <a:gd name="T6" fmla="*/ 0 w 65"/>
                <a:gd name="T7" fmla="*/ 340 h 340"/>
                <a:gd name="T8" fmla="*/ 0 w 65"/>
                <a:gd name="T9" fmla="*/ 80 h 340"/>
                <a:gd name="T10" fmla="*/ 33 w 65"/>
                <a:gd name="T11" fmla="*/ 0 h 340"/>
                <a:gd name="T12" fmla="*/ 65 w 65"/>
                <a:gd name="T13" fmla="*/ 0 h 340"/>
                <a:gd name="T14" fmla="*/ 24 w 65"/>
                <a:gd name="T15" fmla="*/ 53 h 340"/>
                <a:gd name="T16" fmla="*/ 2 w 65"/>
                <a:gd name="T17" fmla="*/ 53 h 340"/>
                <a:gd name="T18" fmla="*/ 33 w 65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40">
                  <a:moveTo>
                    <a:pt x="0" y="80"/>
                  </a:moveTo>
                  <a:lnTo>
                    <a:pt x="25" y="80"/>
                  </a:lnTo>
                  <a:lnTo>
                    <a:pt x="25" y="340"/>
                  </a:lnTo>
                  <a:lnTo>
                    <a:pt x="0" y="340"/>
                  </a:lnTo>
                  <a:lnTo>
                    <a:pt x="0" y="80"/>
                  </a:lnTo>
                  <a:close/>
                  <a:moveTo>
                    <a:pt x="33" y="0"/>
                  </a:moveTo>
                  <a:lnTo>
                    <a:pt x="65" y="0"/>
                  </a:lnTo>
                  <a:lnTo>
                    <a:pt x="24" y="53"/>
                  </a:lnTo>
                  <a:lnTo>
                    <a:pt x="2" y="5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017E2F6-0BC6-4358-80E8-EE2D01EE32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2313" y="2155825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1 h 88"/>
                <a:gd name="T6" fmla="*/ 29 w 29"/>
                <a:gd name="T7" fmla="*/ 51 h 88"/>
                <a:gd name="T8" fmla="*/ 28 w 29"/>
                <a:gd name="T9" fmla="*/ 58 h 88"/>
                <a:gd name="T10" fmla="*/ 25 w 29"/>
                <a:gd name="T11" fmla="*/ 65 h 88"/>
                <a:gd name="T12" fmla="*/ 23 w 29"/>
                <a:gd name="T13" fmla="*/ 71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4 h 88"/>
                <a:gd name="T20" fmla="*/ 0 w 29"/>
                <a:gd name="T21" fmla="*/ 88 h 88"/>
                <a:gd name="T22" fmla="*/ 0 w 29"/>
                <a:gd name="T23" fmla="*/ 71 h 88"/>
                <a:gd name="T24" fmla="*/ 6 w 29"/>
                <a:gd name="T25" fmla="*/ 66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7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29" y="51"/>
                  </a:lnTo>
                  <a:lnTo>
                    <a:pt x="28" y="58"/>
                  </a:lnTo>
                  <a:lnTo>
                    <a:pt x="25" y="65"/>
                  </a:lnTo>
                  <a:lnTo>
                    <a:pt x="23" y="71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4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7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9FCEFC72-77E1-43C4-A03F-F19AC942B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2225675"/>
              <a:ext cx="100013" cy="85725"/>
            </a:xfrm>
            <a:custGeom>
              <a:avLst/>
              <a:gdLst>
                <a:gd name="T0" fmla="*/ 0 w 250"/>
                <a:gd name="T1" fmla="*/ 0 h 216"/>
                <a:gd name="T2" fmla="*/ 34 w 250"/>
                <a:gd name="T3" fmla="*/ 0 h 216"/>
                <a:gd name="T4" fmla="*/ 125 w 250"/>
                <a:gd name="T5" fmla="*/ 196 h 216"/>
                <a:gd name="T6" fmla="*/ 218 w 250"/>
                <a:gd name="T7" fmla="*/ 0 h 216"/>
                <a:gd name="T8" fmla="*/ 250 w 250"/>
                <a:gd name="T9" fmla="*/ 0 h 216"/>
                <a:gd name="T10" fmla="*/ 250 w 250"/>
                <a:gd name="T11" fmla="*/ 216 h 216"/>
                <a:gd name="T12" fmla="*/ 229 w 250"/>
                <a:gd name="T13" fmla="*/ 216 h 216"/>
                <a:gd name="T14" fmla="*/ 229 w 250"/>
                <a:gd name="T15" fmla="*/ 19 h 216"/>
                <a:gd name="T16" fmla="*/ 138 w 250"/>
                <a:gd name="T17" fmla="*/ 216 h 216"/>
                <a:gd name="T18" fmla="*/ 113 w 250"/>
                <a:gd name="T19" fmla="*/ 216 h 216"/>
                <a:gd name="T20" fmla="*/ 19 w 250"/>
                <a:gd name="T21" fmla="*/ 19 h 216"/>
                <a:gd name="T22" fmla="*/ 21 w 250"/>
                <a:gd name="T23" fmla="*/ 216 h 216"/>
                <a:gd name="T24" fmla="*/ 0 w 250"/>
                <a:gd name="T25" fmla="*/ 216 h 216"/>
                <a:gd name="T26" fmla="*/ 0 w 250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216">
                  <a:moveTo>
                    <a:pt x="0" y="0"/>
                  </a:moveTo>
                  <a:lnTo>
                    <a:pt x="34" y="0"/>
                  </a:lnTo>
                  <a:lnTo>
                    <a:pt x="125" y="196"/>
                  </a:lnTo>
                  <a:lnTo>
                    <a:pt x="218" y="0"/>
                  </a:lnTo>
                  <a:lnTo>
                    <a:pt x="250" y="0"/>
                  </a:lnTo>
                  <a:lnTo>
                    <a:pt x="250" y="216"/>
                  </a:lnTo>
                  <a:lnTo>
                    <a:pt x="229" y="216"/>
                  </a:lnTo>
                  <a:lnTo>
                    <a:pt x="229" y="19"/>
                  </a:lnTo>
                  <a:lnTo>
                    <a:pt x="138" y="216"/>
                  </a:lnTo>
                  <a:lnTo>
                    <a:pt x="113" y="216"/>
                  </a:lnTo>
                  <a:lnTo>
                    <a:pt x="19" y="19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68435105-C35C-44B8-B82D-555652F7F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51750" y="2225675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F0317B52-A0DB-418A-A1A0-C9800CA057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9538" y="2198688"/>
              <a:ext cx="87313" cy="112713"/>
            </a:xfrm>
            <a:custGeom>
              <a:avLst/>
              <a:gdLst>
                <a:gd name="T0" fmla="*/ 101 w 224"/>
                <a:gd name="T1" fmla="*/ 66 h 282"/>
                <a:gd name="T2" fmla="*/ 126 w 224"/>
                <a:gd name="T3" fmla="*/ 66 h 282"/>
                <a:gd name="T4" fmla="*/ 224 w 224"/>
                <a:gd name="T5" fmla="*/ 282 h 282"/>
                <a:gd name="T6" fmla="*/ 202 w 224"/>
                <a:gd name="T7" fmla="*/ 282 h 282"/>
                <a:gd name="T8" fmla="*/ 173 w 224"/>
                <a:gd name="T9" fmla="*/ 215 h 282"/>
                <a:gd name="T10" fmla="*/ 53 w 224"/>
                <a:gd name="T11" fmla="*/ 215 h 282"/>
                <a:gd name="T12" fmla="*/ 23 w 224"/>
                <a:gd name="T13" fmla="*/ 282 h 282"/>
                <a:gd name="T14" fmla="*/ 0 w 224"/>
                <a:gd name="T15" fmla="*/ 282 h 282"/>
                <a:gd name="T16" fmla="*/ 101 w 224"/>
                <a:gd name="T17" fmla="*/ 66 h 282"/>
                <a:gd name="T18" fmla="*/ 162 w 224"/>
                <a:gd name="T19" fmla="*/ 195 h 282"/>
                <a:gd name="T20" fmla="*/ 113 w 224"/>
                <a:gd name="T21" fmla="*/ 84 h 282"/>
                <a:gd name="T22" fmla="*/ 63 w 224"/>
                <a:gd name="T23" fmla="*/ 195 h 282"/>
                <a:gd name="T24" fmla="*/ 162 w 224"/>
                <a:gd name="T25" fmla="*/ 195 h 282"/>
                <a:gd name="T26" fmla="*/ 129 w 224"/>
                <a:gd name="T27" fmla="*/ 0 h 282"/>
                <a:gd name="T28" fmla="*/ 157 w 224"/>
                <a:gd name="T29" fmla="*/ 0 h 282"/>
                <a:gd name="T30" fmla="*/ 121 w 224"/>
                <a:gd name="T31" fmla="*/ 45 h 282"/>
                <a:gd name="T32" fmla="*/ 103 w 224"/>
                <a:gd name="T33" fmla="*/ 45 h 282"/>
                <a:gd name="T34" fmla="*/ 129 w 224"/>
                <a:gd name="T3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82">
                  <a:moveTo>
                    <a:pt x="101" y="66"/>
                  </a:moveTo>
                  <a:lnTo>
                    <a:pt x="126" y="66"/>
                  </a:lnTo>
                  <a:lnTo>
                    <a:pt x="224" y="282"/>
                  </a:lnTo>
                  <a:lnTo>
                    <a:pt x="202" y="282"/>
                  </a:lnTo>
                  <a:lnTo>
                    <a:pt x="173" y="215"/>
                  </a:lnTo>
                  <a:lnTo>
                    <a:pt x="53" y="215"/>
                  </a:lnTo>
                  <a:lnTo>
                    <a:pt x="23" y="282"/>
                  </a:lnTo>
                  <a:lnTo>
                    <a:pt x="0" y="282"/>
                  </a:lnTo>
                  <a:lnTo>
                    <a:pt x="101" y="66"/>
                  </a:lnTo>
                  <a:close/>
                  <a:moveTo>
                    <a:pt x="162" y="195"/>
                  </a:moveTo>
                  <a:lnTo>
                    <a:pt x="113" y="84"/>
                  </a:lnTo>
                  <a:lnTo>
                    <a:pt x="63" y="195"/>
                  </a:lnTo>
                  <a:lnTo>
                    <a:pt x="162" y="195"/>
                  </a:lnTo>
                  <a:close/>
                  <a:moveTo>
                    <a:pt x="129" y="0"/>
                  </a:moveTo>
                  <a:lnTo>
                    <a:pt x="157" y="0"/>
                  </a:lnTo>
                  <a:lnTo>
                    <a:pt x="121" y="45"/>
                  </a:lnTo>
                  <a:lnTo>
                    <a:pt x="103" y="4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EAB087EE-8295-42D8-9C64-CED96DA246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39075" y="2225675"/>
              <a:ext cx="79375" cy="85725"/>
            </a:xfrm>
            <a:custGeom>
              <a:avLst/>
              <a:gdLst>
                <a:gd name="T0" fmla="*/ 175 w 202"/>
                <a:gd name="T1" fmla="*/ 27 h 216"/>
                <a:gd name="T2" fmla="*/ 188 w 202"/>
                <a:gd name="T3" fmla="*/ 45 h 216"/>
                <a:gd name="T4" fmla="*/ 197 w 202"/>
                <a:gd name="T5" fmla="*/ 67 h 216"/>
                <a:gd name="T6" fmla="*/ 202 w 202"/>
                <a:gd name="T7" fmla="*/ 93 h 216"/>
                <a:gd name="T8" fmla="*/ 202 w 202"/>
                <a:gd name="T9" fmla="*/ 123 h 216"/>
                <a:gd name="T10" fmla="*/ 197 w 202"/>
                <a:gd name="T11" fmla="*/ 149 h 216"/>
                <a:gd name="T12" fmla="*/ 188 w 202"/>
                <a:gd name="T13" fmla="*/ 172 h 216"/>
                <a:gd name="T14" fmla="*/ 175 w 202"/>
                <a:gd name="T15" fmla="*/ 190 h 216"/>
                <a:gd name="T16" fmla="*/ 159 w 202"/>
                <a:gd name="T17" fmla="*/ 203 h 216"/>
                <a:gd name="T18" fmla="*/ 139 w 202"/>
                <a:gd name="T19" fmla="*/ 210 h 216"/>
                <a:gd name="T20" fmla="*/ 105 w 202"/>
                <a:gd name="T21" fmla="*/ 216 h 216"/>
                <a:gd name="T22" fmla="*/ 0 w 202"/>
                <a:gd name="T23" fmla="*/ 216 h 216"/>
                <a:gd name="T24" fmla="*/ 78 w 202"/>
                <a:gd name="T25" fmla="*/ 0 h 216"/>
                <a:gd name="T26" fmla="*/ 129 w 202"/>
                <a:gd name="T27" fmla="*/ 4 h 216"/>
                <a:gd name="T28" fmla="*/ 149 w 202"/>
                <a:gd name="T29" fmla="*/ 10 h 216"/>
                <a:gd name="T30" fmla="*/ 167 w 202"/>
                <a:gd name="T31" fmla="*/ 20 h 216"/>
                <a:gd name="T32" fmla="*/ 21 w 202"/>
                <a:gd name="T33" fmla="*/ 196 h 216"/>
                <a:gd name="T34" fmla="*/ 100 w 202"/>
                <a:gd name="T35" fmla="*/ 196 h 216"/>
                <a:gd name="T36" fmla="*/ 127 w 202"/>
                <a:gd name="T37" fmla="*/ 191 h 216"/>
                <a:gd name="T38" fmla="*/ 142 w 202"/>
                <a:gd name="T39" fmla="*/ 186 h 216"/>
                <a:gd name="T40" fmla="*/ 156 w 202"/>
                <a:gd name="T41" fmla="*/ 177 h 216"/>
                <a:gd name="T42" fmla="*/ 168 w 202"/>
                <a:gd name="T43" fmla="*/ 161 h 216"/>
                <a:gd name="T44" fmla="*/ 175 w 202"/>
                <a:gd name="T45" fmla="*/ 143 h 216"/>
                <a:gd name="T46" fmla="*/ 179 w 202"/>
                <a:gd name="T47" fmla="*/ 121 h 216"/>
                <a:gd name="T48" fmla="*/ 179 w 202"/>
                <a:gd name="T49" fmla="*/ 94 h 216"/>
                <a:gd name="T50" fmla="*/ 175 w 202"/>
                <a:gd name="T51" fmla="*/ 72 h 216"/>
                <a:gd name="T52" fmla="*/ 168 w 202"/>
                <a:gd name="T53" fmla="*/ 53 h 216"/>
                <a:gd name="T54" fmla="*/ 156 w 202"/>
                <a:gd name="T55" fmla="*/ 39 h 216"/>
                <a:gd name="T56" fmla="*/ 142 w 202"/>
                <a:gd name="T57" fmla="*/ 29 h 216"/>
                <a:gd name="T58" fmla="*/ 126 w 202"/>
                <a:gd name="T59" fmla="*/ 24 h 216"/>
                <a:gd name="T60" fmla="*/ 96 w 202"/>
                <a:gd name="T61" fmla="*/ 20 h 216"/>
                <a:gd name="T62" fmla="*/ 21 w 202"/>
                <a:gd name="T63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16">
                  <a:moveTo>
                    <a:pt x="167" y="20"/>
                  </a:moveTo>
                  <a:lnTo>
                    <a:pt x="175" y="27"/>
                  </a:lnTo>
                  <a:lnTo>
                    <a:pt x="182" y="36"/>
                  </a:lnTo>
                  <a:lnTo>
                    <a:pt x="188" y="45"/>
                  </a:lnTo>
                  <a:lnTo>
                    <a:pt x="193" y="56"/>
                  </a:lnTo>
                  <a:lnTo>
                    <a:pt x="197" y="67"/>
                  </a:lnTo>
                  <a:lnTo>
                    <a:pt x="199" y="80"/>
                  </a:lnTo>
                  <a:lnTo>
                    <a:pt x="202" y="93"/>
                  </a:lnTo>
                  <a:lnTo>
                    <a:pt x="202" y="109"/>
                  </a:lnTo>
                  <a:lnTo>
                    <a:pt x="202" y="123"/>
                  </a:lnTo>
                  <a:lnTo>
                    <a:pt x="199" y="137"/>
                  </a:lnTo>
                  <a:lnTo>
                    <a:pt x="197" y="149"/>
                  </a:lnTo>
                  <a:lnTo>
                    <a:pt x="193" y="161"/>
                  </a:lnTo>
                  <a:lnTo>
                    <a:pt x="188" y="172"/>
                  </a:lnTo>
                  <a:lnTo>
                    <a:pt x="182" y="181"/>
                  </a:lnTo>
                  <a:lnTo>
                    <a:pt x="175" y="190"/>
                  </a:lnTo>
                  <a:lnTo>
                    <a:pt x="167" y="197"/>
                  </a:lnTo>
                  <a:lnTo>
                    <a:pt x="159" y="203"/>
                  </a:lnTo>
                  <a:lnTo>
                    <a:pt x="149" y="208"/>
                  </a:lnTo>
                  <a:lnTo>
                    <a:pt x="139" y="210"/>
                  </a:lnTo>
                  <a:lnTo>
                    <a:pt x="129" y="212"/>
                  </a:lnTo>
                  <a:lnTo>
                    <a:pt x="105" y="216"/>
                  </a:lnTo>
                  <a:lnTo>
                    <a:pt x="7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05" y="1"/>
                  </a:lnTo>
                  <a:lnTo>
                    <a:pt x="129" y="4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9" y="14"/>
                  </a:lnTo>
                  <a:lnTo>
                    <a:pt x="167" y="20"/>
                  </a:lnTo>
                  <a:close/>
                  <a:moveTo>
                    <a:pt x="21" y="20"/>
                  </a:moveTo>
                  <a:lnTo>
                    <a:pt x="21" y="196"/>
                  </a:lnTo>
                  <a:lnTo>
                    <a:pt x="78" y="196"/>
                  </a:lnTo>
                  <a:lnTo>
                    <a:pt x="100" y="196"/>
                  </a:lnTo>
                  <a:lnTo>
                    <a:pt x="119" y="193"/>
                  </a:lnTo>
                  <a:lnTo>
                    <a:pt x="127" y="191"/>
                  </a:lnTo>
                  <a:lnTo>
                    <a:pt x="135" y="189"/>
                  </a:lnTo>
                  <a:lnTo>
                    <a:pt x="142" y="186"/>
                  </a:lnTo>
                  <a:lnTo>
                    <a:pt x="149" y="181"/>
                  </a:lnTo>
                  <a:lnTo>
                    <a:pt x="156" y="177"/>
                  </a:lnTo>
                  <a:lnTo>
                    <a:pt x="163" y="169"/>
                  </a:lnTo>
                  <a:lnTo>
                    <a:pt x="168" y="161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8" y="133"/>
                  </a:lnTo>
                  <a:lnTo>
                    <a:pt x="179" y="121"/>
                  </a:lnTo>
                  <a:lnTo>
                    <a:pt x="179" y="106"/>
                  </a:lnTo>
                  <a:lnTo>
                    <a:pt x="179" y="94"/>
                  </a:lnTo>
                  <a:lnTo>
                    <a:pt x="178" y="82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3"/>
                  </a:lnTo>
                  <a:lnTo>
                    <a:pt x="162" y="45"/>
                  </a:lnTo>
                  <a:lnTo>
                    <a:pt x="156" y="39"/>
                  </a:lnTo>
                  <a:lnTo>
                    <a:pt x="149" y="33"/>
                  </a:lnTo>
                  <a:lnTo>
                    <a:pt x="142" y="29"/>
                  </a:lnTo>
                  <a:lnTo>
                    <a:pt x="135" y="26"/>
                  </a:lnTo>
                  <a:lnTo>
                    <a:pt x="126" y="24"/>
                  </a:lnTo>
                  <a:lnTo>
                    <a:pt x="117" y="22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20F6A3D4-1A50-41B0-8056-6BFCB7058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3850" y="2225675"/>
              <a:ext cx="66675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2 w 166"/>
                <a:gd name="T7" fmla="*/ 20 h 216"/>
                <a:gd name="T8" fmla="*/ 22 w 166"/>
                <a:gd name="T9" fmla="*/ 96 h 216"/>
                <a:gd name="T10" fmla="*/ 156 w 166"/>
                <a:gd name="T11" fmla="*/ 96 h 216"/>
                <a:gd name="T12" fmla="*/ 156 w 166"/>
                <a:gd name="T13" fmla="*/ 117 h 216"/>
                <a:gd name="T14" fmla="*/ 22 w 166"/>
                <a:gd name="T15" fmla="*/ 117 h 216"/>
                <a:gd name="T16" fmla="*/ 22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2" y="20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71DE9463-FEFD-42B0-BED4-D3FBC607D3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575" y="2198688"/>
              <a:ext cx="74613" cy="112713"/>
            </a:xfrm>
            <a:custGeom>
              <a:avLst/>
              <a:gdLst>
                <a:gd name="T0" fmla="*/ 0 w 189"/>
                <a:gd name="T1" fmla="*/ 261 h 282"/>
                <a:gd name="T2" fmla="*/ 159 w 189"/>
                <a:gd name="T3" fmla="*/ 86 h 282"/>
                <a:gd name="T4" fmla="*/ 8 w 189"/>
                <a:gd name="T5" fmla="*/ 86 h 282"/>
                <a:gd name="T6" fmla="*/ 8 w 189"/>
                <a:gd name="T7" fmla="*/ 66 h 282"/>
                <a:gd name="T8" fmla="*/ 189 w 189"/>
                <a:gd name="T9" fmla="*/ 66 h 282"/>
                <a:gd name="T10" fmla="*/ 189 w 189"/>
                <a:gd name="T11" fmla="*/ 86 h 282"/>
                <a:gd name="T12" fmla="*/ 28 w 189"/>
                <a:gd name="T13" fmla="*/ 261 h 282"/>
                <a:gd name="T14" fmla="*/ 189 w 189"/>
                <a:gd name="T15" fmla="*/ 261 h 282"/>
                <a:gd name="T16" fmla="*/ 189 w 189"/>
                <a:gd name="T17" fmla="*/ 282 h 282"/>
                <a:gd name="T18" fmla="*/ 0 w 189"/>
                <a:gd name="T19" fmla="*/ 282 h 282"/>
                <a:gd name="T20" fmla="*/ 0 w 189"/>
                <a:gd name="T21" fmla="*/ 261 h 282"/>
                <a:gd name="T22" fmla="*/ 138 w 189"/>
                <a:gd name="T23" fmla="*/ 0 h 282"/>
                <a:gd name="T24" fmla="*/ 160 w 189"/>
                <a:gd name="T25" fmla="*/ 0 h 282"/>
                <a:gd name="T26" fmla="*/ 120 w 189"/>
                <a:gd name="T27" fmla="*/ 45 h 282"/>
                <a:gd name="T28" fmla="*/ 95 w 189"/>
                <a:gd name="T29" fmla="*/ 45 h 282"/>
                <a:gd name="T30" fmla="*/ 53 w 189"/>
                <a:gd name="T31" fmla="*/ 0 h 282"/>
                <a:gd name="T32" fmla="*/ 75 w 189"/>
                <a:gd name="T33" fmla="*/ 0 h 282"/>
                <a:gd name="T34" fmla="*/ 107 w 189"/>
                <a:gd name="T35" fmla="*/ 33 h 282"/>
                <a:gd name="T36" fmla="*/ 138 w 189"/>
                <a:gd name="T3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2">
                  <a:moveTo>
                    <a:pt x="0" y="261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6"/>
                  </a:lnTo>
                  <a:lnTo>
                    <a:pt x="189" y="66"/>
                  </a:lnTo>
                  <a:lnTo>
                    <a:pt x="189" y="86"/>
                  </a:lnTo>
                  <a:lnTo>
                    <a:pt x="28" y="261"/>
                  </a:lnTo>
                  <a:lnTo>
                    <a:pt x="189" y="261"/>
                  </a:lnTo>
                  <a:lnTo>
                    <a:pt x="189" y="282"/>
                  </a:lnTo>
                  <a:lnTo>
                    <a:pt x="0" y="282"/>
                  </a:lnTo>
                  <a:lnTo>
                    <a:pt x="0" y="261"/>
                  </a:lnTo>
                  <a:close/>
                  <a:moveTo>
                    <a:pt x="138" y="0"/>
                  </a:moveTo>
                  <a:lnTo>
                    <a:pt x="160" y="0"/>
                  </a:lnTo>
                  <a:lnTo>
                    <a:pt x="120" y="45"/>
                  </a:lnTo>
                  <a:lnTo>
                    <a:pt x="95" y="45"/>
                  </a:lnTo>
                  <a:lnTo>
                    <a:pt x="53" y="0"/>
                  </a:lnTo>
                  <a:lnTo>
                    <a:pt x="75" y="0"/>
                  </a:lnTo>
                  <a:lnTo>
                    <a:pt x="107" y="3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40CEED8D-46FE-4D1D-8720-538DBA07B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8000" y="2225675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1 w 166"/>
                <a:gd name="T7" fmla="*/ 20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1" y="20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7C3BCB31-0E66-4E54-8D90-3CFA16969B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5" y="2225675"/>
              <a:ext cx="88900" cy="85725"/>
            </a:xfrm>
            <a:custGeom>
              <a:avLst/>
              <a:gdLst>
                <a:gd name="T0" fmla="*/ 101 w 224"/>
                <a:gd name="T1" fmla="*/ 0 h 216"/>
                <a:gd name="T2" fmla="*/ 125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3 w 224"/>
                <a:gd name="T11" fmla="*/ 149 h 216"/>
                <a:gd name="T12" fmla="*/ 23 w 224"/>
                <a:gd name="T13" fmla="*/ 216 h 216"/>
                <a:gd name="T14" fmla="*/ 0 w 224"/>
                <a:gd name="T15" fmla="*/ 216 h 216"/>
                <a:gd name="T16" fmla="*/ 101 w 224"/>
                <a:gd name="T17" fmla="*/ 0 h 216"/>
                <a:gd name="T18" fmla="*/ 162 w 224"/>
                <a:gd name="T19" fmla="*/ 129 h 216"/>
                <a:gd name="T20" fmla="*/ 113 w 224"/>
                <a:gd name="T21" fmla="*/ 18 h 216"/>
                <a:gd name="T22" fmla="*/ 63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1" y="0"/>
                  </a:moveTo>
                  <a:lnTo>
                    <a:pt x="125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3" y="149"/>
                  </a:lnTo>
                  <a:lnTo>
                    <a:pt x="23" y="216"/>
                  </a:lnTo>
                  <a:lnTo>
                    <a:pt x="0" y="216"/>
                  </a:lnTo>
                  <a:lnTo>
                    <a:pt x="101" y="0"/>
                  </a:lnTo>
                  <a:close/>
                  <a:moveTo>
                    <a:pt x="162" y="129"/>
                  </a:moveTo>
                  <a:lnTo>
                    <a:pt x="113" y="18"/>
                  </a:lnTo>
                  <a:lnTo>
                    <a:pt x="63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2D146717-3A3B-4BB4-9202-B3492351F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5813" y="2225675"/>
              <a:ext cx="74613" cy="85725"/>
            </a:xfrm>
            <a:custGeom>
              <a:avLst/>
              <a:gdLst>
                <a:gd name="T0" fmla="*/ 84 w 189"/>
                <a:gd name="T1" fmla="*/ 20 h 216"/>
                <a:gd name="T2" fmla="*/ 0 w 189"/>
                <a:gd name="T3" fmla="*/ 20 h 216"/>
                <a:gd name="T4" fmla="*/ 0 w 189"/>
                <a:gd name="T5" fmla="*/ 0 h 216"/>
                <a:gd name="T6" fmla="*/ 189 w 189"/>
                <a:gd name="T7" fmla="*/ 0 h 216"/>
                <a:gd name="T8" fmla="*/ 189 w 189"/>
                <a:gd name="T9" fmla="*/ 20 h 216"/>
                <a:gd name="T10" fmla="*/ 105 w 189"/>
                <a:gd name="T11" fmla="*/ 20 h 216"/>
                <a:gd name="T12" fmla="*/ 105 w 189"/>
                <a:gd name="T13" fmla="*/ 216 h 216"/>
                <a:gd name="T14" fmla="*/ 84 w 189"/>
                <a:gd name="T15" fmla="*/ 216 h 216"/>
                <a:gd name="T16" fmla="*/ 84 w 189"/>
                <a:gd name="T1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6">
                  <a:moveTo>
                    <a:pt x="8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20"/>
                  </a:lnTo>
                  <a:lnTo>
                    <a:pt x="105" y="20"/>
                  </a:lnTo>
                  <a:lnTo>
                    <a:pt x="105" y="216"/>
                  </a:lnTo>
                  <a:lnTo>
                    <a:pt x="84" y="2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07FF1872-7775-4335-BF7C-BC1C76A51A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1063" y="2198688"/>
              <a:ext cx="65088" cy="112713"/>
            </a:xfrm>
            <a:custGeom>
              <a:avLst/>
              <a:gdLst>
                <a:gd name="T0" fmla="*/ 0 w 166"/>
                <a:gd name="T1" fmla="*/ 66 h 282"/>
                <a:gd name="T2" fmla="*/ 166 w 166"/>
                <a:gd name="T3" fmla="*/ 66 h 282"/>
                <a:gd name="T4" fmla="*/ 166 w 166"/>
                <a:gd name="T5" fmla="*/ 86 h 282"/>
                <a:gd name="T6" fmla="*/ 22 w 166"/>
                <a:gd name="T7" fmla="*/ 86 h 282"/>
                <a:gd name="T8" fmla="*/ 22 w 166"/>
                <a:gd name="T9" fmla="*/ 162 h 282"/>
                <a:gd name="T10" fmla="*/ 156 w 166"/>
                <a:gd name="T11" fmla="*/ 162 h 282"/>
                <a:gd name="T12" fmla="*/ 156 w 166"/>
                <a:gd name="T13" fmla="*/ 183 h 282"/>
                <a:gd name="T14" fmla="*/ 22 w 166"/>
                <a:gd name="T15" fmla="*/ 183 h 282"/>
                <a:gd name="T16" fmla="*/ 22 w 166"/>
                <a:gd name="T17" fmla="*/ 262 h 282"/>
                <a:gd name="T18" fmla="*/ 166 w 166"/>
                <a:gd name="T19" fmla="*/ 262 h 282"/>
                <a:gd name="T20" fmla="*/ 166 w 166"/>
                <a:gd name="T21" fmla="*/ 282 h 282"/>
                <a:gd name="T22" fmla="*/ 0 w 166"/>
                <a:gd name="T23" fmla="*/ 282 h 282"/>
                <a:gd name="T24" fmla="*/ 0 w 166"/>
                <a:gd name="T25" fmla="*/ 66 h 282"/>
                <a:gd name="T26" fmla="*/ 116 w 166"/>
                <a:gd name="T27" fmla="*/ 0 h 282"/>
                <a:gd name="T28" fmla="*/ 139 w 166"/>
                <a:gd name="T29" fmla="*/ 0 h 282"/>
                <a:gd name="T30" fmla="*/ 97 w 166"/>
                <a:gd name="T31" fmla="*/ 45 h 282"/>
                <a:gd name="T32" fmla="*/ 73 w 166"/>
                <a:gd name="T33" fmla="*/ 45 h 282"/>
                <a:gd name="T34" fmla="*/ 31 w 166"/>
                <a:gd name="T35" fmla="*/ 0 h 282"/>
                <a:gd name="T36" fmla="*/ 54 w 166"/>
                <a:gd name="T37" fmla="*/ 0 h 282"/>
                <a:gd name="T38" fmla="*/ 85 w 166"/>
                <a:gd name="T39" fmla="*/ 33 h 282"/>
                <a:gd name="T40" fmla="*/ 116 w 166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82">
                  <a:moveTo>
                    <a:pt x="0" y="66"/>
                  </a:moveTo>
                  <a:lnTo>
                    <a:pt x="166" y="66"/>
                  </a:lnTo>
                  <a:lnTo>
                    <a:pt x="166" y="86"/>
                  </a:lnTo>
                  <a:lnTo>
                    <a:pt x="22" y="86"/>
                  </a:lnTo>
                  <a:lnTo>
                    <a:pt x="22" y="162"/>
                  </a:lnTo>
                  <a:lnTo>
                    <a:pt x="156" y="162"/>
                  </a:lnTo>
                  <a:lnTo>
                    <a:pt x="156" y="183"/>
                  </a:lnTo>
                  <a:lnTo>
                    <a:pt x="22" y="183"/>
                  </a:lnTo>
                  <a:lnTo>
                    <a:pt x="22" y="262"/>
                  </a:lnTo>
                  <a:lnTo>
                    <a:pt x="166" y="262"/>
                  </a:lnTo>
                  <a:lnTo>
                    <a:pt x="166" y="282"/>
                  </a:lnTo>
                  <a:lnTo>
                    <a:pt x="0" y="282"/>
                  </a:lnTo>
                  <a:lnTo>
                    <a:pt x="0" y="66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5"/>
                  </a:lnTo>
                  <a:lnTo>
                    <a:pt x="73" y="45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5BEE3812-B734-4D06-9487-0AF76F41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1550" y="2225675"/>
              <a:ext cx="61913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049F55B4-85CE-4116-90DA-CA8F64DB58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4575" y="2222500"/>
              <a:ext cx="90488" cy="90488"/>
            </a:xfrm>
            <a:custGeom>
              <a:avLst/>
              <a:gdLst>
                <a:gd name="T0" fmla="*/ 88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1 w 228"/>
                <a:gd name="T11" fmla="*/ 102 h 228"/>
                <a:gd name="T12" fmla="*/ 8 w 228"/>
                <a:gd name="T13" fmla="*/ 67 h 228"/>
                <a:gd name="T14" fmla="*/ 24 w 228"/>
                <a:gd name="T15" fmla="*/ 39 h 228"/>
                <a:gd name="T16" fmla="*/ 46 w 228"/>
                <a:gd name="T17" fmla="*/ 18 h 228"/>
                <a:gd name="T18" fmla="*/ 76 w 228"/>
                <a:gd name="T19" fmla="*/ 5 h 228"/>
                <a:gd name="T20" fmla="*/ 113 w 228"/>
                <a:gd name="T21" fmla="*/ 0 h 228"/>
                <a:gd name="T22" fmla="*/ 150 w 228"/>
                <a:gd name="T23" fmla="*/ 5 h 228"/>
                <a:gd name="T24" fmla="*/ 181 w 228"/>
                <a:gd name="T25" fmla="*/ 18 h 228"/>
                <a:gd name="T26" fmla="*/ 204 w 228"/>
                <a:gd name="T27" fmla="*/ 39 h 228"/>
                <a:gd name="T28" fmla="*/ 220 w 228"/>
                <a:gd name="T29" fmla="*/ 67 h 228"/>
                <a:gd name="T30" fmla="*/ 227 w 228"/>
                <a:gd name="T31" fmla="*/ 102 h 228"/>
                <a:gd name="T32" fmla="*/ 226 w 228"/>
                <a:gd name="T33" fmla="*/ 140 h 228"/>
                <a:gd name="T34" fmla="*/ 215 w 228"/>
                <a:gd name="T35" fmla="*/ 172 h 228"/>
                <a:gd name="T36" fmla="*/ 197 w 228"/>
                <a:gd name="T37" fmla="*/ 197 h 228"/>
                <a:gd name="T38" fmla="*/ 172 w 228"/>
                <a:gd name="T39" fmla="*/ 216 h 228"/>
                <a:gd name="T40" fmla="*/ 138 w 228"/>
                <a:gd name="T41" fmla="*/ 226 h 228"/>
                <a:gd name="T42" fmla="*/ 205 w 228"/>
                <a:gd name="T43" fmla="*/ 115 h 228"/>
                <a:gd name="T44" fmla="*/ 202 w 228"/>
                <a:gd name="T45" fmla="*/ 85 h 228"/>
                <a:gd name="T46" fmla="*/ 191 w 228"/>
                <a:gd name="T47" fmla="*/ 60 h 228"/>
                <a:gd name="T48" fmla="*/ 174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6 w 228"/>
                <a:gd name="T59" fmla="*/ 47 h 228"/>
                <a:gd name="T60" fmla="*/ 32 w 228"/>
                <a:gd name="T61" fmla="*/ 67 h 228"/>
                <a:gd name="T62" fmla="*/ 24 w 228"/>
                <a:gd name="T63" fmla="*/ 93 h 228"/>
                <a:gd name="T64" fmla="*/ 22 w 228"/>
                <a:gd name="T65" fmla="*/ 125 h 228"/>
                <a:gd name="T66" fmla="*/ 28 w 228"/>
                <a:gd name="T67" fmla="*/ 153 h 228"/>
                <a:gd name="T68" fmla="*/ 40 w 228"/>
                <a:gd name="T69" fmla="*/ 177 h 228"/>
                <a:gd name="T70" fmla="*/ 59 w 228"/>
                <a:gd name="T71" fmla="*/ 193 h 228"/>
                <a:gd name="T72" fmla="*/ 83 w 228"/>
                <a:gd name="T73" fmla="*/ 203 h 228"/>
                <a:gd name="T74" fmla="*/ 113 w 228"/>
                <a:gd name="T75" fmla="*/ 207 h 228"/>
                <a:gd name="T76" fmla="*/ 143 w 228"/>
                <a:gd name="T77" fmla="*/ 203 h 228"/>
                <a:gd name="T78" fmla="*/ 168 w 228"/>
                <a:gd name="T79" fmla="*/ 193 h 228"/>
                <a:gd name="T80" fmla="*/ 186 w 228"/>
                <a:gd name="T81" fmla="*/ 177 h 228"/>
                <a:gd name="T82" fmla="*/ 199 w 228"/>
                <a:gd name="T83" fmla="*/ 153 h 228"/>
                <a:gd name="T84" fmla="*/ 205 w 228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1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2" y="13"/>
                  </a:lnTo>
                  <a:lnTo>
                    <a:pt x="181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8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1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1" y="47"/>
                  </a:lnTo>
                  <a:lnTo>
                    <a:pt x="174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6" y="144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4" y="189"/>
                  </a:lnTo>
                  <a:lnTo>
                    <a:pt x="181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4"/>
                  </a:lnTo>
                  <a:lnTo>
                    <a:pt x="204" y="135"/>
                  </a:lnTo>
                  <a:lnTo>
                    <a:pt x="205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B453BF1A-EDAF-436B-BB15-FD79E8A35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7763" y="2225675"/>
              <a:ext cx="88900" cy="85725"/>
            </a:xfrm>
            <a:custGeom>
              <a:avLst/>
              <a:gdLst>
                <a:gd name="T0" fmla="*/ 0 w 221"/>
                <a:gd name="T1" fmla="*/ 0 h 216"/>
                <a:gd name="T2" fmla="*/ 22 w 221"/>
                <a:gd name="T3" fmla="*/ 0 h 216"/>
                <a:gd name="T4" fmla="*/ 110 w 221"/>
                <a:gd name="T5" fmla="*/ 198 h 216"/>
                <a:gd name="T6" fmla="*/ 197 w 221"/>
                <a:gd name="T7" fmla="*/ 0 h 216"/>
                <a:gd name="T8" fmla="*/ 221 w 221"/>
                <a:gd name="T9" fmla="*/ 0 h 216"/>
                <a:gd name="T10" fmla="*/ 123 w 221"/>
                <a:gd name="T11" fmla="*/ 216 h 216"/>
                <a:gd name="T12" fmla="*/ 97 w 221"/>
                <a:gd name="T13" fmla="*/ 216 h 216"/>
                <a:gd name="T14" fmla="*/ 0 w 221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16">
                  <a:moveTo>
                    <a:pt x="0" y="0"/>
                  </a:moveTo>
                  <a:lnTo>
                    <a:pt x="22" y="0"/>
                  </a:lnTo>
                  <a:lnTo>
                    <a:pt x="110" y="19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123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50229421-2411-45E7-93C4-5C5CC1D71D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7775" y="2198688"/>
              <a:ext cx="82550" cy="112713"/>
            </a:xfrm>
            <a:custGeom>
              <a:avLst/>
              <a:gdLst>
                <a:gd name="T0" fmla="*/ 93 w 208"/>
                <a:gd name="T1" fmla="*/ 189 h 282"/>
                <a:gd name="T2" fmla="*/ 0 w 208"/>
                <a:gd name="T3" fmla="*/ 66 h 282"/>
                <a:gd name="T4" fmla="*/ 27 w 208"/>
                <a:gd name="T5" fmla="*/ 66 h 282"/>
                <a:gd name="T6" fmla="*/ 104 w 208"/>
                <a:gd name="T7" fmla="*/ 171 h 282"/>
                <a:gd name="T8" fmla="*/ 181 w 208"/>
                <a:gd name="T9" fmla="*/ 66 h 282"/>
                <a:gd name="T10" fmla="*/ 208 w 208"/>
                <a:gd name="T11" fmla="*/ 66 h 282"/>
                <a:gd name="T12" fmla="*/ 114 w 208"/>
                <a:gd name="T13" fmla="*/ 189 h 282"/>
                <a:gd name="T14" fmla="*/ 114 w 208"/>
                <a:gd name="T15" fmla="*/ 282 h 282"/>
                <a:gd name="T16" fmla="*/ 93 w 208"/>
                <a:gd name="T17" fmla="*/ 282 h 282"/>
                <a:gd name="T18" fmla="*/ 93 w 208"/>
                <a:gd name="T19" fmla="*/ 189 h 282"/>
                <a:gd name="T20" fmla="*/ 124 w 208"/>
                <a:gd name="T21" fmla="*/ 0 h 282"/>
                <a:gd name="T22" fmla="*/ 151 w 208"/>
                <a:gd name="T23" fmla="*/ 0 h 282"/>
                <a:gd name="T24" fmla="*/ 117 w 208"/>
                <a:gd name="T25" fmla="*/ 45 h 282"/>
                <a:gd name="T26" fmla="*/ 99 w 208"/>
                <a:gd name="T27" fmla="*/ 45 h 282"/>
                <a:gd name="T28" fmla="*/ 124 w 208"/>
                <a:gd name="T2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2">
                  <a:moveTo>
                    <a:pt x="93" y="189"/>
                  </a:moveTo>
                  <a:lnTo>
                    <a:pt x="0" y="66"/>
                  </a:lnTo>
                  <a:lnTo>
                    <a:pt x="27" y="66"/>
                  </a:lnTo>
                  <a:lnTo>
                    <a:pt x="104" y="171"/>
                  </a:lnTo>
                  <a:lnTo>
                    <a:pt x="181" y="66"/>
                  </a:lnTo>
                  <a:lnTo>
                    <a:pt x="208" y="66"/>
                  </a:lnTo>
                  <a:lnTo>
                    <a:pt x="114" y="189"/>
                  </a:lnTo>
                  <a:lnTo>
                    <a:pt x="114" y="282"/>
                  </a:lnTo>
                  <a:lnTo>
                    <a:pt x="93" y="282"/>
                  </a:lnTo>
                  <a:lnTo>
                    <a:pt x="93" y="189"/>
                  </a:lnTo>
                  <a:close/>
                  <a:moveTo>
                    <a:pt x="124" y="0"/>
                  </a:moveTo>
                  <a:lnTo>
                    <a:pt x="151" y="0"/>
                  </a:lnTo>
                  <a:lnTo>
                    <a:pt x="117" y="45"/>
                  </a:lnTo>
                  <a:lnTo>
                    <a:pt x="99" y="4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B43DD0E9-849E-4710-AA7B-30E4CA204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7788" y="2222500"/>
              <a:ext cx="85725" cy="90488"/>
            </a:xfrm>
            <a:custGeom>
              <a:avLst/>
              <a:gdLst>
                <a:gd name="T0" fmla="*/ 102 w 217"/>
                <a:gd name="T1" fmla="*/ 22 h 228"/>
                <a:gd name="T2" fmla="*/ 83 w 217"/>
                <a:gd name="T3" fmla="*/ 25 h 228"/>
                <a:gd name="T4" fmla="*/ 67 w 217"/>
                <a:gd name="T5" fmla="*/ 31 h 228"/>
                <a:gd name="T6" fmla="*/ 52 w 217"/>
                <a:gd name="T7" fmla="*/ 41 h 228"/>
                <a:gd name="T8" fmla="*/ 40 w 217"/>
                <a:gd name="T9" fmla="*/ 53 h 228"/>
                <a:gd name="T10" fmla="*/ 31 w 217"/>
                <a:gd name="T11" fmla="*/ 67 h 228"/>
                <a:gd name="T12" fmla="*/ 25 w 217"/>
                <a:gd name="T13" fmla="*/ 85 h 228"/>
                <a:gd name="T14" fmla="*/ 22 w 217"/>
                <a:gd name="T15" fmla="*/ 104 h 228"/>
                <a:gd name="T16" fmla="*/ 22 w 217"/>
                <a:gd name="T17" fmla="*/ 124 h 228"/>
                <a:gd name="T18" fmla="*/ 25 w 217"/>
                <a:gd name="T19" fmla="*/ 144 h 228"/>
                <a:gd name="T20" fmla="*/ 31 w 217"/>
                <a:gd name="T21" fmla="*/ 161 h 228"/>
                <a:gd name="T22" fmla="*/ 40 w 217"/>
                <a:gd name="T23" fmla="*/ 175 h 228"/>
                <a:gd name="T24" fmla="*/ 51 w 217"/>
                <a:gd name="T25" fmla="*/ 187 h 228"/>
                <a:gd name="T26" fmla="*/ 65 w 217"/>
                <a:gd name="T27" fmla="*/ 197 h 228"/>
                <a:gd name="T28" fmla="*/ 81 w 217"/>
                <a:gd name="T29" fmla="*/ 203 h 228"/>
                <a:gd name="T30" fmla="*/ 99 w 217"/>
                <a:gd name="T31" fmla="*/ 207 h 228"/>
                <a:gd name="T32" fmla="*/ 124 w 217"/>
                <a:gd name="T33" fmla="*/ 205 h 228"/>
                <a:gd name="T34" fmla="*/ 145 w 217"/>
                <a:gd name="T35" fmla="*/ 199 h 228"/>
                <a:gd name="T36" fmla="*/ 159 w 217"/>
                <a:gd name="T37" fmla="*/ 193 h 228"/>
                <a:gd name="T38" fmla="*/ 169 w 217"/>
                <a:gd name="T39" fmla="*/ 185 h 228"/>
                <a:gd name="T40" fmla="*/ 179 w 217"/>
                <a:gd name="T41" fmla="*/ 174 h 228"/>
                <a:gd name="T42" fmla="*/ 186 w 217"/>
                <a:gd name="T43" fmla="*/ 162 h 228"/>
                <a:gd name="T44" fmla="*/ 192 w 217"/>
                <a:gd name="T45" fmla="*/ 148 h 228"/>
                <a:gd name="T46" fmla="*/ 217 w 217"/>
                <a:gd name="T47" fmla="*/ 141 h 228"/>
                <a:gd name="T48" fmla="*/ 212 w 217"/>
                <a:gd name="T49" fmla="*/ 160 h 228"/>
                <a:gd name="T50" fmla="*/ 204 w 217"/>
                <a:gd name="T51" fmla="*/ 177 h 228"/>
                <a:gd name="T52" fmla="*/ 193 w 217"/>
                <a:gd name="T53" fmla="*/ 192 h 228"/>
                <a:gd name="T54" fmla="*/ 180 w 217"/>
                <a:gd name="T55" fmla="*/ 204 h 228"/>
                <a:gd name="T56" fmla="*/ 166 w 217"/>
                <a:gd name="T57" fmla="*/ 215 h 228"/>
                <a:gd name="T58" fmla="*/ 149 w 217"/>
                <a:gd name="T59" fmla="*/ 222 h 228"/>
                <a:gd name="T60" fmla="*/ 130 w 217"/>
                <a:gd name="T61" fmla="*/ 227 h 228"/>
                <a:gd name="T62" fmla="*/ 110 w 217"/>
                <a:gd name="T63" fmla="*/ 228 h 228"/>
                <a:gd name="T64" fmla="*/ 86 w 217"/>
                <a:gd name="T65" fmla="*/ 226 h 228"/>
                <a:gd name="T66" fmla="*/ 64 w 217"/>
                <a:gd name="T67" fmla="*/ 220 h 228"/>
                <a:gd name="T68" fmla="*/ 45 w 217"/>
                <a:gd name="T69" fmla="*/ 210 h 228"/>
                <a:gd name="T70" fmla="*/ 30 w 217"/>
                <a:gd name="T71" fmla="*/ 197 h 228"/>
                <a:gd name="T72" fmla="*/ 16 w 217"/>
                <a:gd name="T73" fmla="*/ 180 h 228"/>
                <a:gd name="T74" fmla="*/ 7 w 217"/>
                <a:gd name="T75" fmla="*/ 161 h 228"/>
                <a:gd name="T76" fmla="*/ 2 w 217"/>
                <a:gd name="T77" fmla="*/ 140 h 228"/>
                <a:gd name="T78" fmla="*/ 0 w 217"/>
                <a:gd name="T79" fmla="*/ 115 h 228"/>
                <a:gd name="T80" fmla="*/ 2 w 217"/>
                <a:gd name="T81" fmla="*/ 90 h 228"/>
                <a:gd name="T82" fmla="*/ 7 w 217"/>
                <a:gd name="T83" fmla="*/ 67 h 228"/>
                <a:gd name="T84" fmla="*/ 16 w 217"/>
                <a:gd name="T85" fmla="*/ 48 h 228"/>
                <a:gd name="T86" fmla="*/ 30 w 217"/>
                <a:gd name="T87" fmla="*/ 31 h 228"/>
                <a:gd name="T88" fmla="*/ 46 w 217"/>
                <a:gd name="T89" fmla="*/ 18 h 228"/>
                <a:gd name="T90" fmla="*/ 65 w 217"/>
                <a:gd name="T91" fmla="*/ 8 h 228"/>
                <a:gd name="T92" fmla="*/ 88 w 217"/>
                <a:gd name="T93" fmla="*/ 2 h 228"/>
                <a:gd name="T94" fmla="*/ 113 w 217"/>
                <a:gd name="T95" fmla="*/ 0 h 228"/>
                <a:gd name="T96" fmla="*/ 134 w 217"/>
                <a:gd name="T97" fmla="*/ 2 h 228"/>
                <a:gd name="T98" fmla="*/ 151 w 217"/>
                <a:gd name="T99" fmla="*/ 6 h 228"/>
                <a:gd name="T100" fmla="*/ 168 w 217"/>
                <a:gd name="T101" fmla="*/ 12 h 228"/>
                <a:gd name="T102" fmla="*/ 181 w 217"/>
                <a:gd name="T103" fmla="*/ 22 h 228"/>
                <a:gd name="T104" fmla="*/ 193 w 217"/>
                <a:gd name="T105" fmla="*/ 32 h 228"/>
                <a:gd name="T106" fmla="*/ 203 w 217"/>
                <a:gd name="T107" fmla="*/ 45 h 228"/>
                <a:gd name="T108" fmla="*/ 210 w 217"/>
                <a:gd name="T109" fmla="*/ 60 h 228"/>
                <a:gd name="T110" fmla="*/ 214 w 217"/>
                <a:gd name="T111" fmla="*/ 76 h 228"/>
                <a:gd name="T112" fmla="*/ 187 w 217"/>
                <a:gd name="T113" fmla="*/ 65 h 228"/>
                <a:gd name="T114" fmla="*/ 174 w 217"/>
                <a:gd name="T115" fmla="*/ 44 h 228"/>
                <a:gd name="T116" fmla="*/ 154 w 217"/>
                <a:gd name="T117" fmla="*/ 30 h 228"/>
                <a:gd name="T118" fmla="*/ 128 w 217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228">
                  <a:moveTo>
                    <a:pt x="113" y="22"/>
                  </a:move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5" y="85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7" y="153"/>
                  </a:lnTo>
                  <a:lnTo>
                    <a:pt x="31" y="161"/>
                  </a:lnTo>
                  <a:lnTo>
                    <a:pt x="35" y="168"/>
                  </a:lnTo>
                  <a:lnTo>
                    <a:pt x="40" y="175"/>
                  </a:lnTo>
                  <a:lnTo>
                    <a:pt x="45" y="181"/>
                  </a:lnTo>
                  <a:lnTo>
                    <a:pt x="51" y="187"/>
                  </a:lnTo>
                  <a:lnTo>
                    <a:pt x="58" y="192"/>
                  </a:lnTo>
                  <a:lnTo>
                    <a:pt x="65" y="197"/>
                  </a:lnTo>
                  <a:lnTo>
                    <a:pt x="73" y="201"/>
                  </a:lnTo>
                  <a:lnTo>
                    <a:pt x="81" y="203"/>
                  </a:lnTo>
                  <a:lnTo>
                    <a:pt x="89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24" y="205"/>
                  </a:lnTo>
                  <a:lnTo>
                    <a:pt x="139" y="202"/>
                  </a:lnTo>
                  <a:lnTo>
                    <a:pt x="145" y="199"/>
                  </a:lnTo>
                  <a:lnTo>
                    <a:pt x="153" y="197"/>
                  </a:lnTo>
                  <a:lnTo>
                    <a:pt x="159" y="193"/>
                  </a:lnTo>
                  <a:lnTo>
                    <a:pt x="165" y="189"/>
                  </a:lnTo>
                  <a:lnTo>
                    <a:pt x="169" y="185"/>
                  </a:lnTo>
                  <a:lnTo>
                    <a:pt x="174" y="180"/>
                  </a:lnTo>
                  <a:lnTo>
                    <a:pt x="179" y="174"/>
                  </a:lnTo>
                  <a:lnTo>
                    <a:pt x="184" y="168"/>
                  </a:lnTo>
                  <a:lnTo>
                    <a:pt x="186" y="162"/>
                  </a:lnTo>
                  <a:lnTo>
                    <a:pt x="190" y="155"/>
                  </a:lnTo>
                  <a:lnTo>
                    <a:pt x="192" y="148"/>
                  </a:lnTo>
                  <a:lnTo>
                    <a:pt x="194" y="141"/>
                  </a:lnTo>
                  <a:lnTo>
                    <a:pt x="217" y="141"/>
                  </a:lnTo>
                  <a:lnTo>
                    <a:pt x="215" y="150"/>
                  </a:lnTo>
                  <a:lnTo>
                    <a:pt x="212" y="160"/>
                  </a:lnTo>
                  <a:lnTo>
                    <a:pt x="209" y="170"/>
                  </a:lnTo>
                  <a:lnTo>
                    <a:pt x="204" y="177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7" y="198"/>
                  </a:lnTo>
                  <a:lnTo>
                    <a:pt x="180" y="204"/>
                  </a:lnTo>
                  <a:lnTo>
                    <a:pt x="173" y="210"/>
                  </a:lnTo>
                  <a:lnTo>
                    <a:pt x="166" y="215"/>
                  </a:lnTo>
                  <a:lnTo>
                    <a:pt x="157" y="218"/>
                  </a:lnTo>
                  <a:lnTo>
                    <a:pt x="149" y="222"/>
                  </a:lnTo>
                  <a:lnTo>
                    <a:pt x="139" y="224"/>
                  </a:lnTo>
                  <a:lnTo>
                    <a:pt x="130" y="227"/>
                  </a:lnTo>
                  <a:lnTo>
                    <a:pt x="119" y="228"/>
                  </a:lnTo>
                  <a:lnTo>
                    <a:pt x="110" y="228"/>
                  </a:lnTo>
                  <a:lnTo>
                    <a:pt x="98" y="228"/>
                  </a:lnTo>
                  <a:lnTo>
                    <a:pt x="86" y="226"/>
                  </a:lnTo>
                  <a:lnTo>
                    <a:pt x="75" y="223"/>
                  </a:lnTo>
                  <a:lnTo>
                    <a:pt x="64" y="220"/>
                  </a:lnTo>
                  <a:lnTo>
                    <a:pt x="55" y="216"/>
                  </a:lnTo>
                  <a:lnTo>
                    <a:pt x="45" y="210"/>
                  </a:lnTo>
                  <a:lnTo>
                    <a:pt x="37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9" y="26"/>
                  </a:lnTo>
                  <a:lnTo>
                    <a:pt x="193" y="32"/>
                  </a:lnTo>
                  <a:lnTo>
                    <a:pt x="198" y="38"/>
                  </a:lnTo>
                  <a:lnTo>
                    <a:pt x="203" y="45"/>
                  </a:lnTo>
                  <a:lnTo>
                    <a:pt x="206" y="53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14" y="76"/>
                  </a:lnTo>
                  <a:lnTo>
                    <a:pt x="192" y="76"/>
                  </a:lnTo>
                  <a:lnTo>
                    <a:pt x="187" y="65"/>
                  </a:lnTo>
                  <a:lnTo>
                    <a:pt x="181" y="54"/>
                  </a:lnTo>
                  <a:lnTo>
                    <a:pt x="174" y="44"/>
                  </a:lnTo>
                  <a:lnTo>
                    <a:pt x="165" y="36"/>
                  </a:lnTo>
                  <a:lnTo>
                    <a:pt x="154" y="30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E6C4E1B5-4DDD-4600-98DE-4D563F16F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7325" y="2225675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C68587FB-4ED0-4CA2-83AC-DC8F7FC2D2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75750" y="2222500"/>
              <a:ext cx="90488" cy="90488"/>
            </a:xfrm>
            <a:custGeom>
              <a:avLst/>
              <a:gdLst>
                <a:gd name="T0" fmla="*/ 88 w 227"/>
                <a:gd name="T1" fmla="*/ 226 h 228"/>
                <a:gd name="T2" fmla="*/ 56 w 227"/>
                <a:gd name="T3" fmla="*/ 216 h 228"/>
                <a:gd name="T4" fmla="*/ 30 w 227"/>
                <a:gd name="T5" fmla="*/ 197 h 228"/>
                <a:gd name="T6" fmla="*/ 12 w 227"/>
                <a:gd name="T7" fmla="*/ 172 h 228"/>
                <a:gd name="T8" fmla="*/ 2 w 227"/>
                <a:gd name="T9" fmla="*/ 140 h 228"/>
                <a:gd name="T10" fmla="*/ 0 w 227"/>
                <a:gd name="T11" fmla="*/ 102 h 228"/>
                <a:gd name="T12" fmla="*/ 7 w 227"/>
                <a:gd name="T13" fmla="*/ 67 h 228"/>
                <a:gd name="T14" fmla="*/ 22 w 227"/>
                <a:gd name="T15" fmla="*/ 39 h 228"/>
                <a:gd name="T16" fmla="*/ 46 w 227"/>
                <a:gd name="T17" fmla="*/ 18 h 228"/>
                <a:gd name="T18" fmla="*/ 76 w 227"/>
                <a:gd name="T19" fmla="*/ 5 h 228"/>
                <a:gd name="T20" fmla="*/ 113 w 227"/>
                <a:gd name="T21" fmla="*/ 0 h 228"/>
                <a:gd name="T22" fmla="*/ 150 w 227"/>
                <a:gd name="T23" fmla="*/ 5 h 228"/>
                <a:gd name="T24" fmla="*/ 180 w 227"/>
                <a:gd name="T25" fmla="*/ 18 h 228"/>
                <a:gd name="T26" fmla="*/ 204 w 227"/>
                <a:gd name="T27" fmla="*/ 39 h 228"/>
                <a:gd name="T28" fmla="*/ 220 w 227"/>
                <a:gd name="T29" fmla="*/ 67 h 228"/>
                <a:gd name="T30" fmla="*/ 227 w 227"/>
                <a:gd name="T31" fmla="*/ 102 h 228"/>
                <a:gd name="T32" fmla="*/ 226 w 227"/>
                <a:gd name="T33" fmla="*/ 140 h 228"/>
                <a:gd name="T34" fmla="*/ 215 w 227"/>
                <a:gd name="T35" fmla="*/ 172 h 228"/>
                <a:gd name="T36" fmla="*/ 197 w 227"/>
                <a:gd name="T37" fmla="*/ 197 h 228"/>
                <a:gd name="T38" fmla="*/ 171 w 227"/>
                <a:gd name="T39" fmla="*/ 216 h 228"/>
                <a:gd name="T40" fmla="*/ 138 w 227"/>
                <a:gd name="T41" fmla="*/ 226 h 228"/>
                <a:gd name="T42" fmla="*/ 205 w 227"/>
                <a:gd name="T43" fmla="*/ 115 h 228"/>
                <a:gd name="T44" fmla="*/ 202 w 227"/>
                <a:gd name="T45" fmla="*/ 85 h 228"/>
                <a:gd name="T46" fmla="*/ 191 w 227"/>
                <a:gd name="T47" fmla="*/ 60 h 228"/>
                <a:gd name="T48" fmla="*/ 174 w 227"/>
                <a:gd name="T49" fmla="*/ 41 h 228"/>
                <a:gd name="T50" fmla="*/ 151 w 227"/>
                <a:gd name="T51" fmla="*/ 28 h 228"/>
                <a:gd name="T52" fmla="*/ 124 w 227"/>
                <a:gd name="T53" fmla="*/ 22 h 228"/>
                <a:gd name="T54" fmla="*/ 93 w 227"/>
                <a:gd name="T55" fmla="*/ 23 h 228"/>
                <a:gd name="T56" fmla="*/ 67 w 227"/>
                <a:gd name="T57" fmla="*/ 31 h 228"/>
                <a:gd name="T58" fmla="*/ 46 w 227"/>
                <a:gd name="T59" fmla="*/ 47 h 228"/>
                <a:gd name="T60" fmla="*/ 31 w 227"/>
                <a:gd name="T61" fmla="*/ 67 h 228"/>
                <a:gd name="T62" fmla="*/ 24 w 227"/>
                <a:gd name="T63" fmla="*/ 93 h 228"/>
                <a:gd name="T64" fmla="*/ 22 w 227"/>
                <a:gd name="T65" fmla="*/ 125 h 228"/>
                <a:gd name="T66" fmla="*/ 28 w 227"/>
                <a:gd name="T67" fmla="*/ 153 h 228"/>
                <a:gd name="T68" fmla="*/ 40 w 227"/>
                <a:gd name="T69" fmla="*/ 177 h 228"/>
                <a:gd name="T70" fmla="*/ 59 w 227"/>
                <a:gd name="T71" fmla="*/ 193 h 228"/>
                <a:gd name="T72" fmla="*/ 83 w 227"/>
                <a:gd name="T73" fmla="*/ 203 h 228"/>
                <a:gd name="T74" fmla="*/ 113 w 227"/>
                <a:gd name="T75" fmla="*/ 207 h 228"/>
                <a:gd name="T76" fmla="*/ 143 w 227"/>
                <a:gd name="T77" fmla="*/ 203 h 228"/>
                <a:gd name="T78" fmla="*/ 167 w 227"/>
                <a:gd name="T79" fmla="*/ 193 h 228"/>
                <a:gd name="T80" fmla="*/ 186 w 227"/>
                <a:gd name="T81" fmla="*/ 177 h 228"/>
                <a:gd name="T82" fmla="*/ 198 w 227"/>
                <a:gd name="T83" fmla="*/ 153 h 228"/>
                <a:gd name="T84" fmla="*/ 204 w 22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1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1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7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0"/>
                  </a:lnTo>
                  <a:lnTo>
                    <a:pt x="171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4" y="104"/>
                  </a:lnTo>
                  <a:lnTo>
                    <a:pt x="203" y="93"/>
                  </a:lnTo>
                  <a:lnTo>
                    <a:pt x="202" y="85"/>
                  </a:lnTo>
                  <a:lnTo>
                    <a:pt x="198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4" y="41"/>
                  </a:lnTo>
                  <a:lnTo>
                    <a:pt x="167" y="36"/>
                  </a:lnTo>
                  <a:lnTo>
                    <a:pt x="160" y="31"/>
                  </a:lnTo>
                  <a:lnTo>
                    <a:pt x="151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8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8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2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1" y="201"/>
                  </a:lnTo>
                  <a:lnTo>
                    <a:pt x="160" y="197"/>
                  </a:lnTo>
                  <a:lnTo>
                    <a:pt x="167" y="193"/>
                  </a:lnTo>
                  <a:lnTo>
                    <a:pt x="174" y="189"/>
                  </a:lnTo>
                  <a:lnTo>
                    <a:pt x="180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8" y="153"/>
                  </a:lnTo>
                  <a:lnTo>
                    <a:pt x="202" y="144"/>
                  </a:lnTo>
                  <a:lnTo>
                    <a:pt x="203" y="135"/>
                  </a:lnTo>
                  <a:lnTo>
                    <a:pt x="204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E2F0C62C-5996-410C-953F-278744056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80525" y="2225675"/>
              <a:ext cx="87313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383F7EDA-C955-4D48-88E9-EFBB32582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8950" y="2225675"/>
              <a:ext cx="82550" cy="85725"/>
            </a:xfrm>
            <a:custGeom>
              <a:avLst/>
              <a:gdLst>
                <a:gd name="T0" fmla="*/ 93 w 208"/>
                <a:gd name="T1" fmla="*/ 123 h 216"/>
                <a:gd name="T2" fmla="*/ 0 w 208"/>
                <a:gd name="T3" fmla="*/ 0 h 216"/>
                <a:gd name="T4" fmla="*/ 27 w 208"/>
                <a:gd name="T5" fmla="*/ 0 h 216"/>
                <a:gd name="T6" fmla="*/ 104 w 208"/>
                <a:gd name="T7" fmla="*/ 105 h 216"/>
                <a:gd name="T8" fmla="*/ 180 w 208"/>
                <a:gd name="T9" fmla="*/ 0 h 216"/>
                <a:gd name="T10" fmla="*/ 208 w 208"/>
                <a:gd name="T11" fmla="*/ 0 h 216"/>
                <a:gd name="T12" fmla="*/ 114 w 208"/>
                <a:gd name="T13" fmla="*/ 123 h 216"/>
                <a:gd name="T14" fmla="*/ 114 w 208"/>
                <a:gd name="T15" fmla="*/ 216 h 216"/>
                <a:gd name="T16" fmla="*/ 93 w 208"/>
                <a:gd name="T17" fmla="*/ 216 h 216"/>
                <a:gd name="T18" fmla="*/ 93 w 208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6">
                  <a:moveTo>
                    <a:pt x="93" y="12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04" y="105"/>
                  </a:lnTo>
                  <a:lnTo>
                    <a:pt x="180" y="0"/>
                  </a:lnTo>
                  <a:lnTo>
                    <a:pt x="208" y="0"/>
                  </a:lnTo>
                  <a:lnTo>
                    <a:pt x="114" y="123"/>
                  </a:lnTo>
                  <a:lnTo>
                    <a:pt x="114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7C7C55E8-1F22-4002-BA37-82BE3B8012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000" y="1235075"/>
              <a:ext cx="1590675" cy="1077913"/>
            </a:xfrm>
            <a:custGeom>
              <a:avLst/>
              <a:gdLst>
                <a:gd name="T0" fmla="*/ 3931 w 4007"/>
                <a:gd name="T1" fmla="*/ 2638 h 2716"/>
                <a:gd name="T2" fmla="*/ 77 w 4007"/>
                <a:gd name="T3" fmla="*/ 2638 h 2716"/>
                <a:gd name="T4" fmla="*/ 77 w 4007"/>
                <a:gd name="T5" fmla="*/ 74 h 2716"/>
                <a:gd name="T6" fmla="*/ 3931 w 4007"/>
                <a:gd name="T7" fmla="*/ 74 h 2716"/>
                <a:gd name="T8" fmla="*/ 3931 w 4007"/>
                <a:gd name="T9" fmla="*/ 2638 h 2716"/>
                <a:gd name="T10" fmla="*/ 0 w 4007"/>
                <a:gd name="T11" fmla="*/ 0 h 2716"/>
                <a:gd name="T12" fmla="*/ 0 w 4007"/>
                <a:gd name="T13" fmla="*/ 2716 h 2716"/>
                <a:gd name="T14" fmla="*/ 4007 w 4007"/>
                <a:gd name="T15" fmla="*/ 2716 h 2716"/>
                <a:gd name="T16" fmla="*/ 4007 w 4007"/>
                <a:gd name="T17" fmla="*/ 0 h 2716"/>
                <a:gd name="T18" fmla="*/ 0 w 4007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7" h="2716">
                  <a:moveTo>
                    <a:pt x="3931" y="2638"/>
                  </a:moveTo>
                  <a:lnTo>
                    <a:pt x="77" y="2638"/>
                  </a:lnTo>
                  <a:lnTo>
                    <a:pt x="77" y="74"/>
                  </a:lnTo>
                  <a:lnTo>
                    <a:pt x="3931" y="74"/>
                  </a:lnTo>
                  <a:lnTo>
                    <a:pt x="3931" y="2638"/>
                  </a:lnTo>
                  <a:close/>
                  <a:moveTo>
                    <a:pt x="0" y="0"/>
                  </a:moveTo>
                  <a:lnTo>
                    <a:pt x="0" y="2716"/>
                  </a:lnTo>
                  <a:lnTo>
                    <a:pt x="4007" y="2716"/>
                  </a:lnTo>
                  <a:lnTo>
                    <a:pt x="40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BF6F2906-1F7E-4CBD-ABD0-50056F3DF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1385888"/>
              <a:ext cx="106363" cy="100013"/>
            </a:xfrm>
            <a:custGeom>
              <a:avLst/>
              <a:gdLst>
                <a:gd name="T0" fmla="*/ 52 w 266"/>
                <a:gd name="T1" fmla="*/ 253 h 253"/>
                <a:gd name="T2" fmla="*/ 134 w 266"/>
                <a:gd name="T3" fmla="*/ 193 h 253"/>
                <a:gd name="T4" fmla="*/ 215 w 266"/>
                <a:gd name="T5" fmla="*/ 253 h 253"/>
                <a:gd name="T6" fmla="*/ 184 w 266"/>
                <a:gd name="T7" fmla="*/ 156 h 253"/>
                <a:gd name="T8" fmla="*/ 266 w 266"/>
                <a:gd name="T9" fmla="*/ 98 h 253"/>
                <a:gd name="T10" fmla="*/ 165 w 266"/>
                <a:gd name="T11" fmla="*/ 98 h 253"/>
                <a:gd name="T12" fmla="*/ 134 w 266"/>
                <a:gd name="T13" fmla="*/ 0 h 253"/>
                <a:gd name="T14" fmla="*/ 101 w 266"/>
                <a:gd name="T15" fmla="*/ 98 h 253"/>
                <a:gd name="T16" fmla="*/ 0 w 266"/>
                <a:gd name="T17" fmla="*/ 98 h 253"/>
                <a:gd name="T18" fmla="*/ 82 w 266"/>
                <a:gd name="T19" fmla="*/ 156 h 253"/>
                <a:gd name="T20" fmla="*/ 52 w 26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52" y="253"/>
                  </a:move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lnTo>
                    <a:pt x="134" y="0"/>
                  </a:lnTo>
                  <a:lnTo>
                    <a:pt x="101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399A6537-1ABA-493E-838B-A4C666725A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675" y="1431925"/>
              <a:ext cx="106363" cy="98425"/>
            </a:xfrm>
            <a:custGeom>
              <a:avLst/>
              <a:gdLst>
                <a:gd name="T0" fmla="*/ 53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2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3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3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4B70CEC1-41DA-418D-8C6F-2B1AD05EE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552575"/>
              <a:ext cx="106363" cy="100013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3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3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3AC4A307-9811-48E9-A326-65D0D365F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9988" y="1719263"/>
              <a:ext cx="106363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3 w 267"/>
                <a:gd name="T17" fmla="*/ 156 h 253"/>
                <a:gd name="T18" fmla="*/ 52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2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F65A26F2-7807-4AAD-A004-63CD98AFA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887538"/>
              <a:ext cx="106363" cy="98425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4DB0DAA1-052D-425F-AB46-A4D7EE52B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8263" y="2008188"/>
              <a:ext cx="104775" cy="100013"/>
            </a:xfrm>
            <a:custGeom>
              <a:avLst/>
              <a:gdLst>
                <a:gd name="T0" fmla="*/ 164 w 266"/>
                <a:gd name="T1" fmla="*/ 97 h 252"/>
                <a:gd name="T2" fmla="*/ 133 w 266"/>
                <a:gd name="T3" fmla="*/ 0 h 252"/>
                <a:gd name="T4" fmla="*/ 102 w 266"/>
                <a:gd name="T5" fmla="*/ 97 h 252"/>
                <a:gd name="T6" fmla="*/ 0 w 266"/>
                <a:gd name="T7" fmla="*/ 97 h 252"/>
                <a:gd name="T8" fmla="*/ 83 w 266"/>
                <a:gd name="T9" fmla="*/ 156 h 252"/>
                <a:gd name="T10" fmla="*/ 52 w 266"/>
                <a:gd name="T11" fmla="*/ 252 h 252"/>
                <a:gd name="T12" fmla="*/ 133 w 266"/>
                <a:gd name="T13" fmla="*/ 193 h 252"/>
                <a:gd name="T14" fmla="*/ 214 w 266"/>
                <a:gd name="T15" fmla="*/ 252 h 252"/>
                <a:gd name="T16" fmla="*/ 183 w 266"/>
                <a:gd name="T17" fmla="*/ 156 h 252"/>
                <a:gd name="T18" fmla="*/ 266 w 266"/>
                <a:gd name="T19" fmla="*/ 97 h 252"/>
                <a:gd name="T20" fmla="*/ 164 w 266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2"/>
                  </a:lnTo>
                  <a:lnTo>
                    <a:pt x="133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529AE288-9286-45F4-852C-AA35DC3D6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2052638"/>
              <a:ext cx="106363" cy="100013"/>
            </a:xfrm>
            <a:custGeom>
              <a:avLst/>
              <a:gdLst>
                <a:gd name="T0" fmla="*/ 165 w 266"/>
                <a:gd name="T1" fmla="*/ 98 h 253"/>
                <a:gd name="T2" fmla="*/ 134 w 266"/>
                <a:gd name="T3" fmla="*/ 0 h 253"/>
                <a:gd name="T4" fmla="*/ 103 w 266"/>
                <a:gd name="T5" fmla="*/ 98 h 253"/>
                <a:gd name="T6" fmla="*/ 0 w 266"/>
                <a:gd name="T7" fmla="*/ 98 h 253"/>
                <a:gd name="T8" fmla="*/ 82 w 266"/>
                <a:gd name="T9" fmla="*/ 156 h 253"/>
                <a:gd name="T10" fmla="*/ 52 w 266"/>
                <a:gd name="T11" fmla="*/ 253 h 253"/>
                <a:gd name="T12" fmla="*/ 134 w 266"/>
                <a:gd name="T13" fmla="*/ 193 h 253"/>
                <a:gd name="T14" fmla="*/ 215 w 266"/>
                <a:gd name="T15" fmla="*/ 253 h 253"/>
                <a:gd name="T16" fmla="*/ 184 w 266"/>
                <a:gd name="T17" fmla="*/ 156 h 253"/>
                <a:gd name="T18" fmla="*/ 266 w 266"/>
                <a:gd name="T19" fmla="*/ 98 h 253"/>
                <a:gd name="T20" fmla="*/ 165 w 266"/>
                <a:gd name="T21" fmla="*/ 9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65" y="98"/>
                  </a:moveTo>
                  <a:lnTo>
                    <a:pt x="134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BA5CCC25-BF9D-4CC1-9263-6EA2B9F347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2008188"/>
              <a:ext cx="104775" cy="100013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3 h 252"/>
                <a:gd name="T14" fmla="*/ 214 w 265"/>
                <a:gd name="T15" fmla="*/ 252 h 252"/>
                <a:gd name="T16" fmla="*/ 182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2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51D17949-8B05-4BD9-B6A7-EFD301995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887538"/>
              <a:ext cx="104775" cy="98425"/>
            </a:xfrm>
            <a:custGeom>
              <a:avLst/>
              <a:gdLst>
                <a:gd name="T0" fmla="*/ 164 w 265"/>
                <a:gd name="T1" fmla="*/ 97 h 252"/>
                <a:gd name="T2" fmla="*/ 133 w 265"/>
                <a:gd name="T3" fmla="*/ 0 h 252"/>
                <a:gd name="T4" fmla="*/ 102 w 265"/>
                <a:gd name="T5" fmla="*/ 97 h 252"/>
                <a:gd name="T6" fmla="*/ 0 w 265"/>
                <a:gd name="T7" fmla="*/ 97 h 252"/>
                <a:gd name="T8" fmla="*/ 83 w 265"/>
                <a:gd name="T9" fmla="*/ 156 h 252"/>
                <a:gd name="T10" fmla="*/ 51 w 265"/>
                <a:gd name="T11" fmla="*/ 252 h 252"/>
                <a:gd name="T12" fmla="*/ 133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4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3BBFA509-8CA6-4281-8EDC-BDABCED65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1719263"/>
              <a:ext cx="104775" cy="100013"/>
            </a:xfrm>
            <a:custGeom>
              <a:avLst/>
              <a:gdLst>
                <a:gd name="T0" fmla="*/ 267 w 267"/>
                <a:gd name="T1" fmla="*/ 97 h 253"/>
                <a:gd name="T2" fmla="*/ 165 w 267"/>
                <a:gd name="T3" fmla="*/ 97 h 253"/>
                <a:gd name="T4" fmla="*/ 134 w 267"/>
                <a:gd name="T5" fmla="*/ 0 h 253"/>
                <a:gd name="T6" fmla="*/ 103 w 267"/>
                <a:gd name="T7" fmla="*/ 97 h 253"/>
                <a:gd name="T8" fmla="*/ 0 w 267"/>
                <a:gd name="T9" fmla="*/ 97 h 253"/>
                <a:gd name="T10" fmla="*/ 84 w 267"/>
                <a:gd name="T11" fmla="*/ 156 h 253"/>
                <a:gd name="T12" fmla="*/ 53 w 267"/>
                <a:gd name="T13" fmla="*/ 253 h 253"/>
                <a:gd name="T14" fmla="*/ 134 w 267"/>
                <a:gd name="T15" fmla="*/ 193 h 253"/>
                <a:gd name="T16" fmla="*/ 215 w 267"/>
                <a:gd name="T17" fmla="*/ 253 h 253"/>
                <a:gd name="T18" fmla="*/ 184 w 267"/>
                <a:gd name="T19" fmla="*/ 156 h 253"/>
                <a:gd name="T20" fmla="*/ 267 w 267"/>
                <a:gd name="T21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E1D1C5A0-3DAC-41D7-A561-68652222E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552575"/>
              <a:ext cx="104775" cy="100013"/>
            </a:xfrm>
            <a:custGeom>
              <a:avLst/>
              <a:gdLst>
                <a:gd name="T0" fmla="*/ 51 w 265"/>
                <a:gd name="T1" fmla="*/ 252 h 252"/>
                <a:gd name="T2" fmla="*/ 133 w 265"/>
                <a:gd name="T3" fmla="*/ 192 h 252"/>
                <a:gd name="T4" fmla="*/ 214 w 265"/>
                <a:gd name="T5" fmla="*/ 252 h 252"/>
                <a:gd name="T6" fmla="*/ 183 w 265"/>
                <a:gd name="T7" fmla="*/ 156 h 252"/>
                <a:gd name="T8" fmla="*/ 265 w 265"/>
                <a:gd name="T9" fmla="*/ 96 h 252"/>
                <a:gd name="T10" fmla="*/ 164 w 265"/>
                <a:gd name="T11" fmla="*/ 96 h 252"/>
                <a:gd name="T12" fmla="*/ 133 w 265"/>
                <a:gd name="T13" fmla="*/ 0 h 252"/>
                <a:gd name="T14" fmla="*/ 102 w 265"/>
                <a:gd name="T15" fmla="*/ 96 h 252"/>
                <a:gd name="T16" fmla="*/ 0 w 265"/>
                <a:gd name="T17" fmla="*/ 96 h 252"/>
                <a:gd name="T18" fmla="*/ 83 w 265"/>
                <a:gd name="T19" fmla="*/ 156 h 252"/>
                <a:gd name="T20" fmla="*/ 51 w 265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51" y="252"/>
                  </a:move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2" y="96"/>
                  </a:lnTo>
                  <a:lnTo>
                    <a:pt x="0" y="96"/>
                  </a:lnTo>
                  <a:lnTo>
                    <a:pt x="83" y="156"/>
                  </a:lnTo>
                  <a:lnTo>
                    <a:pt x="5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9E24280A-E642-41B4-94C8-0D7DB0AE68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1431925"/>
              <a:ext cx="104775" cy="98425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2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4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CA09D6A8-1BE7-4182-8781-F95C3E156C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7300" y="1393825"/>
              <a:ext cx="204788" cy="258763"/>
            </a:xfrm>
            <a:custGeom>
              <a:avLst/>
              <a:gdLst>
                <a:gd name="T0" fmla="*/ 132 w 515"/>
                <a:gd name="T1" fmla="*/ 453 h 652"/>
                <a:gd name="T2" fmla="*/ 155 w 515"/>
                <a:gd name="T3" fmla="*/ 498 h 652"/>
                <a:gd name="T4" fmla="*/ 189 w 515"/>
                <a:gd name="T5" fmla="*/ 528 h 652"/>
                <a:gd name="T6" fmla="*/ 236 w 515"/>
                <a:gd name="T7" fmla="*/ 543 h 652"/>
                <a:gd name="T8" fmla="*/ 292 w 515"/>
                <a:gd name="T9" fmla="*/ 543 h 652"/>
                <a:gd name="T10" fmla="*/ 339 w 515"/>
                <a:gd name="T11" fmla="*/ 529 h 652"/>
                <a:gd name="T12" fmla="*/ 370 w 515"/>
                <a:gd name="T13" fmla="*/ 504 h 652"/>
                <a:gd name="T14" fmla="*/ 385 w 515"/>
                <a:gd name="T15" fmla="*/ 475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9 w 515"/>
                <a:gd name="T23" fmla="*/ 352 h 652"/>
                <a:gd name="T24" fmla="*/ 107 w 515"/>
                <a:gd name="T25" fmla="*/ 319 h 652"/>
                <a:gd name="T26" fmla="*/ 57 w 515"/>
                <a:gd name="T27" fmla="*/ 274 h 652"/>
                <a:gd name="T28" fmla="*/ 28 w 515"/>
                <a:gd name="T29" fmla="*/ 211 h 652"/>
                <a:gd name="T30" fmla="*/ 26 w 515"/>
                <a:gd name="T31" fmla="*/ 151 h 652"/>
                <a:gd name="T32" fmla="*/ 39 w 515"/>
                <a:gd name="T33" fmla="*/ 106 h 652"/>
                <a:gd name="T34" fmla="*/ 66 w 515"/>
                <a:gd name="T35" fmla="*/ 65 h 652"/>
                <a:gd name="T36" fmla="*/ 106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8 h 652"/>
                <a:gd name="T46" fmla="*/ 461 w 515"/>
                <a:gd name="T47" fmla="*/ 80 h 652"/>
                <a:gd name="T48" fmla="*/ 492 w 515"/>
                <a:gd name="T49" fmla="*/ 149 h 652"/>
                <a:gd name="T50" fmla="*/ 367 w 515"/>
                <a:gd name="T51" fmla="*/ 185 h 652"/>
                <a:gd name="T52" fmla="*/ 352 w 515"/>
                <a:gd name="T53" fmla="*/ 145 h 652"/>
                <a:gd name="T54" fmla="*/ 327 w 515"/>
                <a:gd name="T55" fmla="*/ 121 h 652"/>
                <a:gd name="T56" fmla="*/ 290 w 515"/>
                <a:gd name="T57" fmla="*/ 107 h 652"/>
                <a:gd name="T58" fmla="*/ 240 w 515"/>
                <a:gd name="T59" fmla="*/ 105 h 652"/>
                <a:gd name="T60" fmla="*/ 193 w 515"/>
                <a:gd name="T61" fmla="*/ 113 h 652"/>
                <a:gd name="T62" fmla="*/ 162 w 515"/>
                <a:gd name="T63" fmla="*/ 131 h 652"/>
                <a:gd name="T64" fmla="*/ 149 w 515"/>
                <a:gd name="T65" fmla="*/ 150 h 652"/>
                <a:gd name="T66" fmla="*/ 146 w 515"/>
                <a:gd name="T67" fmla="*/ 171 h 652"/>
                <a:gd name="T68" fmla="*/ 157 w 515"/>
                <a:gd name="T69" fmla="*/ 196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3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8 w 515"/>
                <a:gd name="T89" fmla="*/ 590 h 652"/>
                <a:gd name="T90" fmla="*/ 413 w 515"/>
                <a:gd name="T91" fmla="*/ 622 h 652"/>
                <a:gd name="T92" fmla="*/ 354 w 515"/>
                <a:gd name="T93" fmla="*/ 643 h 652"/>
                <a:gd name="T94" fmla="*/ 283 w 515"/>
                <a:gd name="T95" fmla="*/ 651 h 652"/>
                <a:gd name="T96" fmla="*/ 180 w 515"/>
                <a:gd name="T97" fmla="*/ 644 h 652"/>
                <a:gd name="T98" fmla="*/ 103 w 515"/>
                <a:gd name="T99" fmla="*/ 615 h 652"/>
                <a:gd name="T100" fmla="*/ 63 w 515"/>
                <a:gd name="T101" fmla="*/ 582 h 652"/>
                <a:gd name="T102" fmla="*/ 17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5" y="423"/>
                  </a:lnTo>
                  <a:lnTo>
                    <a:pt x="128" y="439"/>
                  </a:lnTo>
                  <a:lnTo>
                    <a:pt x="132" y="453"/>
                  </a:lnTo>
                  <a:lnTo>
                    <a:pt x="137" y="466"/>
                  </a:lnTo>
                  <a:lnTo>
                    <a:pt x="143" y="478"/>
                  </a:lnTo>
                  <a:lnTo>
                    <a:pt x="149" y="489"/>
                  </a:lnTo>
                  <a:lnTo>
                    <a:pt x="155" y="498"/>
                  </a:lnTo>
                  <a:lnTo>
                    <a:pt x="163" y="507"/>
                  </a:lnTo>
                  <a:lnTo>
                    <a:pt x="170" y="515"/>
                  </a:lnTo>
                  <a:lnTo>
                    <a:pt x="180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7"/>
                  </a:lnTo>
                  <a:lnTo>
                    <a:pt x="223" y="540"/>
                  </a:lnTo>
                  <a:lnTo>
                    <a:pt x="236" y="543"/>
                  </a:lnTo>
                  <a:lnTo>
                    <a:pt x="249" y="544"/>
                  </a:lnTo>
                  <a:lnTo>
                    <a:pt x="263" y="545"/>
                  </a:lnTo>
                  <a:lnTo>
                    <a:pt x="278" y="544"/>
                  </a:lnTo>
                  <a:lnTo>
                    <a:pt x="292" y="543"/>
                  </a:lnTo>
                  <a:lnTo>
                    <a:pt x="305" y="540"/>
                  </a:lnTo>
                  <a:lnTo>
                    <a:pt x="317" y="538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5"/>
                  </a:lnTo>
                  <a:lnTo>
                    <a:pt x="357" y="519"/>
                  </a:lnTo>
                  <a:lnTo>
                    <a:pt x="364" y="512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79" y="490"/>
                  </a:lnTo>
                  <a:lnTo>
                    <a:pt x="383" y="483"/>
                  </a:lnTo>
                  <a:lnTo>
                    <a:pt x="385" y="475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20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8"/>
                  </a:lnTo>
                  <a:lnTo>
                    <a:pt x="179" y="352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7" y="319"/>
                  </a:lnTo>
                  <a:lnTo>
                    <a:pt x="94" y="311"/>
                  </a:lnTo>
                  <a:lnTo>
                    <a:pt x="82" y="301"/>
                  </a:lnTo>
                  <a:lnTo>
                    <a:pt x="69" y="288"/>
                  </a:lnTo>
                  <a:lnTo>
                    <a:pt x="57" y="274"/>
                  </a:lnTo>
                  <a:lnTo>
                    <a:pt x="47" y="260"/>
                  </a:lnTo>
                  <a:lnTo>
                    <a:pt x="39" y="244"/>
                  </a:lnTo>
                  <a:lnTo>
                    <a:pt x="32" y="227"/>
                  </a:lnTo>
                  <a:lnTo>
                    <a:pt x="28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6" y="151"/>
                  </a:lnTo>
                  <a:lnTo>
                    <a:pt x="28" y="140"/>
                  </a:lnTo>
                  <a:lnTo>
                    <a:pt x="30" y="128"/>
                  </a:lnTo>
                  <a:lnTo>
                    <a:pt x="35" y="118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51" y="85"/>
                  </a:lnTo>
                  <a:lnTo>
                    <a:pt x="59" y="7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8" y="27"/>
                  </a:lnTo>
                  <a:lnTo>
                    <a:pt x="131" y="21"/>
                  </a:lnTo>
                  <a:lnTo>
                    <a:pt x="144" y="16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8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5"/>
                  </a:lnTo>
                  <a:lnTo>
                    <a:pt x="461" y="80"/>
                  </a:lnTo>
                  <a:lnTo>
                    <a:pt x="470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5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7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1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1" y="109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40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4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67" y="127"/>
                  </a:lnTo>
                  <a:lnTo>
                    <a:pt x="162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9" y="150"/>
                  </a:lnTo>
                  <a:lnTo>
                    <a:pt x="148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1"/>
                  </a:lnTo>
                  <a:lnTo>
                    <a:pt x="148" y="177"/>
                  </a:lnTo>
                  <a:lnTo>
                    <a:pt x="149" y="182"/>
                  </a:lnTo>
                  <a:lnTo>
                    <a:pt x="151" y="187"/>
                  </a:lnTo>
                  <a:lnTo>
                    <a:pt x="157" y="196"/>
                  </a:lnTo>
                  <a:lnTo>
                    <a:pt x="165" y="205"/>
                  </a:lnTo>
                  <a:lnTo>
                    <a:pt x="173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40" y="236"/>
                  </a:lnTo>
                  <a:lnTo>
                    <a:pt x="283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79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6" y="337"/>
                  </a:lnTo>
                  <a:lnTo>
                    <a:pt x="483" y="347"/>
                  </a:lnTo>
                  <a:lnTo>
                    <a:pt x="489" y="356"/>
                  </a:lnTo>
                  <a:lnTo>
                    <a:pt x="495" y="367"/>
                  </a:lnTo>
                  <a:lnTo>
                    <a:pt x="501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2" y="415"/>
                  </a:lnTo>
                  <a:lnTo>
                    <a:pt x="513" y="428"/>
                  </a:lnTo>
                  <a:lnTo>
                    <a:pt x="515" y="442"/>
                  </a:lnTo>
                  <a:lnTo>
                    <a:pt x="515" y="457"/>
                  </a:lnTo>
                  <a:lnTo>
                    <a:pt x="515" y="471"/>
                  </a:lnTo>
                  <a:lnTo>
                    <a:pt x="513" y="484"/>
                  </a:lnTo>
                  <a:lnTo>
                    <a:pt x="511" y="497"/>
                  </a:lnTo>
                  <a:lnTo>
                    <a:pt x="507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7" y="570"/>
                  </a:lnTo>
                  <a:lnTo>
                    <a:pt x="468" y="581"/>
                  </a:lnTo>
                  <a:lnTo>
                    <a:pt x="458" y="590"/>
                  </a:lnTo>
                  <a:lnTo>
                    <a:pt x="449" y="600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5" y="634"/>
                  </a:lnTo>
                  <a:lnTo>
                    <a:pt x="370" y="639"/>
                  </a:lnTo>
                  <a:lnTo>
                    <a:pt x="354" y="643"/>
                  </a:lnTo>
                  <a:lnTo>
                    <a:pt x="338" y="646"/>
                  </a:lnTo>
                  <a:lnTo>
                    <a:pt x="320" y="649"/>
                  </a:lnTo>
                  <a:lnTo>
                    <a:pt x="302" y="650"/>
                  </a:lnTo>
                  <a:lnTo>
                    <a:pt x="283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9"/>
                  </a:lnTo>
                  <a:lnTo>
                    <a:pt x="180" y="644"/>
                  </a:lnTo>
                  <a:lnTo>
                    <a:pt x="156" y="638"/>
                  </a:lnTo>
                  <a:lnTo>
                    <a:pt x="134" y="631"/>
                  </a:lnTo>
                  <a:lnTo>
                    <a:pt x="113" y="621"/>
                  </a:lnTo>
                  <a:lnTo>
                    <a:pt x="103" y="615"/>
                  </a:lnTo>
                  <a:lnTo>
                    <a:pt x="95" y="609"/>
                  </a:lnTo>
                  <a:lnTo>
                    <a:pt x="87" y="603"/>
                  </a:lnTo>
                  <a:lnTo>
                    <a:pt x="78" y="596"/>
                  </a:lnTo>
                  <a:lnTo>
                    <a:pt x="63" y="582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7" y="528"/>
                  </a:lnTo>
                  <a:lnTo>
                    <a:pt x="17" y="508"/>
                  </a:lnTo>
                  <a:lnTo>
                    <a:pt x="10" y="485"/>
                  </a:lnTo>
                  <a:lnTo>
                    <a:pt x="5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509CF77E-6011-4F6B-AF81-ED5ECAA094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3363" y="1462088"/>
              <a:ext cx="176213" cy="254000"/>
            </a:xfrm>
            <a:custGeom>
              <a:avLst/>
              <a:gdLst>
                <a:gd name="T0" fmla="*/ 119 w 445"/>
                <a:gd name="T1" fmla="*/ 249 h 641"/>
                <a:gd name="T2" fmla="*/ 124 w 445"/>
                <a:gd name="T3" fmla="*/ 283 h 641"/>
                <a:gd name="T4" fmla="*/ 131 w 445"/>
                <a:gd name="T5" fmla="*/ 311 h 641"/>
                <a:gd name="T6" fmla="*/ 143 w 445"/>
                <a:gd name="T7" fmla="*/ 334 h 641"/>
                <a:gd name="T8" fmla="*/ 157 w 445"/>
                <a:gd name="T9" fmla="*/ 353 h 641"/>
                <a:gd name="T10" fmla="*/ 174 w 445"/>
                <a:gd name="T11" fmla="*/ 367 h 641"/>
                <a:gd name="T12" fmla="*/ 193 w 445"/>
                <a:gd name="T13" fmla="*/ 376 h 641"/>
                <a:gd name="T14" fmla="*/ 214 w 445"/>
                <a:gd name="T15" fmla="*/ 380 h 641"/>
                <a:gd name="T16" fmla="*/ 235 w 445"/>
                <a:gd name="T17" fmla="*/ 380 h 641"/>
                <a:gd name="T18" fmla="*/ 254 w 445"/>
                <a:gd name="T19" fmla="*/ 377 h 641"/>
                <a:gd name="T20" fmla="*/ 272 w 445"/>
                <a:gd name="T21" fmla="*/ 369 h 641"/>
                <a:gd name="T22" fmla="*/ 288 w 445"/>
                <a:gd name="T23" fmla="*/ 355 h 641"/>
                <a:gd name="T24" fmla="*/ 301 w 445"/>
                <a:gd name="T25" fmla="*/ 339 h 641"/>
                <a:gd name="T26" fmla="*/ 312 w 445"/>
                <a:gd name="T27" fmla="*/ 316 h 641"/>
                <a:gd name="T28" fmla="*/ 319 w 445"/>
                <a:gd name="T29" fmla="*/ 289 h 641"/>
                <a:gd name="T30" fmla="*/ 322 w 445"/>
                <a:gd name="T31" fmla="*/ 255 h 641"/>
                <a:gd name="T32" fmla="*/ 322 w 445"/>
                <a:gd name="T33" fmla="*/ 219 h 641"/>
                <a:gd name="T34" fmla="*/ 319 w 445"/>
                <a:gd name="T35" fmla="*/ 188 h 641"/>
                <a:gd name="T36" fmla="*/ 312 w 445"/>
                <a:gd name="T37" fmla="*/ 161 h 641"/>
                <a:gd name="T38" fmla="*/ 301 w 445"/>
                <a:gd name="T39" fmla="*/ 139 h 641"/>
                <a:gd name="T40" fmla="*/ 286 w 445"/>
                <a:gd name="T41" fmla="*/ 122 h 641"/>
                <a:gd name="T42" fmla="*/ 270 w 445"/>
                <a:gd name="T43" fmla="*/ 108 h 641"/>
                <a:gd name="T44" fmla="*/ 252 w 445"/>
                <a:gd name="T45" fmla="*/ 100 h 641"/>
                <a:gd name="T46" fmla="*/ 233 w 445"/>
                <a:gd name="T47" fmla="*/ 95 h 641"/>
                <a:gd name="T48" fmla="*/ 211 w 445"/>
                <a:gd name="T49" fmla="*/ 95 h 641"/>
                <a:gd name="T50" fmla="*/ 191 w 445"/>
                <a:gd name="T51" fmla="*/ 100 h 641"/>
                <a:gd name="T52" fmla="*/ 173 w 445"/>
                <a:gd name="T53" fmla="*/ 108 h 641"/>
                <a:gd name="T54" fmla="*/ 156 w 445"/>
                <a:gd name="T55" fmla="*/ 122 h 641"/>
                <a:gd name="T56" fmla="*/ 142 w 445"/>
                <a:gd name="T57" fmla="*/ 138 h 641"/>
                <a:gd name="T58" fmla="*/ 131 w 445"/>
                <a:gd name="T59" fmla="*/ 160 h 641"/>
                <a:gd name="T60" fmla="*/ 123 w 445"/>
                <a:gd name="T61" fmla="*/ 185 h 641"/>
                <a:gd name="T62" fmla="*/ 119 w 445"/>
                <a:gd name="T63" fmla="*/ 215 h 641"/>
                <a:gd name="T64" fmla="*/ 0 w 445"/>
                <a:gd name="T65" fmla="*/ 9 h 641"/>
                <a:gd name="T66" fmla="*/ 112 w 445"/>
                <a:gd name="T67" fmla="*/ 77 h 641"/>
                <a:gd name="T68" fmla="*/ 124 w 445"/>
                <a:gd name="T69" fmla="*/ 61 h 641"/>
                <a:gd name="T70" fmla="*/ 138 w 445"/>
                <a:gd name="T71" fmla="*/ 45 h 641"/>
                <a:gd name="T72" fmla="*/ 154 w 445"/>
                <a:gd name="T73" fmla="*/ 32 h 641"/>
                <a:gd name="T74" fmla="*/ 172 w 445"/>
                <a:gd name="T75" fmla="*/ 21 h 641"/>
                <a:gd name="T76" fmla="*/ 191 w 445"/>
                <a:gd name="T77" fmla="*/ 12 h 641"/>
                <a:gd name="T78" fmla="*/ 211 w 445"/>
                <a:gd name="T79" fmla="*/ 5 h 641"/>
                <a:gd name="T80" fmla="*/ 233 w 445"/>
                <a:gd name="T81" fmla="*/ 1 h 641"/>
                <a:gd name="T82" fmla="*/ 255 w 445"/>
                <a:gd name="T83" fmla="*/ 0 h 641"/>
                <a:gd name="T84" fmla="*/ 294 w 445"/>
                <a:gd name="T85" fmla="*/ 3 h 641"/>
                <a:gd name="T86" fmla="*/ 328 w 445"/>
                <a:gd name="T87" fmla="*/ 15 h 641"/>
                <a:gd name="T88" fmla="*/ 361 w 445"/>
                <a:gd name="T89" fmla="*/ 34 h 641"/>
                <a:gd name="T90" fmla="*/ 390 w 445"/>
                <a:gd name="T91" fmla="*/ 62 h 641"/>
                <a:gd name="T92" fmla="*/ 414 w 445"/>
                <a:gd name="T93" fmla="*/ 96 h 641"/>
                <a:gd name="T94" fmla="*/ 432 w 445"/>
                <a:gd name="T95" fmla="*/ 137 h 641"/>
                <a:gd name="T96" fmla="*/ 443 w 445"/>
                <a:gd name="T97" fmla="*/ 184 h 641"/>
                <a:gd name="T98" fmla="*/ 445 w 445"/>
                <a:gd name="T99" fmla="*/ 236 h 641"/>
                <a:gd name="T100" fmla="*/ 443 w 445"/>
                <a:gd name="T101" fmla="*/ 290 h 641"/>
                <a:gd name="T102" fmla="*/ 432 w 445"/>
                <a:gd name="T103" fmla="*/ 338 h 641"/>
                <a:gd name="T104" fmla="*/ 414 w 445"/>
                <a:gd name="T105" fmla="*/ 379 h 641"/>
                <a:gd name="T106" fmla="*/ 390 w 445"/>
                <a:gd name="T107" fmla="*/ 414 h 641"/>
                <a:gd name="T108" fmla="*/ 361 w 445"/>
                <a:gd name="T109" fmla="*/ 441 h 641"/>
                <a:gd name="T110" fmla="*/ 328 w 445"/>
                <a:gd name="T111" fmla="*/ 462 h 641"/>
                <a:gd name="T112" fmla="*/ 292 w 445"/>
                <a:gd name="T113" fmla="*/ 474 h 641"/>
                <a:gd name="T114" fmla="*/ 254 w 445"/>
                <a:gd name="T115" fmla="*/ 477 h 641"/>
                <a:gd name="T116" fmla="*/ 218 w 445"/>
                <a:gd name="T117" fmla="*/ 474 h 641"/>
                <a:gd name="T118" fmla="*/ 185 w 445"/>
                <a:gd name="T119" fmla="*/ 462 h 641"/>
                <a:gd name="T120" fmla="*/ 154 w 445"/>
                <a:gd name="T121" fmla="*/ 441 h 641"/>
                <a:gd name="T122" fmla="*/ 120 w 445"/>
                <a:gd name="T123" fmla="*/ 410 h 641"/>
                <a:gd name="T124" fmla="*/ 0 w 445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641">
                  <a:moveTo>
                    <a:pt x="119" y="230"/>
                  </a:moveTo>
                  <a:lnTo>
                    <a:pt x="119" y="249"/>
                  </a:lnTo>
                  <a:lnTo>
                    <a:pt x="121" y="267"/>
                  </a:lnTo>
                  <a:lnTo>
                    <a:pt x="124" y="283"/>
                  </a:lnTo>
                  <a:lnTo>
                    <a:pt x="126" y="297"/>
                  </a:lnTo>
                  <a:lnTo>
                    <a:pt x="131" y="311"/>
                  </a:lnTo>
                  <a:lnTo>
                    <a:pt x="136" y="323"/>
                  </a:lnTo>
                  <a:lnTo>
                    <a:pt x="143" y="334"/>
                  </a:lnTo>
                  <a:lnTo>
                    <a:pt x="150" y="345"/>
                  </a:lnTo>
                  <a:lnTo>
                    <a:pt x="157" y="353"/>
                  </a:lnTo>
                  <a:lnTo>
                    <a:pt x="166" y="360"/>
                  </a:lnTo>
                  <a:lnTo>
                    <a:pt x="174" y="367"/>
                  </a:lnTo>
                  <a:lnTo>
                    <a:pt x="184" y="372"/>
                  </a:lnTo>
                  <a:lnTo>
                    <a:pt x="193" y="376"/>
                  </a:lnTo>
                  <a:lnTo>
                    <a:pt x="203" y="379"/>
                  </a:lnTo>
                  <a:lnTo>
                    <a:pt x="214" y="380"/>
                  </a:lnTo>
                  <a:lnTo>
                    <a:pt x="224" y="382"/>
                  </a:lnTo>
                  <a:lnTo>
                    <a:pt x="235" y="380"/>
                  </a:lnTo>
                  <a:lnTo>
                    <a:pt x="245" y="379"/>
                  </a:lnTo>
                  <a:lnTo>
                    <a:pt x="254" y="377"/>
                  </a:lnTo>
                  <a:lnTo>
                    <a:pt x="263" y="372"/>
                  </a:lnTo>
                  <a:lnTo>
                    <a:pt x="272" y="369"/>
                  </a:lnTo>
                  <a:lnTo>
                    <a:pt x="279" y="363"/>
                  </a:lnTo>
                  <a:lnTo>
                    <a:pt x="288" y="355"/>
                  </a:lnTo>
                  <a:lnTo>
                    <a:pt x="295" y="347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2" y="316"/>
                  </a:lnTo>
                  <a:lnTo>
                    <a:pt x="315" y="303"/>
                  </a:lnTo>
                  <a:lnTo>
                    <a:pt x="319" y="289"/>
                  </a:lnTo>
                  <a:lnTo>
                    <a:pt x="321" y="272"/>
                  </a:lnTo>
                  <a:lnTo>
                    <a:pt x="322" y="255"/>
                  </a:lnTo>
                  <a:lnTo>
                    <a:pt x="322" y="236"/>
                  </a:lnTo>
                  <a:lnTo>
                    <a:pt x="322" y="219"/>
                  </a:lnTo>
                  <a:lnTo>
                    <a:pt x="321" y="203"/>
                  </a:lnTo>
                  <a:lnTo>
                    <a:pt x="319" y="188"/>
                  </a:lnTo>
                  <a:lnTo>
                    <a:pt x="315" y="174"/>
                  </a:lnTo>
                  <a:lnTo>
                    <a:pt x="312" y="161"/>
                  </a:lnTo>
                  <a:lnTo>
                    <a:pt x="307" y="149"/>
                  </a:lnTo>
                  <a:lnTo>
                    <a:pt x="301" y="139"/>
                  </a:lnTo>
                  <a:lnTo>
                    <a:pt x="294" y="130"/>
                  </a:lnTo>
                  <a:lnTo>
                    <a:pt x="286" y="122"/>
                  </a:lnTo>
                  <a:lnTo>
                    <a:pt x="278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8"/>
                  </a:lnTo>
                  <a:lnTo>
                    <a:pt x="233" y="95"/>
                  </a:lnTo>
                  <a:lnTo>
                    <a:pt x="222" y="95"/>
                  </a:lnTo>
                  <a:lnTo>
                    <a:pt x="211" y="95"/>
                  </a:lnTo>
                  <a:lnTo>
                    <a:pt x="200" y="98"/>
                  </a:lnTo>
                  <a:lnTo>
                    <a:pt x="191" y="100"/>
                  </a:lnTo>
                  <a:lnTo>
                    <a:pt x="181" y="104"/>
                  </a:lnTo>
                  <a:lnTo>
                    <a:pt x="173" y="108"/>
                  </a:lnTo>
                  <a:lnTo>
                    <a:pt x="165" y="114"/>
                  </a:lnTo>
                  <a:lnTo>
                    <a:pt x="156" y="122"/>
                  </a:lnTo>
                  <a:lnTo>
                    <a:pt x="149" y="129"/>
                  </a:lnTo>
                  <a:lnTo>
                    <a:pt x="142" y="138"/>
                  </a:lnTo>
                  <a:lnTo>
                    <a:pt x="136" y="148"/>
                  </a:lnTo>
                  <a:lnTo>
                    <a:pt x="131" y="160"/>
                  </a:lnTo>
                  <a:lnTo>
                    <a:pt x="126" y="172"/>
                  </a:lnTo>
                  <a:lnTo>
                    <a:pt x="123" y="185"/>
                  </a:lnTo>
                  <a:lnTo>
                    <a:pt x="121" y="199"/>
                  </a:lnTo>
                  <a:lnTo>
                    <a:pt x="119" y="215"/>
                  </a:lnTo>
                  <a:lnTo>
                    <a:pt x="119" y="230"/>
                  </a:lnTo>
                  <a:close/>
                  <a:moveTo>
                    <a:pt x="0" y="9"/>
                  </a:moveTo>
                  <a:lnTo>
                    <a:pt x="112" y="9"/>
                  </a:lnTo>
                  <a:lnTo>
                    <a:pt x="112" y="77"/>
                  </a:lnTo>
                  <a:lnTo>
                    <a:pt x="118" y="69"/>
                  </a:lnTo>
                  <a:lnTo>
                    <a:pt x="124" y="61"/>
                  </a:lnTo>
                  <a:lnTo>
                    <a:pt x="131" y="52"/>
                  </a:lnTo>
                  <a:lnTo>
                    <a:pt x="138" y="45"/>
                  </a:lnTo>
                  <a:lnTo>
                    <a:pt x="145" y="39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72" y="21"/>
                  </a:lnTo>
                  <a:lnTo>
                    <a:pt x="181" y="15"/>
                  </a:lnTo>
                  <a:lnTo>
                    <a:pt x="191" y="12"/>
                  </a:lnTo>
                  <a:lnTo>
                    <a:pt x="200" y="8"/>
                  </a:lnTo>
                  <a:lnTo>
                    <a:pt x="211" y="5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4" y="0"/>
                  </a:lnTo>
                  <a:lnTo>
                    <a:pt x="294" y="3"/>
                  </a:lnTo>
                  <a:lnTo>
                    <a:pt x="312" y="8"/>
                  </a:lnTo>
                  <a:lnTo>
                    <a:pt x="328" y="15"/>
                  </a:lnTo>
                  <a:lnTo>
                    <a:pt x="345" y="24"/>
                  </a:lnTo>
                  <a:lnTo>
                    <a:pt x="361" y="34"/>
                  </a:lnTo>
                  <a:lnTo>
                    <a:pt x="376" y="48"/>
                  </a:lnTo>
                  <a:lnTo>
                    <a:pt x="390" y="62"/>
                  </a:lnTo>
                  <a:lnTo>
                    <a:pt x="404" y="79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2" y="137"/>
                  </a:lnTo>
                  <a:lnTo>
                    <a:pt x="438" y="159"/>
                  </a:lnTo>
                  <a:lnTo>
                    <a:pt x="443" y="184"/>
                  </a:lnTo>
                  <a:lnTo>
                    <a:pt x="445" y="209"/>
                  </a:lnTo>
                  <a:lnTo>
                    <a:pt x="445" y="236"/>
                  </a:lnTo>
                  <a:lnTo>
                    <a:pt x="445" y="264"/>
                  </a:lnTo>
                  <a:lnTo>
                    <a:pt x="443" y="290"/>
                  </a:lnTo>
                  <a:lnTo>
                    <a:pt x="438" y="315"/>
                  </a:lnTo>
                  <a:lnTo>
                    <a:pt x="432" y="338"/>
                  </a:lnTo>
                  <a:lnTo>
                    <a:pt x="424" y="359"/>
                  </a:lnTo>
                  <a:lnTo>
                    <a:pt x="414" y="379"/>
                  </a:lnTo>
                  <a:lnTo>
                    <a:pt x="404" y="397"/>
                  </a:lnTo>
                  <a:lnTo>
                    <a:pt x="390" y="414"/>
                  </a:lnTo>
                  <a:lnTo>
                    <a:pt x="375" y="428"/>
                  </a:lnTo>
                  <a:lnTo>
                    <a:pt x="361" y="441"/>
                  </a:lnTo>
                  <a:lnTo>
                    <a:pt x="345" y="452"/>
                  </a:lnTo>
                  <a:lnTo>
                    <a:pt x="328" y="462"/>
                  </a:lnTo>
                  <a:lnTo>
                    <a:pt x="310" y="469"/>
                  </a:lnTo>
                  <a:lnTo>
                    <a:pt x="292" y="474"/>
                  </a:lnTo>
                  <a:lnTo>
                    <a:pt x="273" y="476"/>
                  </a:lnTo>
                  <a:lnTo>
                    <a:pt x="254" y="477"/>
                  </a:lnTo>
                  <a:lnTo>
                    <a:pt x="235" y="476"/>
                  </a:lnTo>
                  <a:lnTo>
                    <a:pt x="218" y="474"/>
                  </a:lnTo>
                  <a:lnTo>
                    <a:pt x="202" y="469"/>
                  </a:lnTo>
                  <a:lnTo>
                    <a:pt x="185" y="462"/>
                  </a:lnTo>
                  <a:lnTo>
                    <a:pt x="169" y="453"/>
                  </a:lnTo>
                  <a:lnTo>
                    <a:pt x="154" y="441"/>
                  </a:lnTo>
                  <a:lnTo>
                    <a:pt x="137" y="427"/>
                  </a:lnTo>
                  <a:lnTo>
                    <a:pt x="120" y="410"/>
                  </a:lnTo>
                  <a:lnTo>
                    <a:pt x="120" y="641"/>
                  </a:lnTo>
                  <a:lnTo>
                    <a:pt x="0" y="64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72AF8AA1-D000-465E-A874-497C1F1D4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563" y="1462088"/>
              <a:ext cx="188913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81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9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81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9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6 w 473"/>
                <a:gd name="T67" fmla="*/ 102 h 477"/>
                <a:gd name="T68" fmla="*/ 463 w 473"/>
                <a:gd name="T69" fmla="*/ 164 h 477"/>
                <a:gd name="T70" fmla="*/ 473 w 473"/>
                <a:gd name="T71" fmla="*/ 237 h 477"/>
                <a:gd name="T72" fmla="*/ 463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1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8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81" y="370"/>
                  </a:lnTo>
                  <a:lnTo>
                    <a:pt x="290" y="365"/>
                  </a:lnTo>
                  <a:lnTo>
                    <a:pt x="298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7" y="254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8" y="118"/>
                  </a:lnTo>
                  <a:lnTo>
                    <a:pt x="290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29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7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9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6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3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1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1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90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29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2" name="Rectangle 147">
              <a:extLst>
                <a:ext uri="{FF2B5EF4-FFF2-40B4-BE49-F238E27FC236}">
                  <a16:creationId xmlns:a16="http://schemas.microsoft.com/office/drawing/2014/main" id="{0B575927-056F-40D2-86F1-793F29974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988" y="1397000"/>
              <a:ext cx="4921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391C6F05-00C1-4EBD-A870-8F1DC8831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8825" y="1466850"/>
              <a:ext cx="165100" cy="185738"/>
            </a:xfrm>
            <a:custGeom>
              <a:avLst/>
              <a:gdLst>
                <a:gd name="T0" fmla="*/ 305 w 417"/>
                <a:gd name="T1" fmla="*/ 389 h 468"/>
                <a:gd name="T2" fmla="*/ 291 w 417"/>
                <a:gd name="T3" fmla="*/ 407 h 468"/>
                <a:gd name="T4" fmla="*/ 275 w 417"/>
                <a:gd name="T5" fmla="*/ 422 h 468"/>
                <a:gd name="T6" fmla="*/ 258 w 417"/>
                <a:gd name="T7" fmla="*/ 436 h 468"/>
                <a:gd name="T8" fmla="*/ 239 w 417"/>
                <a:gd name="T9" fmla="*/ 447 h 468"/>
                <a:gd name="T10" fmla="*/ 218 w 417"/>
                <a:gd name="T11" fmla="*/ 456 h 468"/>
                <a:gd name="T12" fmla="*/ 197 w 417"/>
                <a:gd name="T13" fmla="*/ 463 h 468"/>
                <a:gd name="T14" fmla="*/ 175 w 417"/>
                <a:gd name="T15" fmla="*/ 467 h 468"/>
                <a:gd name="T16" fmla="*/ 153 w 417"/>
                <a:gd name="T17" fmla="*/ 468 h 468"/>
                <a:gd name="T18" fmla="*/ 130 w 417"/>
                <a:gd name="T19" fmla="*/ 467 h 468"/>
                <a:gd name="T20" fmla="*/ 109 w 417"/>
                <a:gd name="T21" fmla="*/ 463 h 468"/>
                <a:gd name="T22" fmla="*/ 89 w 417"/>
                <a:gd name="T23" fmla="*/ 456 h 468"/>
                <a:gd name="T24" fmla="*/ 69 w 417"/>
                <a:gd name="T25" fmla="*/ 448 h 468"/>
                <a:gd name="T26" fmla="*/ 53 w 417"/>
                <a:gd name="T27" fmla="*/ 437 h 468"/>
                <a:gd name="T28" fmla="*/ 38 w 417"/>
                <a:gd name="T29" fmla="*/ 424 h 468"/>
                <a:gd name="T30" fmla="*/ 26 w 417"/>
                <a:gd name="T31" fmla="*/ 408 h 468"/>
                <a:gd name="T32" fmla="*/ 17 w 417"/>
                <a:gd name="T33" fmla="*/ 391 h 468"/>
                <a:gd name="T34" fmla="*/ 10 w 417"/>
                <a:gd name="T35" fmla="*/ 371 h 468"/>
                <a:gd name="T36" fmla="*/ 5 w 417"/>
                <a:gd name="T37" fmla="*/ 348 h 468"/>
                <a:gd name="T38" fmla="*/ 0 w 417"/>
                <a:gd name="T39" fmla="*/ 290 h 468"/>
                <a:gd name="T40" fmla="*/ 122 w 417"/>
                <a:gd name="T41" fmla="*/ 0 h 468"/>
                <a:gd name="T42" fmla="*/ 122 w 417"/>
                <a:gd name="T43" fmla="*/ 255 h 468"/>
                <a:gd name="T44" fmla="*/ 126 w 417"/>
                <a:gd name="T45" fmla="*/ 313 h 468"/>
                <a:gd name="T46" fmla="*/ 133 w 417"/>
                <a:gd name="T47" fmla="*/ 339 h 468"/>
                <a:gd name="T48" fmla="*/ 145 w 417"/>
                <a:gd name="T49" fmla="*/ 356 h 468"/>
                <a:gd name="T50" fmla="*/ 162 w 417"/>
                <a:gd name="T51" fmla="*/ 369 h 468"/>
                <a:gd name="T52" fmla="*/ 184 w 417"/>
                <a:gd name="T53" fmla="*/ 375 h 468"/>
                <a:gd name="T54" fmla="*/ 213 w 417"/>
                <a:gd name="T55" fmla="*/ 375 h 468"/>
                <a:gd name="T56" fmla="*/ 240 w 417"/>
                <a:gd name="T57" fmla="*/ 367 h 468"/>
                <a:gd name="T58" fmla="*/ 264 w 417"/>
                <a:gd name="T59" fmla="*/ 350 h 468"/>
                <a:gd name="T60" fmla="*/ 281 w 417"/>
                <a:gd name="T61" fmla="*/ 329 h 468"/>
                <a:gd name="T62" fmla="*/ 289 w 417"/>
                <a:gd name="T63" fmla="*/ 309 h 468"/>
                <a:gd name="T64" fmla="*/ 292 w 417"/>
                <a:gd name="T65" fmla="*/ 288 h 468"/>
                <a:gd name="T66" fmla="*/ 295 w 417"/>
                <a:gd name="T67" fmla="*/ 238 h 468"/>
                <a:gd name="T68" fmla="*/ 295 w 417"/>
                <a:gd name="T69" fmla="*/ 0 h 468"/>
                <a:gd name="T70" fmla="*/ 417 w 417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8">
                  <a:moveTo>
                    <a:pt x="305" y="457"/>
                  </a:moveTo>
                  <a:lnTo>
                    <a:pt x="305" y="389"/>
                  </a:lnTo>
                  <a:lnTo>
                    <a:pt x="298" y="398"/>
                  </a:lnTo>
                  <a:lnTo>
                    <a:pt x="291" y="407"/>
                  </a:lnTo>
                  <a:lnTo>
                    <a:pt x="283" y="414"/>
                  </a:lnTo>
                  <a:lnTo>
                    <a:pt x="275" y="422"/>
                  </a:lnTo>
                  <a:lnTo>
                    <a:pt x="267" y="429"/>
                  </a:lnTo>
                  <a:lnTo>
                    <a:pt x="258" y="436"/>
                  </a:lnTo>
                  <a:lnTo>
                    <a:pt x="249" y="442"/>
                  </a:lnTo>
                  <a:lnTo>
                    <a:pt x="239" y="447"/>
                  </a:lnTo>
                  <a:lnTo>
                    <a:pt x="228" y="451"/>
                  </a:lnTo>
                  <a:lnTo>
                    <a:pt x="218" y="456"/>
                  </a:lnTo>
                  <a:lnTo>
                    <a:pt x="207" y="460"/>
                  </a:lnTo>
                  <a:lnTo>
                    <a:pt x="197" y="463"/>
                  </a:lnTo>
                  <a:lnTo>
                    <a:pt x="185" y="466"/>
                  </a:lnTo>
                  <a:lnTo>
                    <a:pt x="175" y="467"/>
                  </a:lnTo>
                  <a:lnTo>
                    <a:pt x="164" y="468"/>
                  </a:lnTo>
                  <a:lnTo>
                    <a:pt x="153" y="468"/>
                  </a:lnTo>
                  <a:lnTo>
                    <a:pt x="141" y="468"/>
                  </a:lnTo>
                  <a:lnTo>
                    <a:pt x="130" y="467"/>
                  </a:lnTo>
                  <a:lnTo>
                    <a:pt x="120" y="466"/>
                  </a:lnTo>
                  <a:lnTo>
                    <a:pt x="109" y="463"/>
                  </a:lnTo>
                  <a:lnTo>
                    <a:pt x="98" y="460"/>
                  </a:lnTo>
                  <a:lnTo>
                    <a:pt x="89" y="456"/>
                  </a:lnTo>
                  <a:lnTo>
                    <a:pt x="79" y="453"/>
                  </a:lnTo>
                  <a:lnTo>
                    <a:pt x="69" y="448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2" y="416"/>
                  </a:lnTo>
                  <a:lnTo>
                    <a:pt x="26" y="408"/>
                  </a:lnTo>
                  <a:lnTo>
                    <a:pt x="22" y="400"/>
                  </a:lnTo>
                  <a:lnTo>
                    <a:pt x="17" y="391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60"/>
                  </a:lnTo>
                  <a:lnTo>
                    <a:pt x="5" y="348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5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9"/>
                  </a:lnTo>
                  <a:lnTo>
                    <a:pt x="133" y="339"/>
                  </a:lnTo>
                  <a:lnTo>
                    <a:pt x="138" y="349"/>
                  </a:lnTo>
                  <a:lnTo>
                    <a:pt x="145" y="356"/>
                  </a:lnTo>
                  <a:lnTo>
                    <a:pt x="153" y="363"/>
                  </a:lnTo>
                  <a:lnTo>
                    <a:pt x="162" y="369"/>
                  </a:lnTo>
                  <a:lnTo>
                    <a:pt x="172" y="373"/>
                  </a:lnTo>
                  <a:lnTo>
                    <a:pt x="184" y="375"/>
                  </a:lnTo>
                  <a:lnTo>
                    <a:pt x="197" y="376"/>
                  </a:lnTo>
                  <a:lnTo>
                    <a:pt x="213" y="375"/>
                  </a:lnTo>
                  <a:lnTo>
                    <a:pt x="227" y="371"/>
                  </a:lnTo>
                  <a:lnTo>
                    <a:pt x="240" y="367"/>
                  </a:lnTo>
                  <a:lnTo>
                    <a:pt x="254" y="360"/>
                  </a:lnTo>
                  <a:lnTo>
                    <a:pt x="264" y="350"/>
                  </a:lnTo>
                  <a:lnTo>
                    <a:pt x="274" y="340"/>
                  </a:lnTo>
                  <a:lnTo>
                    <a:pt x="281" y="329"/>
                  </a:lnTo>
                  <a:lnTo>
                    <a:pt x="287" y="317"/>
                  </a:lnTo>
                  <a:lnTo>
                    <a:pt x="289" y="309"/>
                  </a:lnTo>
                  <a:lnTo>
                    <a:pt x="291" y="300"/>
                  </a:lnTo>
                  <a:lnTo>
                    <a:pt x="292" y="288"/>
                  </a:lnTo>
                  <a:lnTo>
                    <a:pt x="293" y="274"/>
                  </a:lnTo>
                  <a:lnTo>
                    <a:pt x="295" y="238"/>
                  </a:lnTo>
                  <a:lnTo>
                    <a:pt x="295" y="194"/>
                  </a:lnTo>
                  <a:lnTo>
                    <a:pt x="295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6D21457F-F01E-4C04-AEE6-088BA1D88A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4088" y="1393825"/>
              <a:ext cx="182563" cy="254000"/>
            </a:xfrm>
            <a:custGeom>
              <a:avLst/>
              <a:gdLst>
                <a:gd name="T0" fmla="*/ 339 w 461"/>
                <a:gd name="T1" fmla="*/ 640 h 640"/>
                <a:gd name="T2" fmla="*/ 339 w 461"/>
                <a:gd name="T3" fmla="*/ 183 h 640"/>
                <a:gd name="T4" fmla="*/ 461 w 461"/>
                <a:gd name="T5" fmla="*/ 183 h 640"/>
                <a:gd name="T6" fmla="*/ 461 w 461"/>
                <a:gd name="T7" fmla="*/ 640 h 640"/>
                <a:gd name="T8" fmla="*/ 339 w 461"/>
                <a:gd name="T9" fmla="*/ 640 h 640"/>
                <a:gd name="T10" fmla="*/ 339 w 461"/>
                <a:gd name="T11" fmla="*/ 121 h 640"/>
                <a:gd name="T12" fmla="*/ 339 w 461"/>
                <a:gd name="T13" fmla="*/ 10 h 640"/>
                <a:gd name="T14" fmla="*/ 461 w 461"/>
                <a:gd name="T15" fmla="*/ 10 h 640"/>
                <a:gd name="T16" fmla="*/ 461 w 461"/>
                <a:gd name="T17" fmla="*/ 121 h 640"/>
                <a:gd name="T18" fmla="*/ 339 w 461"/>
                <a:gd name="T19" fmla="*/ 121 h 640"/>
                <a:gd name="T20" fmla="*/ 0 w 461"/>
                <a:gd name="T21" fmla="*/ 183 h 640"/>
                <a:gd name="T22" fmla="*/ 67 w 461"/>
                <a:gd name="T23" fmla="*/ 183 h 640"/>
                <a:gd name="T24" fmla="*/ 67 w 461"/>
                <a:gd name="T25" fmla="*/ 149 h 640"/>
                <a:gd name="T26" fmla="*/ 68 w 461"/>
                <a:gd name="T27" fmla="*/ 122 h 640"/>
                <a:gd name="T28" fmla="*/ 70 w 461"/>
                <a:gd name="T29" fmla="*/ 99 h 640"/>
                <a:gd name="T30" fmla="*/ 71 w 461"/>
                <a:gd name="T31" fmla="*/ 89 h 640"/>
                <a:gd name="T32" fmla="*/ 74 w 461"/>
                <a:gd name="T33" fmla="*/ 80 h 640"/>
                <a:gd name="T34" fmla="*/ 76 w 461"/>
                <a:gd name="T35" fmla="*/ 71 h 640"/>
                <a:gd name="T36" fmla="*/ 79 w 461"/>
                <a:gd name="T37" fmla="*/ 63 h 640"/>
                <a:gd name="T38" fmla="*/ 82 w 461"/>
                <a:gd name="T39" fmla="*/ 57 h 640"/>
                <a:gd name="T40" fmla="*/ 87 w 461"/>
                <a:gd name="T41" fmla="*/ 50 h 640"/>
                <a:gd name="T42" fmla="*/ 92 w 461"/>
                <a:gd name="T43" fmla="*/ 44 h 640"/>
                <a:gd name="T44" fmla="*/ 97 w 461"/>
                <a:gd name="T45" fmla="*/ 38 h 640"/>
                <a:gd name="T46" fmla="*/ 103 w 461"/>
                <a:gd name="T47" fmla="*/ 32 h 640"/>
                <a:gd name="T48" fmla="*/ 110 w 461"/>
                <a:gd name="T49" fmla="*/ 27 h 640"/>
                <a:gd name="T50" fmla="*/ 117 w 461"/>
                <a:gd name="T51" fmla="*/ 21 h 640"/>
                <a:gd name="T52" fmla="*/ 124 w 461"/>
                <a:gd name="T53" fmla="*/ 17 h 640"/>
                <a:gd name="T54" fmla="*/ 132 w 461"/>
                <a:gd name="T55" fmla="*/ 13 h 640"/>
                <a:gd name="T56" fmla="*/ 142 w 461"/>
                <a:gd name="T57" fmla="*/ 9 h 640"/>
                <a:gd name="T58" fmla="*/ 152 w 461"/>
                <a:gd name="T59" fmla="*/ 6 h 640"/>
                <a:gd name="T60" fmla="*/ 162 w 461"/>
                <a:gd name="T61" fmla="*/ 3 h 640"/>
                <a:gd name="T62" fmla="*/ 172 w 461"/>
                <a:gd name="T63" fmla="*/ 2 h 640"/>
                <a:gd name="T64" fmla="*/ 184 w 461"/>
                <a:gd name="T65" fmla="*/ 1 h 640"/>
                <a:gd name="T66" fmla="*/ 196 w 461"/>
                <a:gd name="T67" fmla="*/ 0 h 640"/>
                <a:gd name="T68" fmla="*/ 208 w 461"/>
                <a:gd name="T69" fmla="*/ 0 h 640"/>
                <a:gd name="T70" fmla="*/ 234 w 461"/>
                <a:gd name="T71" fmla="*/ 0 h 640"/>
                <a:gd name="T72" fmla="*/ 259 w 461"/>
                <a:gd name="T73" fmla="*/ 3 h 640"/>
                <a:gd name="T74" fmla="*/ 284 w 461"/>
                <a:gd name="T75" fmla="*/ 8 h 640"/>
                <a:gd name="T76" fmla="*/ 309 w 461"/>
                <a:gd name="T77" fmla="*/ 15 h 640"/>
                <a:gd name="T78" fmla="*/ 293 w 461"/>
                <a:gd name="T79" fmla="*/ 99 h 640"/>
                <a:gd name="T80" fmla="*/ 278 w 461"/>
                <a:gd name="T81" fmla="*/ 96 h 640"/>
                <a:gd name="T82" fmla="*/ 264 w 461"/>
                <a:gd name="T83" fmla="*/ 94 h 640"/>
                <a:gd name="T84" fmla="*/ 251 w 461"/>
                <a:gd name="T85" fmla="*/ 93 h 640"/>
                <a:gd name="T86" fmla="*/ 238 w 461"/>
                <a:gd name="T87" fmla="*/ 91 h 640"/>
                <a:gd name="T88" fmla="*/ 224 w 461"/>
                <a:gd name="T89" fmla="*/ 93 h 640"/>
                <a:gd name="T90" fmla="*/ 215 w 461"/>
                <a:gd name="T91" fmla="*/ 95 h 640"/>
                <a:gd name="T92" fmla="*/ 207 w 461"/>
                <a:gd name="T93" fmla="*/ 99 h 640"/>
                <a:gd name="T94" fmla="*/ 199 w 461"/>
                <a:gd name="T95" fmla="*/ 105 h 640"/>
                <a:gd name="T96" fmla="*/ 197 w 461"/>
                <a:gd name="T97" fmla="*/ 108 h 640"/>
                <a:gd name="T98" fmla="*/ 195 w 461"/>
                <a:gd name="T99" fmla="*/ 112 h 640"/>
                <a:gd name="T100" fmla="*/ 192 w 461"/>
                <a:gd name="T101" fmla="*/ 117 h 640"/>
                <a:gd name="T102" fmla="*/ 191 w 461"/>
                <a:gd name="T103" fmla="*/ 122 h 640"/>
                <a:gd name="T104" fmla="*/ 189 w 461"/>
                <a:gd name="T105" fmla="*/ 136 h 640"/>
                <a:gd name="T106" fmla="*/ 189 w 461"/>
                <a:gd name="T107" fmla="*/ 151 h 640"/>
                <a:gd name="T108" fmla="*/ 189 w 461"/>
                <a:gd name="T109" fmla="*/ 183 h 640"/>
                <a:gd name="T110" fmla="*/ 278 w 461"/>
                <a:gd name="T111" fmla="*/ 183 h 640"/>
                <a:gd name="T112" fmla="*/ 278 w 461"/>
                <a:gd name="T113" fmla="*/ 279 h 640"/>
                <a:gd name="T114" fmla="*/ 189 w 461"/>
                <a:gd name="T115" fmla="*/ 279 h 640"/>
                <a:gd name="T116" fmla="*/ 189 w 461"/>
                <a:gd name="T117" fmla="*/ 640 h 640"/>
                <a:gd name="T118" fmla="*/ 67 w 461"/>
                <a:gd name="T119" fmla="*/ 640 h 640"/>
                <a:gd name="T120" fmla="*/ 67 w 461"/>
                <a:gd name="T121" fmla="*/ 279 h 640"/>
                <a:gd name="T122" fmla="*/ 0 w 461"/>
                <a:gd name="T123" fmla="*/ 279 h 640"/>
                <a:gd name="T124" fmla="*/ 0 w 461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640">
                  <a:moveTo>
                    <a:pt x="339" y="640"/>
                  </a:moveTo>
                  <a:lnTo>
                    <a:pt x="339" y="183"/>
                  </a:lnTo>
                  <a:lnTo>
                    <a:pt x="461" y="183"/>
                  </a:lnTo>
                  <a:lnTo>
                    <a:pt x="461" y="640"/>
                  </a:lnTo>
                  <a:lnTo>
                    <a:pt x="339" y="640"/>
                  </a:lnTo>
                  <a:close/>
                  <a:moveTo>
                    <a:pt x="339" y="121"/>
                  </a:moveTo>
                  <a:lnTo>
                    <a:pt x="339" y="10"/>
                  </a:lnTo>
                  <a:lnTo>
                    <a:pt x="461" y="10"/>
                  </a:lnTo>
                  <a:lnTo>
                    <a:pt x="461" y="121"/>
                  </a:lnTo>
                  <a:lnTo>
                    <a:pt x="339" y="121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2"/>
                  </a:lnTo>
                  <a:lnTo>
                    <a:pt x="70" y="99"/>
                  </a:lnTo>
                  <a:lnTo>
                    <a:pt x="71" y="89"/>
                  </a:lnTo>
                  <a:lnTo>
                    <a:pt x="74" y="80"/>
                  </a:lnTo>
                  <a:lnTo>
                    <a:pt x="76" y="71"/>
                  </a:lnTo>
                  <a:lnTo>
                    <a:pt x="79" y="63"/>
                  </a:lnTo>
                  <a:lnTo>
                    <a:pt x="82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4" y="17"/>
                  </a:lnTo>
                  <a:lnTo>
                    <a:pt x="132" y="13"/>
                  </a:lnTo>
                  <a:lnTo>
                    <a:pt x="142" y="9"/>
                  </a:lnTo>
                  <a:lnTo>
                    <a:pt x="152" y="6"/>
                  </a:lnTo>
                  <a:lnTo>
                    <a:pt x="162" y="3"/>
                  </a:lnTo>
                  <a:lnTo>
                    <a:pt x="172" y="2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4" y="0"/>
                  </a:lnTo>
                  <a:lnTo>
                    <a:pt x="259" y="3"/>
                  </a:lnTo>
                  <a:lnTo>
                    <a:pt x="284" y="8"/>
                  </a:lnTo>
                  <a:lnTo>
                    <a:pt x="309" y="15"/>
                  </a:lnTo>
                  <a:lnTo>
                    <a:pt x="293" y="99"/>
                  </a:lnTo>
                  <a:lnTo>
                    <a:pt x="278" y="96"/>
                  </a:lnTo>
                  <a:lnTo>
                    <a:pt x="264" y="94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4" y="93"/>
                  </a:lnTo>
                  <a:lnTo>
                    <a:pt x="215" y="95"/>
                  </a:lnTo>
                  <a:lnTo>
                    <a:pt x="207" y="99"/>
                  </a:lnTo>
                  <a:lnTo>
                    <a:pt x="199" y="105"/>
                  </a:lnTo>
                  <a:lnTo>
                    <a:pt x="197" y="108"/>
                  </a:lnTo>
                  <a:lnTo>
                    <a:pt x="195" y="112"/>
                  </a:lnTo>
                  <a:lnTo>
                    <a:pt x="192" y="117"/>
                  </a:lnTo>
                  <a:lnTo>
                    <a:pt x="191" y="122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8" y="183"/>
                  </a:lnTo>
                  <a:lnTo>
                    <a:pt x="278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DCBE22F7-A769-46D8-8CFB-EE966B3D1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6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9 w 417"/>
                <a:gd name="T13" fmla="*/ 138 h 466"/>
                <a:gd name="T14" fmla="*/ 284 w 417"/>
                <a:gd name="T15" fmla="*/ 127 h 466"/>
                <a:gd name="T16" fmla="*/ 278 w 417"/>
                <a:gd name="T17" fmla="*/ 118 h 466"/>
                <a:gd name="T18" fmla="*/ 271 w 417"/>
                <a:gd name="T19" fmla="*/ 111 h 466"/>
                <a:gd name="T20" fmla="*/ 264 w 417"/>
                <a:gd name="T21" fmla="*/ 104 h 466"/>
                <a:gd name="T22" fmla="*/ 255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7 w 417"/>
                <a:gd name="T31" fmla="*/ 93 h 466"/>
                <a:gd name="T32" fmla="*/ 191 w 417"/>
                <a:gd name="T33" fmla="*/ 96 h 466"/>
                <a:gd name="T34" fmla="*/ 178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7 w 417"/>
                <a:gd name="T47" fmla="*/ 172 h 466"/>
                <a:gd name="T48" fmla="*/ 124 w 417"/>
                <a:gd name="T49" fmla="*/ 195 h 466"/>
                <a:gd name="T50" fmla="*/ 122 w 417"/>
                <a:gd name="T51" fmla="*/ 224 h 466"/>
                <a:gd name="T52" fmla="*/ 122 w 417"/>
                <a:gd name="T53" fmla="*/ 260 h 466"/>
                <a:gd name="T54" fmla="*/ 122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2 w 417"/>
                <a:gd name="T71" fmla="*/ 30 h 466"/>
                <a:gd name="T72" fmla="*/ 171 w 417"/>
                <a:gd name="T73" fmla="*/ 24 h 466"/>
                <a:gd name="T74" fmla="*/ 180 w 417"/>
                <a:gd name="T75" fmla="*/ 19 h 466"/>
                <a:gd name="T76" fmla="*/ 190 w 417"/>
                <a:gd name="T77" fmla="*/ 14 h 466"/>
                <a:gd name="T78" fmla="*/ 200 w 417"/>
                <a:gd name="T79" fmla="*/ 11 h 466"/>
                <a:gd name="T80" fmla="*/ 210 w 417"/>
                <a:gd name="T81" fmla="*/ 7 h 466"/>
                <a:gd name="T82" fmla="*/ 220 w 417"/>
                <a:gd name="T83" fmla="*/ 5 h 466"/>
                <a:gd name="T84" fmla="*/ 231 w 417"/>
                <a:gd name="T85" fmla="*/ 2 h 466"/>
                <a:gd name="T86" fmla="*/ 241 w 417"/>
                <a:gd name="T87" fmla="*/ 1 h 466"/>
                <a:gd name="T88" fmla="*/ 252 w 417"/>
                <a:gd name="T89" fmla="*/ 0 h 466"/>
                <a:gd name="T90" fmla="*/ 264 w 417"/>
                <a:gd name="T91" fmla="*/ 0 h 466"/>
                <a:gd name="T92" fmla="*/ 283 w 417"/>
                <a:gd name="T93" fmla="*/ 0 h 466"/>
                <a:gd name="T94" fmla="*/ 302 w 417"/>
                <a:gd name="T95" fmla="*/ 3 h 466"/>
                <a:gd name="T96" fmla="*/ 320 w 417"/>
                <a:gd name="T97" fmla="*/ 7 h 466"/>
                <a:gd name="T98" fmla="*/ 337 w 417"/>
                <a:gd name="T99" fmla="*/ 14 h 466"/>
                <a:gd name="T100" fmla="*/ 353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7 w 417"/>
                <a:gd name="T107" fmla="*/ 51 h 466"/>
                <a:gd name="T108" fmla="*/ 396 w 417"/>
                <a:gd name="T109" fmla="*/ 62 h 466"/>
                <a:gd name="T110" fmla="*/ 402 w 417"/>
                <a:gd name="T111" fmla="*/ 75 h 466"/>
                <a:gd name="T112" fmla="*/ 408 w 417"/>
                <a:gd name="T113" fmla="*/ 88 h 466"/>
                <a:gd name="T114" fmla="*/ 411 w 417"/>
                <a:gd name="T115" fmla="*/ 101 h 466"/>
                <a:gd name="T116" fmla="*/ 414 w 417"/>
                <a:gd name="T117" fmla="*/ 117 h 466"/>
                <a:gd name="T118" fmla="*/ 416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6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8" y="118"/>
                  </a:lnTo>
                  <a:lnTo>
                    <a:pt x="271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3" y="0"/>
                  </a:lnTo>
                  <a:lnTo>
                    <a:pt x="302" y="3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64636CA2-3248-4D76-8035-DF3E87E87E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1462088"/>
              <a:ext cx="171450" cy="190500"/>
            </a:xfrm>
            <a:custGeom>
              <a:avLst/>
              <a:gdLst>
                <a:gd name="T0" fmla="*/ 255 w 429"/>
                <a:gd name="T1" fmla="*/ 256 h 477"/>
                <a:gd name="T2" fmla="*/ 188 w 429"/>
                <a:gd name="T3" fmla="*/ 271 h 477"/>
                <a:gd name="T4" fmla="*/ 145 w 429"/>
                <a:gd name="T5" fmla="*/ 287 h 477"/>
                <a:gd name="T6" fmla="*/ 130 w 429"/>
                <a:gd name="T7" fmla="*/ 301 h 477"/>
                <a:gd name="T8" fmla="*/ 122 w 429"/>
                <a:gd name="T9" fmla="*/ 317 h 477"/>
                <a:gd name="T10" fmla="*/ 121 w 429"/>
                <a:gd name="T11" fmla="*/ 336 h 477"/>
                <a:gd name="T12" fmla="*/ 126 w 429"/>
                <a:gd name="T13" fmla="*/ 353 h 477"/>
                <a:gd name="T14" fmla="*/ 135 w 429"/>
                <a:gd name="T15" fmla="*/ 369 h 477"/>
                <a:gd name="T16" fmla="*/ 150 w 429"/>
                <a:gd name="T17" fmla="*/ 382 h 477"/>
                <a:gd name="T18" fmla="*/ 168 w 429"/>
                <a:gd name="T19" fmla="*/ 389 h 477"/>
                <a:gd name="T20" fmla="*/ 188 w 429"/>
                <a:gd name="T21" fmla="*/ 392 h 477"/>
                <a:gd name="T22" fmla="*/ 212 w 429"/>
                <a:gd name="T23" fmla="*/ 389 h 477"/>
                <a:gd name="T24" fmla="*/ 236 w 429"/>
                <a:gd name="T25" fmla="*/ 379 h 477"/>
                <a:gd name="T26" fmla="*/ 261 w 429"/>
                <a:gd name="T27" fmla="*/ 361 h 477"/>
                <a:gd name="T28" fmla="*/ 280 w 429"/>
                <a:gd name="T29" fmla="*/ 330 h 477"/>
                <a:gd name="T30" fmla="*/ 283 w 429"/>
                <a:gd name="T31" fmla="*/ 291 h 477"/>
                <a:gd name="T32" fmla="*/ 122 w 429"/>
                <a:gd name="T33" fmla="*/ 149 h 477"/>
                <a:gd name="T34" fmla="*/ 23 w 429"/>
                <a:gd name="T35" fmla="*/ 99 h 477"/>
                <a:gd name="T36" fmla="*/ 46 w 429"/>
                <a:gd name="T37" fmla="*/ 59 h 477"/>
                <a:gd name="T38" fmla="*/ 75 w 429"/>
                <a:gd name="T39" fmla="*/ 31 h 477"/>
                <a:gd name="T40" fmla="*/ 116 w 429"/>
                <a:gd name="T41" fmla="*/ 12 h 477"/>
                <a:gd name="T42" fmla="*/ 169 w 429"/>
                <a:gd name="T43" fmla="*/ 1 h 477"/>
                <a:gd name="T44" fmla="*/ 230 w 429"/>
                <a:gd name="T45" fmla="*/ 0 h 477"/>
                <a:gd name="T46" fmla="*/ 281 w 429"/>
                <a:gd name="T47" fmla="*/ 5 h 477"/>
                <a:gd name="T48" fmla="*/ 321 w 429"/>
                <a:gd name="T49" fmla="*/ 14 h 477"/>
                <a:gd name="T50" fmla="*/ 349 w 429"/>
                <a:gd name="T51" fmla="*/ 28 h 477"/>
                <a:gd name="T52" fmla="*/ 372 w 429"/>
                <a:gd name="T53" fmla="*/ 46 h 477"/>
                <a:gd name="T54" fmla="*/ 388 w 429"/>
                <a:gd name="T55" fmla="*/ 67 h 477"/>
                <a:gd name="T56" fmla="*/ 397 w 429"/>
                <a:gd name="T57" fmla="*/ 96 h 477"/>
                <a:gd name="T58" fmla="*/ 403 w 429"/>
                <a:gd name="T59" fmla="*/ 175 h 477"/>
                <a:gd name="T60" fmla="*/ 403 w 429"/>
                <a:gd name="T61" fmla="*/ 369 h 477"/>
                <a:gd name="T62" fmla="*/ 411 w 429"/>
                <a:gd name="T63" fmla="*/ 420 h 477"/>
                <a:gd name="T64" fmla="*/ 429 w 429"/>
                <a:gd name="T65" fmla="*/ 466 h 477"/>
                <a:gd name="T66" fmla="*/ 298 w 429"/>
                <a:gd name="T67" fmla="*/ 431 h 477"/>
                <a:gd name="T68" fmla="*/ 278 w 429"/>
                <a:gd name="T69" fmla="*/ 431 h 477"/>
                <a:gd name="T70" fmla="*/ 227 w 429"/>
                <a:gd name="T71" fmla="*/ 462 h 477"/>
                <a:gd name="T72" fmla="*/ 171 w 429"/>
                <a:gd name="T73" fmla="*/ 476 h 477"/>
                <a:gd name="T74" fmla="*/ 119 w 429"/>
                <a:gd name="T75" fmla="*/ 475 h 477"/>
                <a:gd name="T76" fmla="*/ 75 w 429"/>
                <a:gd name="T77" fmla="*/ 462 h 477"/>
                <a:gd name="T78" fmla="*/ 41 w 429"/>
                <a:gd name="T79" fmla="*/ 439 h 477"/>
                <a:gd name="T80" fmla="*/ 16 w 429"/>
                <a:gd name="T81" fmla="*/ 407 h 477"/>
                <a:gd name="T82" fmla="*/ 3 w 429"/>
                <a:gd name="T83" fmla="*/ 370 h 477"/>
                <a:gd name="T84" fmla="*/ 0 w 429"/>
                <a:gd name="T85" fmla="*/ 333 h 477"/>
                <a:gd name="T86" fmla="*/ 4 w 429"/>
                <a:gd name="T87" fmla="*/ 305 h 477"/>
                <a:gd name="T88" fmla="*/ 13 w 429"/>
                <a:gd name="T89" fmla="*/ 280 h 477"/>
                <a:gd name="T90" fmla="*/ 29 w 429"/>
                <a:gd name="T91" fmla="*/ 259 h 477"/>
                <a:gd name="T92" fmla="*/ 47 w 429"/>
                <a:gd name="T93" fmla="*/ 241 h 477"/>
                <a:gd name="T94" fmla="*/ 71 w 429"/>
                <a:gd name="T95" fmla="*/ 227 h 477"/>
                <a:gd name="T96" fmla="*/ 136 w 429"/>
                <a:gd name="T97" fmla="*/ 205 h 477"/>
                <a:gd name="T98" fmla="*/ 238 w 429"/>
                <a:gd name="T99" fmla="*/ 182 h 477"/>
                <a:gd name="T100" fmla="*/ 285 w 429"/>
                <a:gd name="T101" fmla="*/ 156 h 477"/>
                <a:gd name="T102" fmla="*/ 282 w 429"/>
                <a:gd name="T103" fmla="*/ 133 h 477"/>
                <a:gd name="T104" fmla="*/ 275 w 429"/>
                <a:gd name="T105" fmla="*/ 116 h 477"/>
                <a:gd name="T106" fmla="*/ 262 w 429"/>
                <a:gd name="T107" fmla="*/ 104 h 477"/>
                <a:gd name="T108" fmla="*/ 242 w 429"/>
                <a:gd name="T109" fmla="*/ 95 h 477"/>
                <a:gd name="T110" fmla="*/ 187 w 429"/>
                <a:gd name="T111" fmla="*/ 93 h 477"/>
                <a:gd name="T112" fmla="*/ 152 w 429"/>
                <a:gd name="T113" fmla="*/ 105 h 477"/>
                <a:gd name="T114" fmla="*/ 128 w 429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477">
                  <a:moveTo>
                    <a:pt x="285" y="247"/>
                  </a:moveTo>
                  <a:lnTo>
                    <a:pt x="272" y="252"/>
                  </a:lnTo>
                  <a:lnTo>
                    <a:pt x="255" y="256"/>
                  </a:lnTo>
                  <a:lnTo>
                    <a:pt x="234" y="261"/>
                  </a:lnTo>
                  <a:lnTo>
                    <a:pt x="211" y="266"/>
                  </a:lnTo>
                  <a:lnTo>
                    <a:pt x="188" y="271"/>
                  </a:lnTo>
                  <a:lnTo>
                    <a:pt x="169" y="277"/>
                  </a:lnTo>
                  <a:lnTo>
                    <a:pt x="154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6"/>
                  </a:lnTo>
                  <a:lnTo>
                    <a:pt x="130" y="301"/>
                  </a:lnTo>
                  <a:lnTo>
                    <a:pt x="127" y="306"/>
                  </a:lnTo>
                  <a:lnTo>
                    <a:pt x="124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3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4"/>
                  </a:lnTo>
                  <a:lnTo>
                    <a:pt x="135" y="369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2"/>
                  </a:lnTo>
                  <a:lnTo>
                    <a:pt x="156" y="385"/>
                  </a:lnTo>
                  <a:lnTo>
                    <a:pt x="162" y="388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6" y="391"/>
                  </a:lnTo>
                  <a:lnTo>
                    <a:pt x="205" y="390"/>
                  </a:lnTo>
                  <a:lnTo>
                    <a:pt x="212" y="389"/>
                  </a:lnTo>
                  <a:lnTo>
                    <a:pt x="220" y="386"/>
                  </a:lnTo>
                  <a:lnTo>
                    <a:pt x="228" y="384"/>
                  </a:lnTo>
                  <a:lnTo>
                    <a:pt x="236" y="379"/>
                  </a:lnTo>
                  <a:lnTo>
                    <a:pt x="243" y="376"/>
                  </a:lnTo>
                  <a:lnTo>
                    <a:pt x="251" y="371"/>
                  </a:lnTo>
                  <a:lnTo>
                    <a:pt x="261" y="361"/>
                  </a:lnTo>
                  <a:lnTo>
                    <a:pt x="269" y="352"/>
                  </a:lnTo>
                  <a:lnTo>
                    <a:pt x="275" y="342"/>
                  </a:lnTo>
                  <a:lnTo>
                    <a:pt x="280" y="330"/>
                  </a:lnTo>
                  <a:lnTo>
                    <a:pt x="281" y="321"/>
                  </a:lnTo>
                  <a:lnTo>
                    <a:pt x="283" y="308"/>
                  </a:lnTo>
                  <a:lnTo>
                    <a:pt x="283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59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9" y="1"/>
                  </a:lnTo>
                  <a:lnTo>
                    <a:pt x="189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1" y="5"/>
                  </a:lnTo>
                  <a:lnTo>
                    <a:pt x="295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1" y="19"/>
                  </a:lnTo>
                  <a:lnTo>
                    <a:pt x="341" y="24"/>
                  </a:lnTo>
                  <a:lnTo>
                    <a:pt x="349" y="28"/>
                  </a:lnTo>
                  <a:lnTo>
                    <a:pt x="358" y="34"/>
                  </a:lnTo>
                  <a:lnTo>
                    <a:pt x="365" y="40"/>
                  </a:lnTo>
                  <a:lnTo>
                    <a:pt x="372" y="46"/>
                  </a:lnTo>
                  <a:lnTo>
                    <a:pt x="378" y="53"/>
                  </a:lnTo>
                  <a:lnTo>
                    <a:pt x="383" y="59"/>
                  </a:lnTo>
                  <a:lnTo>
                    <a:pt x="388" y="67"/>
                  </a:lnTo>
                  <a:lnTo>
                    <a:pt x="391" y="75"/>
                  </a:lnTo>
                  <a:lnTo>
                    <a:pt x="395" y="85"/>
                  </a:lnTo>
                  <a:lnTo>
                    <a:pt x="397" y="96"/>
                  </a:lnTo>
                  <a:lnTo>
                    <a:pt x="399" y="108"/>
                  </a:lnTo>
                  <a:lnTo>
                    <a:pt x="402" y="139"/>
                  </a:lnTo>
                  <a:lnTo>
                    <a:pt x="403" y="175"/>
                  </a:lnTo>
                  <a:lnTo>
                    <a:pt x="402" y="316"/>
                  </a:lnTo>
                  <a:lnTo>
                    <a:pt x="402" y="345"/>
                  </a:lnTo>
                  <a:lnTo>
                    <a:pt x="403" y="369"/>
                  </a:lnTo>
                  <a:lnTo>
                    <a:pt x="405" y="389"/>
                  </a:lnTo>
                  <a:lnTo>
                    <a:pt x="408" y="406"/>
                  </a:lnTo>
                  <a:lnTo>
                    <a:pt x="411" y="420"/>
                  </a:lnTo>
                  <a:lnTo>
                    <a:pt x="416" y="435"/>
                  </a:lnTo>
                  <a:lnTo>
                    <a:pt x="422" y="451"/>
                  </a:lnTo>
                  <a:lnTo>
                    <a:pt x="429" y="466"/>
                  </a:lnTo>
                  <a:lnTo>
                    <a:pt x="310" y="466"/>
                  </a:lnTo>
                  <a:lnTo>
                    <a:pt x="305" y="452"/>
                  </a:lnTo>
                  <a:lnTo>
                    <a:pt x="298" y="431"/>
                  </a:lnTo>
                  <a:lnTo>
                    <a:pt x="295" y="422"/>
                  </a:lnTo>
                  <a:lnTo>
                    <a:pt x="294" y="417"/>
                  </a:lnTo>
                  <a:lnTo>
                    <a:pt x="278" y="431"/>
                  </a:lnTo>
                  <a:lnTo>
                    <a:pt x="262" y="444"/>
                  </a:lnTo>
                  <a:lnTo>
                    <a:pt x="245" y="453"/>
                  </a:lnTo>
                  <a:lnTo>
                    <a:pt x="227" y="462"/>
                  </a:lnTo>
                  <a:lnTo>
                    <a:pt x="209" y="469"/>
                  </a:lnTo>
                  <a:lnTo>
                    <a:pt x="191" y="474"/>
                  </a:lnTo>
                  <a:lnTo>
                    <a:pt x="171" y="476"/>
                  </a:lnTo>
                  <a:lnTo>
                    <a:pt x="152" y="477"/>
                  </a:lnTo>
                  <a:lnTo>
                    <a:pt x="135" y="476"/>
                  </a:lnTo>
                  <a:lnTo>
                    <a:pt x="119" y="475"/>
                  </a:lnTo>
                  <a:lnTo>
                    <a:pt x="103" y="471"/>
                  </a:lnTo>
                  <a:lnTo>
                    <a:pt x="89" y="468"/>
                  </a:lnTo>
                  <a:lnTo>
                    <a:pt x="75" y="462"/>
                  </a:lnTo>
                  <a:lnTo>
                    <a:pt x="62" y="456"/>
                  </a:lnTo>
                  <a:lnTo>
                    <a:pt x="52" y="447"/>
                  </a:lnTo>
                  <a:lnTo>
                    <a:pt x="41" y="439"/>
                  </a:lnTo>
                  <a:lnTo>
                    <a:pt x="31" y="429"/>
                  </a:lnTo>
                  <a:lnTo>
                    <a:pt x="23" y="419"/>
                  </a:lnTo>
                  <a:lnTo>
                    <a:pt x="16" y="407"/>
                  </a:lnTo>
                  <a:lnTo>
                    <a:pt x="10" y="396"/>
                  </a:lnTo>
                  <a:lnTo>
                    <a:pt x="5" y="383"/>
                  </a:lnTo>
                  <a:lnTo>
                    <a:pt x="3" y="370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33"/>
                  </a:lnTo>
                  <a:lnTo>
                    <a:pt x="1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9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2"/>
                  </a:lnTo>
                  <a:lnTo>
                    <a:pt x="41" y="246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2" y="230"/>
                  </a:lnTo>
                  <a:lnTo>
                    <a:pt x="71" y="227"/>
                  </a:lnTo>
                  <a:lnTo>
                    <a:pt x="89" y="218"/>
                  </a:lnTo>
                  <a:lnTo>
                    <a:pt x="111" y="211"/>
                  </a:lnTo>
                  <a:lnTo>
                    <a:pt x="136" y="205"/>
                  </a:lnTo>
                  <a:lnTo>
                    <a:pt x="166" y="198"/>
                  </a:lnTo>
                  <a:lnTo>
                    <a:pt x="206" y="191"/>
                  </a:lnTo>
                  <a:lnTo>
                    <a:pt x="238" y="182"/>
                  </a:lnTo>
                  <a:lnTo>
                    <a:pt x="264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3" y="148"/>
                  </a:lnTo>
                  <a:lnTo>
                    <a:pt x="283" y="141"/>
                  </a:lnTo>
                  <a:lnTo>
                    <a:pt x="282" y="133"/>
                  </a:lnTo>
                  <a:lnTo>
                    <a:pt x="280" y="126"/>
                  </a:lnTo>
                  <a:lnTo>
                    <a:pt x="278" y="120"/>
                  </a:lnTo>
                  <a:lnTo>
                    <a:pt x="275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2" y="104"/>
                  </a:lnTo>
                  <a:lnTo>
                    <a:pt x="256" y="100"/>
                  </a:lnTo>
                  <a:lnTo>
                    <a:pt x="250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2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2" y="112"/>
                  </a:lnTo>
                  <a:lnTo>
                    <a:pt x="135" y="122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E552F834-D10E-44FC-A880-835C5DD6A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462088"/>
              <a:ext cx="165100" cy="185738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4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4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9 w 419"/>
                <a:gd name="T35" fmla="*/ 101 h 466"/>
                <a:gd name="T36" fmla="*/ 165 w 419"/>
                <a:gd name="T37" fmla="*/ 110 h 466"/>
                <a:gd name="T38" fmla="*/ 155 w 419"/>
                <a:gd name="T39" fmla="*/ 118 h 466"/>
                <a:gd name="T40" fmla="*/ 145 w 419"/>
                <a:gd name="T41" fmla="*/ 129 h 466"/>
                <a:gd name="T42" fmla="*/ 137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5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30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3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7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5 w 419"/>
                <a:gd name="T117" fmla="*/ 117 h 466"/>
                <a:gd name="T118" fmla="*/ 416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4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9" y="101"/>
                  </a:lnTo>
                  <a:lnTo>
                    <a:pt x="165" y="110"/>
                  </a:lnTo>
                  <a:lnTo>
                    <a:pt x="155" y="118"/>
                  </a:lnTo>
                  <a:lnTo>
                    <a:pt x="145" y="129"/>
                  </a:lnTo>
                  <a:lnTo>
                    <a:pt x="137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5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30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3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7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5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8064DE66-869D-439D-A4DB-653272376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1462088"/>
              <a:ext cx="171450" cy="190500"/>
            </a:xfrm>
            <a:custGeom>
              <a:avLst/>
              <a:gdLst>
                <a:gd name="T0" fmla="*/ 305 w 433"/>
                <a:gd name="T1" fmla="*/ 157 h 477"/>
                <a:gd name="T2" fmla="*/ 297 w 433"/>
                <a:gd name="T3" fmla="*/ 135 h 477"/>
                <a:gd name="T4" fmla="*/ 285 w 433"/>
                <a:gd name="T5" fmla="*/ 118 h 477"/>
                <a:gd name="T6" fmla="*/ 268 w 433"/>
                <a:gd name="T7" fmla="*/ 105 h 477"/>
                <a:gd name="T8" fmla="*/ 248 w 433"/>
                <a:gd name="T9" fmla="*/ 96 h 477"/>
                <a:gd name="T10" fmla="*/ 224 w 433"/>
                <a:gd name="T11" fmla="*/ 94 h 477"/>
                <a:gd name="T12" fmla="*/ 193 w 433"/>
                <a:gd name="T13" fmla="*/ 99 h 477"/>
                <a:gd name="T14" fmla="*/ 167 w 433"/>
                <a:gd name="T15" fmla="*/ 112 h 477"/>
                <a:gd name="T16" fmla="*/ 146 w 433"/>
                <a:gd name="T17" fmla="*/ 135 h 477"/>
                <a:gd name="T18" fmla="*/ 132 w 433"/>
                <a:gd name="T19" fmla="*/ 167 h 477"/>
                <a:gd name="T20" fmla="*/ 126 w 433"/>
                <a:gd name="T21" fmla="*/ 212 h 477"/>
                <a:gd name="T22" fmla="*/ 127 w 433"/>
                <a:gd name="T23" fmla="*/ 268 h 477"/>
                <a:gd name="T24" fmla="*/ 136 w 433"/>
                <a:gd name="T25" fmla="*/ 314 h 477"/>
                <a:gd name="T26" fmla="*/ 152 w 433"/>
                <a:gd name="T27" fmla="*/ 345 h 477"/>
                <a:gd name="T28" fmla="*/ 176 w 433"/>
                <a:gd name="T29" fmla="*/ 365 h 477"/>
                <a:gd name="T30" fmla="*/ 204 w 433"/>
                <a:gd name="T31" fmla="*/ 377 h 477"/>
                <a:gd name="T32" fmla="*/ 235 w 433"/>
                <a:gd name="T33" fmla="*/ 378 h 477"/>
                <a:gd name="T34" fmla="*/ 257 w 433"/>
                <a:gd name="T35" fmla="*/ 373 h 477"/>
                <a:gd name="T36" fmla="*/ 277 w 433"/>
                <a:gd name="T37" fmla="*/ 364 h 477"/>
                <a:gd name="T38" fmla="*/ 293 w 433"/>
                <a:gd name="T39" fmla="*/ 347 h 477"/>
                <a:gd name="T40" fmla="*/ 305 w 433"/>
                <a:gd name="T41" fmla="*/ 323 h 477"/>
                <a:gd name="T42" fmla="*/ 314 w 433"/>
                <a:gd name="T43" fmla="*/ 292 h 477"/>
                <a:gd name="T44" fmla="*/ 421 w 433"/>
                <a:gd name="T45" fmla="*/ 351 h 477"/>
                <a:gd name="T46" fmla="*/ 396 w 433"/>
                <a:gd name="T47" fmla="*/ 398 h 477"/>
                <a:gd name="T48" fmla="*/ 362 w 433"/>
                <a:gd name="T49" fmla="*/ 435 h 477"/>
                <a:gd name="T50" fmla="*/ 317 w 433"/>
                <a:gd name="T51" fmla="*/ 460 h 477"/>
                <a:gd name="T52" fmla="*/ 262 w 433"/>
                <a:gd name="T53" fmla="*/ 475 h 477"/>
                <a:gd name="T54" fmla="*/ 197 w 433"/>
                <a:gd name="T55" fmla="*/ 476 h 477"/>
                <a:gd name="T56" fmla="*/ 131 w 433"/>
                <a:gd name="T57" fmla="*/ 462 h 477"/>
                <a:gd name="T58" fmla="*/ 76 w 433"/>
                <a:gd name="T59" fmla="*/ 428 h 477"/>
                <a:gd name="T60" fmla="*/ 46 w 433"/>
                <a:gd name="T61" fmla="*/ 397 h 477"/>
                <a:gd name="T62" fmla="*/ 24 w 433"/>
                <a:gd name="T63" fmla="*/ 359 h 477"/>
                <a:gd name="T64" fmla="*/ 4 w 433"/>
                <a:gd name="T65" fmla="*/ 292 h 477"/>
                <a:gd name="T66" fmla="*/ 2 w 433"/>
                <a:gd name="T67" fmla="*/ 211 h 477"/>
                <a:gd name="T68" fmla="*/ 16 w 433"/>
                <a:gd name="T69" fmla="*/ 138 h 477"/>
                <a:gd name="T70" fmla="*/ 40 w 433"/>
                <a:gd name="T71" fmla="*/ 88 h 477"/>
                <a:gd name="T72" fmla="*/ 60 w 433"/>
                <a:gd name="T73" fmla="*/ 62 h 477"/>
                <a:gd name="T74" fmla="*/ 112 w 433"/>
                <a:gd name="T75" fmla="*/ 24 h 477"/>
                <a:gd name="T76" fmla="*/ 174 w 433"/>
                <a:gd name="T77" fmla="*/ 3 h 477"/>
                <a:gd name="T78" fmla="*/ 243 w 433"/>
                <a:gd name="T79" fmla="*/ 0 h 477"/>
                <a:gd name="T80" fmla="*/ 298 w 433"/>
                <a:gd name="T81" fmla="*/ 8 h 477"/>
                <a:gd name="T82" fmla="*/ 342 w 433"/>
                <a:gd name="T83" fmla="*/ 27 h 477"/>
                <a:gd name="T84" fmla="*/ 378 w 433"/>
                <a:gd name="T85" fmla="*/ 56 h 477"/>
                <a:gd name="T86" fmla="*/ 407 w 433"/>
                <a:gd name="T87" fmla="*/ 95 h 477"/>
                <a:gd name="T88" fmla="*/ 427 w 433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3" h="477">
                  <a:moveTo>
                    <a:pt x="427" y="145"/>
                  </a:moveTo>
                  <a:lnTo>
                    <a:pt x="308" y="167"/>
                  </a:lnTo>
                  <a:lnTo>
                    <a:pt x="305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3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0" y="113"/>
                  </a:lnTo>
                  <a:lnTo>
                    <a:pt x="274" y="108"/>
                  </a:lnTo>
                  <a:lnTo>
                    <a:pt x="268" y="105"/>
                  </a:lnTo>
                  <a:lnTo>
                    <a:pt x="262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4"/>
                  </a:lnTo>
                  <a:lnTo>
                    <a:pt x="140" y="326"/>
                  </a:lnTo>
                  <a:lnTo>
                    <a:pt x="146" y="336"/>
                  </a:lnTo>
                  <a:lnTo>
                    <a:pt x="152" y="345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70"/>
                  </a:lnTo>
                  <a:lnTo>
                    <a:pt x="194" y="373"/>
                  </a:lnTo>
                  <a:lnTo>
                    <a:pt x="204" y="377"/>
                  </a:lnTo>
                  <a:lnTo>
                    <a:pt x="214" y="378"/>
                  </a:lnTo>
                  <a:lnTo>
                    <a:pt x="226" y="378"/>
                  </a:lnTo>
                  <a:lnTo>
                    <a:pt x="235" y="378"/>
                  </a:lnTo>
                  <a:lnTo>
                    <a:pt x="243" y="377"/>
                  </a:lnTo>
                  <a:lnTo>
                    <a:pt x="250" y="376"/>
                  </a:lnTo>
                  <a:lnTo>
                    <a:pt x="257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4"/>
                  </a:lnTo>
                  <a:lnTo>
                    <a:pt x="283" y="359"/>
                  </a:lnTo>
                  <a:lnTo>
                    <a:pt x="287" y="354"/>
                  </a:lnTo>
                  <a:lnTo>
                    <a:pt x="293" y="347"/>
                  </a:lnTo>
                  <a:lnTo>
                    <a:pt x="297" y="340"/>
                  </a:lnTo>
                  <a:lnTo>
                    <a:pt x="302" y="333"/>
                  </a:lnTo>
                  <a:lnTo>
                    <a:pt x="305" y="323"/>
                  </a:lnTo>
                  <a:lnTo>
                    <a:pt x="309" y="314"/>
                  </a:lnTo>
                  <a:lnTo>
                    <a:pt x="311" y="303"/>
                  </a:lnTo>
                  <a:lnTo>
                    <a:pt x="314" y="292"/>
                  </a:lnTo>
                  <a:lnTo>
                    <a:pt x="433" y="312"/>
                  </a:lnTo>
                  <a:lnTo>
                    <a:pt x="427" y="332"/>
                  </a:lnTo>
                  <a:lnTo>
                    <a:pt x="421" y="351"/>
                  </a:lnTo>
                  <a:lnTo>
                    <a:pt x="414" y="367"/>
                  </a:lnTo>
                  <a:lnTo>
                    <a:pt x="406" y="384"/>
                  </a:lnTo>
                  <a:lnTo>
                    <a:pt x="396" y="398"/>
                  </a:lnTo>
                  <a:lnTo>
                    <a:pt x="385" y="411"/>
                  </a:lnTo>
                  <a:lnTo>
                    <a:pt x="375" y="425"/>
                  </a:lnTo>
                  <a:lnTo>
                    <a:pt x="362" y="435"/>
                  </a:lnTo>
                  <a:lnTo>
                    <a:pt x="348" y="445"/>
                  </a:lnTo>
                  <a:lnTo>
                    <a:pt x="333" y="453"/>
                  </a:lnTo>
                  <a:lnTo>
                    <a:pt x="317" y="460"/>
                  </a:lnTo>
                  <a:lnTo>
                    <a:pt x="301" y="466"/>
                  </a:lnTo>
                  <a:lnTo>
                    <a:pt x="281" y="471"/>
                  </a:lnTo>
                  <a:lnTo>
                    <a:pt x="262" y="475"/>
                  </a:lnTo>
                  <a:lnTo>
                    <a:pt x="242" y="476"/>
                  </a:lnTo>
                  <a:lnTo>
                    <a:pt x="220" y="477"/>
                  </a:lnTo>
                  <a:lnTo>
                    <a:pt x="197" y="476"/>
                  </a:lnTo>
                  <a:lnTo>
                    <a:pt x="173" y="474"/>
                  </a:lnTo>
                  <a:lnTo>
                    <a:pt x="151" y="469"/>
                  </a:lnTo>
                  <a:lnTo>
                    <a:pt x="131" y="462"/>
                  </a:lnTo>
                  <a:lnTo>
                    <a:pt x="110" y="452"/>
                  </a:lnTo>
                  <a:lnTo>
                    <a:pt x="93" y="441"/>
                  </a:lnTo>
                  <a:lnTo>
                    <a:pt x="76" y="428"/>
                  </a:lnTo>
                  <a:lnTo>
                    <a:pt x="60" y="414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0" y="389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9"/>
                  </a:lnTo>
                  <a:lnTo>
                    <a:pt x="9" y="316"/>
                  </a:lnTo>
                  <a:lnTo>
                    <a:pt x="4" y="292"/>
                  </a:lnTo>
                  <a:lnTo>
                    <a:pt x="2" y="266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4" y="185"/>
                  </a:lnTo>
                  <a:lnTo>
                    <a:pt x="9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4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3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2" y="2"/>
                  </a:lnTo>
                  <a:lnTo>
                    <a:pt x="280" y="5"/>
                  </a:lnTo>
                  <a:lnTo>
                    <a:pt x="298" y="8"/>
                  </a:lnTo>
                  <a:lnTo>
                    <a:pt x="314" y="13"/>
                  </a:lnTo>
                  <a:lnTo>
                    <a:pt x="329" y="20"/>
                  </a:lnTo>
                  <a:lnTo>
                    <a:pt x="342" y="27"/>
                  </a:lnTo>
                  <a:lnTo>
                    <a:pt x="356" y="36"/>
                  </a:lnTo>
                  <a:lnTo>
                    <a:pt x="367" y="45"/>
                  </a:lnTo>
                  <a:lnTo>
                    <a:pt x="378" y="56"/>
                  </a:lnTo>
                  <a:lnTo>
                    <a:pt x="389" y="68"/>
                  </a:lnTo>
                  <a:lnTo>
                    <a:pt x="399" y="81"/>
                  </a:lnTo>
                  <a:lnTo>
                    <a:pt x="407" y="95"/>
                  </a:lnTo>
                  <a:lnTo>
                    <a:pt x="414" y="111"/>
                  </a:lnTo>
                  <a:lnTo>
                    <a:pt x="421" y="127"/>
                  </a:lnTo>
                  <a:lnTo>
                    <a:pt x="4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69758D8F-8A71-49E2-87FC-14CCA40344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05488" y="1462088"/>
              <a:ext cx="187325" cy="190500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1 h 477"/>
                <a:gd name="T4" fmla="*/ 156 w 472"/>
                <a:gd name="T5" fmla="*/ 342 h 477"/>
                <a:gd name="T6" fmla="*/ 183 w 472"/>
                <a:gd name="T7" fmla="*/ 365 h 477"/>
                <a:gd name="T8" fmla="*/ 214 w 472"/>
                <a:gd name="T9" fmla="*/ 377 h 477"/>
                <a:gd name="T10" fmla="*/ 247 w 472"/>
                <a:gd name="T11" fmla="*/ 378 h 477"/>
                <a:gd name="T12" fmla="*/ 279 w 472"/>
                <a:gd name="T13" fmla="*/ 370 h 477"/>
                <a:gd name="T14" fmla="*/ 307 w 472"/>
                <a:gd name="T15" fmla="*/ 351 h 477"/>
                <a:gd name="T16" fmla="*/ 330 w 472"/>
                <a:gd name="T17" fmla="*/ 322 h 477"/>
                <a:gd name="T18" fmla="*/ 343 w 472"/>
                <a:gd name="T19" fmla="*/ 285 h 477"/>
                <a:gd name="T20" fmla="*/ 348 w 472"/>
                <a:gd name="T21" fmla="*/ 237 h 477"/>
                <a:gd name="T22" fmla="*/ 343 w 472"/>
                <a:gd name="T23" fmla="*/ 192 h 477"/>
                <a:gd name="T24" fmla="*/ 330 w 472"/>
                <a:gd name="T25" fmla="*/ 154 h 477"/>
                <a:gd name="T26" fmla="*/ 307 w 472"/>
                <a:gd name="T27" fmla="*/ 125 h 477"/>
                <a:gd name="T28" fmla="*/ 279 w 472"/>
                <a:gd name="T29" fmla="*/ 107 h 477"/>
                <a:gd name="T30" fmla="*/ 247 w 472"/>
                <a:gd name="T31" fmla="*/ 99 h 477"/>
                <a:gd name="T32" fmla="*/ 214 w 472"/>
                <a:gd name="T33" fmla="*/ 100 h 477"/>
                <a:gd name="T34" fmla="*/ 183 w 472"/>
                <a:gd name="T35" fmla="*/ 112 h 477"/>
                <a:gd name="T36" fmla="*/ 156 w 472"/>
                <a:gd name="T37" fmla="*/ 135 h 477"/>
                <a:gd name="T38" fmla="*/ 136 w 472"/>
                <a:gd name="T39" fmla="*/ 166 h 477"/>
                <a:gd name="T40" fmla="*/ 126 w 472"/>
                <a:gd name="T41" fmla="*/ 206 h 477"/>
                <a:gd name="T42" fmla="*/ 0 w 472"/>
                <a:gd name="T43" fmla="*/ 231 h 477"/>
                <a:gd name="T44" fmla="*/ 3 w 472"/>
                <a:gd name="T45" fmla="*/ 187 h 477"/>
                <a:gd name="T46" fmla="*/ 16 w 472"/>
                <a:gd name="T47" fmla="*/ 143 h 477"/>
                <a:gd name="T48" fmla="*/ 37 w 472"/>
                <a:gd name="T49" fmla="*/ 101 h 477"/>
                <a:gd name="T50" fmla="*/ 65 w 472"/>
                <a:gd name="T51" fmla="*/ 65 h 477"/>
                <a:gd name="T52" fmla="*/ 100 w 472"/>
                <a:gd name="T53" fmla="*/ 37 h 477"/>
                <a:gd name="T54" fmla="*/ 142 w 472"/>
                <a:gd name="T55" fmla="*/ 17 h 477"/>
                <a:gd name="T56" fmla="*/ 187 w 472"/>
                <a:gd name="T57" fmla="*/ 3 h 477"/>
                <a:gd name="T58" fmla="*/ 235 w 472"/>
                <a:gd name="T59" fmla="*/ 0 h 477"/>
                <a:gd name="T60" fmla="*/ 308 w 472"/>
                <a:gd name="T61" fmla="*/ 9 h 477"/>
                <a:gd name="T62" fmla="*/ 351 w 472"/>
                <a:gd name="T63" fmla="*/ 26 h 477"/>
                <a:gd name="T64" fmla="*/ 388 w 472"/>
                <a:gd name="T65" fmla="*/ 51 h 477"/>
                <a:gd name="T66" fmla="*/ 435 w 472"/>
                <a:gd name="T67" fmla="*/ 102 h 477"/>
                <a:gd name="T68" fmla="*/ 462 w 472"/>
                <a:gd name="T69" fmla="*/ 164 h 477"/>
                <a:gd name="T70" fmla="*/ 472 w 472"/>
                <a:gd name="T71" fmla="*/ 237 h 477"/>
                <a:gd name="T72" fmla="*/ 462 w 472"/>
                <a:gd name="T73" fmla="*/ 310 h 477"/>
                <a:gd name="T74" fmla="*/ 435 w 472"/>
                <a:gd name="T75" fmla="*/ 372 h 477"/>
                <a:gd name="T76" fmla="*/ 388 w 472"/>
                <a:gd name="T77" fmla="*/ 425 h 477"/>
                <a:gd name="T78" fmla="*/ 330 w 472"/>
                <a:gd name="T79" fmla="*/ 460 h 477"/>
                <a:gd name="T80" fmla="*/ 261 w 472"/>
                <a:gd name="T81" fmla="*/ 476 h 477"/>
                <a:gd name="T82" fmla="*/ 205 w 472"/>
                <a:gd name="T83" fmla="*/ 476 h 477"/>
                <a:gd name="T84" fmla="*/ 160 w 472"/>
                <a:gd name="T85" fmla="*/ 466 h 477"/>
                <a:gd name="T86" fmla="*/ 116 w 472"/>
                <a:gd name="T87" fmla="*/ 448 h 477"/>
                <a:gd name="T88" fmla="*/ 77 w 472"/>
                <a:gd name="T89" fmla="*/ 423 h 477"/>
                <a:gd name="T90" fmla="*/ 46 w 472"/>
                <a:gd name="T91" fmla="*/ 391 h 477"/>
                <a:gd name="T92" fmla="*/ 22 w 472"/>
                <a:gd name="T93" fmla="*/ 352 h 477"/>
                <a:gd name="T94" fmla="*/ 7 w 472"/>
                <a:gd name="T95" fmla="*/ 304 h 477"/>
                <a:gd name="T96" fmla="*/ 0 w 472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477">
                  <a:moveTo>
                    <a:pt x="124" y="238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6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3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7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89" y="365"/>
                  </a:lnTo>
                  <a:lnTo>
                    <a:pt x="298" y="358"/>
                  </a:lnTo>
                  <a:lnTo>
                    <a:pt x="307" y="351"/>
                  </a:lnTo>
                  <a:lnTo>
                    <a:pt x="315" y="342"/>
                  </a:lnTo>
                  <a:lnTo>
                    <a:pt x="322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39" y="298"/>
                  </a:lnTo>
                  <a:lnTo>
                    <a:pt x="343" y="285"/>
                  </a:lnTo>
                  <a:lnTo>
                    <a:pt x="345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5" y="206"/>
                  </a:lnTo>
                  <a:lnTo>
                    <a:pt x="343" y="192"/>
                  </a:lnTo>
                  <a:lnTo>
                    <a:pt x="339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2" y="144"/>
                  </a:lnTo>
                  <a:lnTo>
                    <a:pt x="315" y="135"/>
                  </a:lnTo>
                  <a:lnTo>
                    <a:pt x="307" y="125"/>
                  </a:lnTo>
                  <a:lnTo>
                    <a:pt x="298" y="118"/>
                  </a:lnTo>
                  <a:lnTo>
                    <a:pt x="289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7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3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4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1" y="201"/>
                  </a:lnTo>
                  <a:lnTo>
                    <a:pt x="3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7" y="101"/>
                  </a:lnTo>
                  <a:lnTo>
                    <a:pt x="46" y="88"/>
                  </a:lnTo>
                  <a:lnTo>
                    <a:pt x="55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0" y="37"/>
                  </a:lnTo>
                  <a:lnTo>
                    <a:pt x="113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60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0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8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5" y="143"/>
                  </a:lnTo>
                  <a:lnTo>
                    <a:pt x="462" y="164"/>
                  </a:lnTo>
                  <a:lnTo>
                    <a:pt x="468" y="188"/>
                  </a:lnTo>
                  <a:lnTo>
                    <a:pt x="471" y="212"/>
                  </a:lnTo>
                  <a:lnTo>
                    <a:pt x="472" y="237"/>
                  </a:lnTo>
                  <a:lnTo>
                    <a:pt x="471" y="262"/>
                  </a:lnTo>
                  <a:lnTo>
                    <a:pt x="468" y="286"/>
                  </a:lnTo>
                  <a:lnTo>
                    <a:pt x="462" y="310"/>
                  </a:lnTo>
                  <a:lnTo>
                    <a:pt x="455" y="332"/>
                  </a:lnTo>
                  <a:lnTo>
                    <a:pt x="446" y="353"/>
                  </a:lnTo>
                  <a:lnTo>
                    <a:pt x="435" y="372"/>
                  </a:lnTo>
                  <a:lnTo>
                    <a:pt x="420" y="391"/>
                  </a:lnTo>
                  <a:lnTo>
                    <a:pt x="405" y="409"/>
                  </a:lnTo>
                  <a:lnTo>
                    <a:pt x="388" y="425"/>
                  </a:lnTo>
                  <a:lnTo>
                    <a:pt x="369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6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5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3" y="287"/>
                  </a:lnTo>
                  <a:lnTo>
                    <a:pt x="1" y="269"/>
                  </a:lnTo>
                  <a:lnTo>
                    <a:pt x="0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A8D4DE86-C0FE-44EB-B343-521F1251F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7100" y="1466850"/>
              <a:ext cx="188913" cy="180975"/>
            </a:xfrm>
            <a:custGeom>
              <a:avLst/>
              <a:gdLst>
                <a:gd name="T0" fmla="*/ 184 w 475"/>
                <a:gd name="T1" fmla="*/ 457 h 457"/>
                <a:gd name="T2" fmla="*/ 0 w 475"/>
                <a:gd name="T3" fmla="*/ 0 h 457"/>
                <a:gd name="T4" fmla="*/ 127 w 475"/>
                <a:gd name="T5" fmla="*/ 0 h 457"/>
                <a:gd name="T6" fmla="*/ 213 w 475"/>
                <a:gd name="T7" fmla="*/ 234 h 457"/>
                <a:gd name="T8" fmla="*/ 238 w 475"/>
                <a:gd name="T9" fmla="*/ 312 h 457"/>
                <a:gd name="T10" fmla="*/ 243 w 475"/>
                <a:gd name="T11" fmla="*/ 299 h 457"/>
                <a:gd name="T12" fmla="*/ 246 w 475"/>
                <a:gd name="T13" fmla="*/ 287 h 457"/>
                <a:gd name="T14" fmla="*/ 249 w 475"/>
                <a:gd name="T15" fmla="*/ 278 h 457"/>
                <a:gd name="T16" fmla="*/ 251 w 475"/>
                <a:gd name="T17" fmla="*/ 272 h 457"/>
                <a:gd name="T18" fmla="*/ 253 w 475"/>
                <a:gd name="T19" fmla="*/ 263 h 457"/>
                <a:gd name="T20" fmla="*/ 257 w 475"/>
                <a:gd name="T21" fmla="*/ 253 h 457"/>
                <a:gd name="T22" fmla="*/ 261 w 475"/>
                <a:gd name="T23" fmla="*/ 244 h 457"/>
                <a:gd name="T24" fmla="*/ 263 w 475"/>
                <a:gd name="T25" fmla="*/ 234 h 457"/>
                <a:gd name="T26" fmla="*/ 350 w 475"/>
                <a:gd name="T27" fmla="*/ 0 h 457"/>
                <a:gd name="T28" fmla="*/ 475 w 475"/>
                <a:gd name="T29" fmla="*/ 0 h 457"/>
                <a:gd name="T30" fmla="*/ 293 w 475"/>
                <a:gd name="T31" fmla="*/ 457 h 457"/>
                <a:gd name="T32" fmla="*/ 184 w 475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" h="457">
                  <a:moveTo>
                    <a:pt x="184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8" y="312"/>
                  </a:lnTo>
                  <a:lnTo>
                    <a:pt x="243" y="299"/>
                  </a:lnTo>
                  <a:lnTo>
                    <a:pt x="246" y="287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3" y="263"/>
                  </a:lnTo>
                  <a:lnTo>
                    <a:pt x="257" y="253"/>
                  </a:lnTo>
                  <a:lnTo>
                    <a:pt x="261" y="244"/>
                  </a:lnTo>
                  <a:lnTo>
                    <a:pt x="263" y="234"/>
                  </a:lnTo>
                  <a:lnTo>
                    <a:pt x="350" y="0"/>
                  </a:lnTo>
                  <a:lnTo>
                    <a:pt x="475" y="0"/>
                  </a:lnTo>
                  <a:lnTo>
                    <a:pt x="293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36DBBFCC-CA69-4292-9AD2-33994BFB9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1888" y="1393825"/>
              <a:ext cx="171450" cy="258763"/>
            </a:xfrm>
            <a:custGeom>
              <a:avLst/>
              <a:gdLst>
                <a:gd name="T0" fmla="*/ 349 w 429"/>
                <a:gd name="T1" fmla="*/ 0 h 651"/>
                <a:gd name="T2" fmla="*/ 284 w 429"/>
                <a:gd name="T3" fmla="*/ 421 h 651"/>
                <a:gd name="T4" fmla="*/ 234 w 429"/>
                <a:gd name="T5" fmla="*/ 435 h 651"/>
                <a:gd name="T6" fmla="*/ 168 w 429"/>
                <a:gd name="T7" fmla="*/ 451 h 651"/>
                <a:gd name="T8" fmla="*/ 138 w 429"/>
                <a:gd name="T9" fmla="*/ 465 h 651"/>
                <a:gd name="T10" fmla="*/ 126 w 429"/>
                <a:gd name="T11" fmla="*/ 480 h 651"/>
                <a:gd name="T12" fmla="*/ 121 w 429"/>
                <a:gd name="T13" fmla="*/ 497 h 651"/>
                <a:gd name="T14" fmla="*/ 121 w 429"/>
                <a:gd name="T15" fmla="*/ 516 h 651"/>
                <a:gd name="T16" fmla="*/ 127 w 429"/>
                <a:gd name="T17" fmla="*/ 533 h 651"/>
                <a:gd name="T18" fmla="*/ 139 w 429"/>
                <a:gd name="T19" fmla="*/ 547 h 651"/>
                <a:gd name="T20" fmla="*/ 155 w 429"/>
                <a:gd name="T21" fmla="*/ 559 h 651"/>
                <a:gd name="T22" fmla="*/ 174 w 429"/>
                <a:gd name="T23" fmla="*/ 565 h 651"/>
                <a:gd name="T24" fmla="*/ 196 w 429"/>
                <a:gd name="T25" fmla="*/ 565 h 651"/>
                <a:gd name="T26" fmla="*/ 220 w 429"/>
                <a:gd name="T27" fmla="*/ 560 h 651"/>
                <a:gd name="T28" fmla="*/ 243 w 429"/>
                <a:gd name="T29" fmla="*/ 550 h 651"/>
                <a:gd name="T30" fmla="*/ 269 w 429"/>
                <a:gd name="T31" fmla="*/ 526 h 651"/>
                <a:gd name="T32" fmla="*/ 282 w 429"/>
                <a:gd name="T33" fmla="*/ 495 h 651"/>
                <a:gd name="T34" fmla="*/ 284 w 429"/>
                <a:gd name="T35" fmla="*/ 446 h 651"/>
                <a:gd name="T36" fmla="*/ 12 w 429"/>
                <a:gd name="T37" fmla="*/ 304 h 651"/>
                <a:gd name="T38" fmla="*/ 29 w 429"/>
                <a:gd name="T39" fmla="*/ 259 h 651"/>
                <a:gd name="T40" fmla="*/ 55 w 429"/>
                <a:gd name="T41" fmla="*/ 223 h 651"/>
                <a:gd name="T42" fmla="*/ 88 w 429"/>
                <a:gd name="T43" fmla="*/ 198 h 651"/>
                <a:gd name="T44" fmla="*/ 132 w 429"/>
                <a:gd name="T45" fmla="*/ 181 h 651"/>
                <a:gd name="T46" fmla="*/ 188 w 429"/>
                <a:gd name="T47" fmla="*/ 174 h 651"/>
                <a:gd name="T48" fmla="*/ 248 w 429"/>
                <a:gd name="T49" fmla="*/ 175 h 651"/>
                <a:gd name="T50" fmla="*/ 295 w 429"/>
                <a:gd name="T51" fmla="*/ 181 h 651"/>
                <a:gd name="T52" fmla="*/ 331 w 429"/>
                <a:gd name="T53" fmla="*/ 193 h 651"/>
                <a:gd name="T54" fmla="*/ 357 w 429"/>
                <a:gd name="T55" fmla="*/ 208 h 651"/>
                <a:gd name="T56" fmla="*/ 377 w 429"/>
                <a:gd name="T57" fmla="*/ 227 h 651"/>
                <a:gd name="T58" fmla="*/ 390 w 429"/>
                <a:gd name="T59" fmla="*/ 249 h 651"/>
                <a:gd name="T60" fmla="*/ 399 w 429"/>
                <a:gd name="T61" fmla="*/ 282 h 651"/>
                <a:gd name="T62" fmla="*/ 401 w 429"/>
                <a:gd name="T63" fmla="*/ 490 h 651"/>
                <a:gd name="T64" fmla="*/ 405 w 429"/>
                <a:gd name="T65" fmla="*/ 563 h 651"/>
                <a:gd name="T66" fmla="*/ 416 w 429"/>
                <a:gd name="T67" fmla="*/ 609 h 651"/>
                <a:gd name="T68" fmla="*/ 309 w 429"/>
                <a:gd name="T69" fmla="*/ 640 h 651"/>
                <a:gd name="T70" fmla="*/ 295 w 429"/>
                <a:gd name="T71" fmla="*/ 596 h 651"/>
                <a:gd name="T72" fmla="*/ 261 w 429"/>
                <a:gd name="T73" fmla="*/ 618 h 651"/>
                <a:gd name="T74" fmla="*/ 209 w 429"/>
                <a:gd name="T75" fmla="*/ 643 h 651"/>
                <a:gd name="T76" fmla="*/ 151 w 429"/>
                <a:gd name="T77" fmla="*/ 651 h 651"/>
                <a:gd name="T78" fmla="*/ 102 w 429"/>
                <a:gd name="T79" fmla="*/ 645 h 651"/>
                <a:gd name="T80" fmla="*/ 63 w 429"/>
                <a:gd name="T81" fmla="*/ 630 h 651"/>
                <a:gd name="T82" fmla="*/ 31 w 429"/>
                <a:gd name="T83" fmla="*/ 603 h 651"/>
                <a:gd name="T84" fmla="*/ 9 w 429"/>
                <a:gd name="T85" fmla="*/ 570 h 651"/>
                <a:gd name="T86" fmla="*/ 0 w 429"/>
                <a:gd name="T87" fmla="*/ 531 h 651"/>
                <a:gd name="T88" fmla="*/ 1 w 429"/>
                <a:gd name="T89" fmla="*/ 497 h 651"/>
                <a:gd name="T90" fmla="*/ 7 w 429"/>
                <a:gd name="T91" fmla="*/ 471 h 651"/>
                <a:gd name="T92" fmla="*/ 17 w 429"/>
                <a:gd name="T93" fmla="*/ 447 h 651"/>
                <a:gd name="T94" fmla="*/ 34 w 429"/>
                <a:gd name="T95" fmla="*/ 426 h 651"/>
                <a:gd name="T96" fmla="*/ 55 w 429"/>
                <a:gd name="T97" fmla="*/ 409 h 651"/>
                <a:gd name="T98" fmla="*/ 88 w 429"/>
                <a:gd name="T99" fmla="*/ 392 h 651"/>
                <a:gd name="T100" fmla="*/ 166 w 429"/>
                <a:gd name="T101" fmla="*/ 372 h 651"/>
                <a:gd name="T102" fmla="*/ 264 w 429"/>
                <a:gd name="T103" fmla="*/ 349 h 651"/>
                <a:gd name="T104" fmla="*/ 284 w 429"/>
                <a:gd name="T105" fmla="*/ 322 h 651"/>
                <a:gd name="T106" fmla="*/ 279 w 429"/>
                <a:gd name="T107" fmla="*/ 300 h 651"/>
                <a:gd name="T108" fmla="*/ 271 w 429"/>
                <a:gd name="T109" fmla="*/ 285 h 651"/>
                <a:gd name="T110" fmla="*/ 257 w 429"/>
                <a:gd name="T111" fmla="*/ 274 h 651"/>
                <a:gd name="T112" fmla="*/ 223 w 429"/>
                <a:gd name="T113" fmla="*/ 267 h 651"/>
                <a:gd name="T114" fmla="*/ 173 w 429"/>
                <a:gd name="T115" fmla="*/ 269 h 651"/>
                <a:gd name="T116" fmla="*/ 143 w 429"/>
                <a:gd name="T117" fmla="*/ 286 h 651"/>
                <a:gd name="T118" fmla="*/ 121 w 429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651">
                  <a:moveTo>
                    <a:pt x="153" y="127"/>
                  </a:moveTo>
                  <a:lnTo>
                    <a:pt x="212" y="0"/>
                  </a:lnTo>
                  <a:lnTo>
                    <a:pt x="349" y="0"/>
                  </a:lnTo>
                  <a:lnTo>
                    <a:pt x="229" y="127"/>
                  </a:lnTo>
                  <a:lnTo>
                    <a:pt x="153" y="127"/>
                  </a:lnTo>
                  <a:close/>
                  <a:moveTo>
                    <a:pt x="284" y="421"/>
                  </a:moveTo>
                  <a:lnTo>
                    <a:pt x="271" y="426"/>
                  </a:lnTo>
                  <a:lnTo>
                    <a:pt x="254" y="430"/>
                  </a:lnTo>
                  <a:lnTo>
                    <a:pt x="234" y="435"/>
                  </a:lnTo>
                  <a:lnTo>
                    <a:pt x="210" y="440"/>
                  </a:lnTo>
                  <a:lnTo>
                    <a:pt x="187" y="445"/>
                  </a:lnTo>
                  <a:lnTo>
                    <a:pt x="168" y="451"/>
                  </a:lnTo>
                  <a:lnTo>
                    <a:pt x="154" y="455"/>
                  </a:lnTo>
                  <a:lnTo>
                    <a:pt x="144" y="461"/>
                  </a:lnTo>
                  <a:lnTo>
                    <a:pt x="138" y="465"/>
                  </a:lnTo>
                  <a:lnTo>
                    <a:pt x="133" y="470"/>
                  </a:lnTo>
                  <a:lnTo>
                    <a:pt x="130" y="475"/>
                  </a:lnTo>
                  <a:lnTo>
                    <a:pt x="126" y="480"/>
                  </a:lnTo>
                  <a:lnTo>
                    <a:pt x="124" y="485"/>
                  </a:lnTo>
                  <a:lnTo>
                    <a:pt x="121" y="491"/>
                  </a:lnTo>
                  <a:lnTo>
                    <a:pt x="121" y="497"/>
                  </a:lnTo>
                  <a:lnTo>
                    <a:pt x="120" y="503"/>
                  </a:lnTo>
                  <a:lnTo>
                    <a:pt x="120" y="510"/>
                  </a:lnTo>
                  <a:lnTo>
                    <a:pt x="121" y="516"/>
                  </a:lnTo>
                  <a:lnTo>
                    <a:pt x="123" y="521"/>
                  </a:lnTo>
                  <a:lnTo>
                    <a:pt x="125" y="527"/>
                  </a:lnTo>
                  <a:lnTo>
                    <a:pt x="127" y="533"/>
                  </a:lnTo>
                  <a:lnTo>
                    <a:pt x="131" y="538"/>
                  </a:lnTo>
                  <a:lnTo>
                    <a:pt x="135" y="543"/>
                  </a:lnTo>
                  <a:lnTo>
                    <a:pt x="139" y="547"/>
                  </a:lnTo>
                  <a:lnTo>
                    <a:pt x="144" y="552"/>
                  </a:lnTo>
                  <a:lnTo>
                    <a:pt x="150" y="556"/>
                  </a:lnTo>
                  <a:lnTo>
                    <a:pt x="155" y="559"/>
                  </a:lnTo>
                  <a:lnTo>
                    <a:pt x="161" y="562"/>
                  </a:lnTo>
                  <a:lnTo>
                    <a:pt x="167" y="563"/>
                  </a:lnTo>
                  <a:lnTo>
                    <a:pt x="174" y="565"/>
                  </a:lnTo>
                  <a:lnTo>
                    <a:pt x="180" y="565"/>
                  </a:lnTo>
                  <a:lnTo>
                    <a:pt x="187" y="566"/>
                  </a:lnTo>
                  <a:lnTo>
                    <a:pt x="196" y="565"/>
                  </a:lnTo>
                  <a:lnTo>
                    <a:pt x="204" y="564"/>
                  </a:lnTo>
                  <a:lnTo>
                    <a:pt x="212" y="563"/>
                  </a:lnTo>
                  <a:lnTo>
                    <a:pt x="220" y="560"/>
                  </a:lnTo>
                  <a:lnTo>
                    <a:pt x="228" y="558"/>
                  </a:lnTo>
                  <a:lnTo>
                    <a:pt x="235" y="553"/>
                  </a:lnTo>
                  <a:lnTo>
                    <a:pt x="243" y="550"/>
                  </a:lnTo>
                  <a:lnTo>
                    <a:pt x="251" y="545"/>
                  </a:lnTo>
                  <a:lnTo>
                    <a:pt x="260" y="535"/>
                  </a:lnTo>
                  <a:lnTo>
                    <a:pt x="269" y="526"/>
                  </a:lnTo>
                  <a:lnTo>
                    <a:pt x="275" y="516"/>
                  </a:lnTo>
                  <a:lnTo>
                    <a:pt x="279" y="504"/>
                  </a:lnTo>
                  <a:lnTo>
                    <a:pt x="282" y="495"/>
                  </a:lnTo>
                  <a:lnTo>
                    <a:pt x="283" y="482"/>
                  </a:lnTo>
                  <a:lnTo>
                    <a:pt x="284" y="465"/>
                  </a:lnTo>
                  <a:lnTo>
                    <a:pt x="284" y="446"/>
                  </a:lnTo>
                  <a:lnTo>
                    <a:pt x="284" y="421"/>
                  </a:lnTo>
                  <a:close/>
                  <a:moveTo>
                    <a:pt x="121" y="323"/>
                  </a:moveTo>
                  <a:lnTo>
                    <a:pt x="12" y="304"/>
                  </a:lnTo>
                  <a:lnTo>
                    <a:pt x="17" y="287"/>
                  </a:lnTo>
                  <a:lnTo>
                    <a:pt x="22" y="273"/>
                  </a:lnTo>
                  <a:lnTo>
                    <a:pt x="29" y="259"/>
                  </a:lnTo>
                  <a:lnTo>
                    <a:pt x="37" y="245"/>
                  </a:lnTo>
                  <a:lnTo>
                    <a:pt x="45" y="233"/>
                  </a:lnTo>
                  <a:lnTo>
                    <a:pt x="55" y="223"/>
                  </a:lnTo>
                  <a:lnTo>
                    <a:pt x="65" y="213"/>
                  </a:lnTo>
                  <a:lnTo>
                    <a:pt x="76" y="205"/>
                  </a:lnTo>
                  <a:lnTo>
                    <a:pt x="88" y="198"/>
                  </a:lnTo>
                  <a:lnTo>
                    <a:pt x="101" y="192"/>
                  </a:lnTo>
                  <a:lnTo>
                    <a:pt x="116" y="186"/>
                  </a:lnTo>
                  <a:lnTo>
                    <a:pt x="132" y="181"/>
                  </a:lnTo>
                  <a:lnTo>
                    <a:pt x="149" y="177"/>
                  </a:lnTo>
                  <a:lnTo>
                    <a:pt x="168" y="175"/>
                  </a:lnTo>
                  <a:lnTo>
                    <a:pt x="188" y="174"/>
                  </a:lnTo>
                  <a:lnTo>
                    <a:pt x="210" y="174"/>
                  </a:lnTo>
                  <a:lnTo>
                    <a:pt x="230" y="174"/>
                  </a:lnTo>
                  <a:lnTo>
                    <a:pt x="248" y="175"/>
                  </a:lnTo>
                  <a:lnTo>
                    <a:pt x="265" y="176"/>
                  </a:lnTo>
                  <a:lnTo>
                    <a:pt x="280" y="179"/>
                  </a:lnTo>
                  <a:lnTo>
                    <a:pt x="295" y="181"/>
                  </a:lnTo>
                  <a:lnTo>
                    <a:pt x="308" y="185"/>
                  </a:lnTo>
                  <a:lnTo>
                    <a:pt x="320" y="188"/>
                  </a:lnTo>
                  <a:lnTo>
                    <a:pt x="331" y="193"/>
                  </a:lnTo>
                  <a:lnTo>
                    <a:pt x="340" y="198"/>
                  </a:lnTo>
                  <a:lnTo>
                    <a:pt x="350" y="202"/>
                  </a:lnTo>
                  <a:lnTo>
                    <a:pt x="357" y="208"/>
                  </a:lnTo>
                  <a:lnTo>
                    <a:pt x="365" y="214"/>
                  </a:lnTo>
                  <a:lnTo>
                    <a:pt x="371" y="220"/>
                  </a:lnTo>
                  <a:lnTo>
                    <a:pt x="377" y="227"/>
                  </a:lnTo>
                  <a:lnTo>
                    <a:pt x="382" y="233"/>
                  </a:lnTo>
                  <a:lnTo>
                    <a:pt x="387" y="241"/>
                  </a:lnTo>
                  <a:lnTo>
                    <a:pt x="390" y="249"/>
                  </a:lnTo>
                  <a:lnTo>
                    <a:pt x="394" y="259"/>
                  </a:lnTo>
                  <a:lnTo>
                    <a:pt x="396" y="270"/>
                  </a:lnTo>
                  <a:lnTo>
                    <a:pt x="399" y="282"/>
                  </a:lnTo>
                  <a:lnTo>
                    <a:pt x="402" y="313"/>
                  </a:lnTo>
                  <a:lnTo>
                    <a:pt x="402" y="349"/>
                  </a:lnTo>
                  <a:lnTo>
                    <a:pt x="401" y="490"/>
                  </a:lnTo>
                  <a:lnTo>
                    <a:pt x="402" y="519"/>
                  </a:lnTo>
                  <a:lnTo>
                    <a:pt x="404" y="543"/>
                  </a:lnTo>
                  <a:lnTo>
                    <a:pt x="405" y="563"/>
                  </a:lnTo>
                  <a:lnTo>
                    <a:pt x="407" y="580"/>
                  </a:lnTo>
                  <a:lnTo>
                    <a:pt x="411" y="594"/>
                  </a:lnTo>
                  <a:lnTo>
                    <a:pt x="416" y="609"/>
                  </a:lnTo>
                  <a:lnTo>
                    <a:pt x="422" y="625"/>
                  </a:lnTo>
                  <a:lnTo>
                    <a:pt x="429" y="640"/>
                  </a:lnTo>
                  <a:lnTo>
                    <a:pt x="309" y="640"/>
                  </a:lnTo>
                  <a:lnTo>
                    <a:pt x="304" y="626"/>
                  </a:lnTo>
                  <a:lnTo>
                    <a:pt x="297" y="605"/>
                  </a:lnTo>
                  <a:lnTo>
                    <a:pt x="295" y="596"/>
                  </a:lnTo>
                  <a:lnTo>
                    <a:pt x="294" y="591"/>
                  </a:lnTo>
                  <a:lnTo>
                    <a:pt x="278" y="605"/>
                  </a:lnTo>
                  <a:lnTo>
                    <a:pt x="261" y="618"/>
                  </a:lnTo>
                  <a:lnTo>
                    <a:pt x="245" y="627"/>
                  </a:lnTo>
                  <a:lnTo>
                    <a:pt x="227" y="636"/>
                  </a:lnTo>
                  <a:lnTo>
                    <a:pt x="209" y="643"/>
                  </a:lnTo>
                  <a:lnTo>
                    <a:pt x="191" y="648"/>
                  </a:lnTo>
                  <a:lnTo>
                    <a:pt x="172" y="650"/>
                  </a:lnTo>
                  <a:lnTo>
                    <a:pt x="151" y="651"/>
                  </a:lnTo>
                  <a:lnTo>
                    <a:pt x="135" y="650"/>
                  </a:lnTo>
                  <a:lnTo>
                    <a:pt x="118" y="649"/>
                  </a:lnTo>
                  <a:lnTo>
                    <a:pt x="102" y="645"/>
                  </a:lnTo>
                  <a:lnTo>
                    <a:pt x="88" y="642"/>
                  </a:lnTo>
                  <a:lnTo>
                    <a:pt x="75" y="636"/>
                  </a:lnTo>
                  <a:lnTo>
                    <a:pt x="63" y="630"/>
                  </a:lnTo>
                  <a:lnTo>
                    <a:pt x="51" y="621"/>
                  </a:lnTo>
                  <a:lnTo>
                    <a:pt x="40" y="613"/>
                  </a:lnTo>
                  <a:lnTo>
                    <a:pt x="31" y="603"/>
                  </a:lnTo>
                  <a:lnTo>
                    <a:pt x="22" y="593"/>
                  </a:lnTo>
                  <a:lnTo>
                    <a:pt x="15" y="581"/>
                  </a:lnTo>
                  <a:lnTo>
                    <a:pt x="9" y="570"/>
                  </a:lnTo>
                  <a:lnTo>
                    <a:pt x="6" y="557"/>
                  </a:lnTo>
                  <a:lnTo>
                    <a:pt x="2" y="544"/>
                  </a:lnTo>
                  <a:lnTo>
                    <a:pt x="0" y="531"/>
                  </a:lnTo>
                  <a:lnTo>
                    <a:pt x="0" y="516"/>
                  </a:lnTo>
                  <a:lnTo>
                    <a:pt x="0" y="507"/>
                  </a:lnTo>
                  <a:lnTo>
                    <a:pt x="1" y="497"/>
                  </a:lnTo>
                  <a:lnTo>
                    <a:pt x="2" y="488"/>
                  </a:lnTo>
                  <a:lnTo>
                    <a:pt x="4" y="479"/>
                  </a:lnTo>
                  <a:lnTo>
                    <a:pt x="7" y="471"/>
                  </a:lnTo>
                  <a:lnTo>
                    <a:pt x="10" y="463"/>
                  </a:lnTo>
                  <a:lnTo>
                    <a:pt x="14" y="454"/>
                  </a:lnTo>
                  <a:lnTo>
                    <a:pt x="17" y="447"/>
                  </a:lnTo>
                  <a:lnTo>
                    <a:pt x="22" y="440"/>
                  </a:lnTo>
                  <a:lnTo>
                    <a:pt x="28" y="433"/>
                  </a:lnTo>
                  <a:lnTo>
                    <a:pt x="34" y="426"/>
                  </a:lnTo>
                  <a:lnTo>
                    <a:pt x="40" y="420"/>
                  </a:lnTo>
                  <a:lnTo>
                    <a:pt x="47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0" y="401"/>
                  </a:lnTo>
                  <a:lnTo>
                    <a:pt x="88" y="392"/>
                  </a:lnTo>
                  <a:lnTo>
                    <a:pt x="111" y="385"/>
                  </a:lnTo>
                  <a:lnTo>
                    <a:pt x="137" y="379"/>
                  </a:lnTo>
                  <a:lnTo>
                    <a:pt x="166" y="372"/>
                  </a:lnTo>
                  <a:lnTo>
                    <a:pt x="205" y="365"/>
                  </a:lnTo>
                  <a:lnTo>
                    <a:pt x="239" y="356"/>
                  </a:lnTo>
                  <a:lnTo>
                    <a:pt x="264" y="349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84" y="322"/>
                  </a:lnTo>
                  <a:lnTo>
                    <a:pt x="283" y="315"/>
                  </a:lnTo>
                  <a:lnTo>
                    <a:pt x="282" y="307"/>
                  </a:lnTo>
                  <a:lnTo>
                    <a:pt x="279" y="300"/>
                  </a:lnTo>
                  <a:lnTo>
                    <a:pt x="277" y="294"/>
                  </a:lnTo>
                  <a:lnTo>
                    <a:pt x="275" y="290"/>
                  </a:lnTo>
                  <a:lnTo>
                    <a:pt x="271" y="285"/>
                  </a:lnTo>
                  <a:lnTo>
                    <a:pt x="266" y="281"/>
                  </a:lnTo>
                  <a:lnTo>
                    <a:pt x="261" y="278"/>
                  </a:lnTo>
                  <a:lnTo>
                    <a:pt x="257" y="274"/>
                  </a:lnTo>
                  <a:lnTo>
                    <a:pt x="249" y="272"/>
                  </a:lnTo>
                  <a:lnTo>
                    <a:pt x="242" y="269"/>
                  </a:lnTo>
                  <a:lnTo>
                    <a:pt x="223" y="267"/>
                  </a:lnTo>
                  <a:lnTo>
                    <a:pt x="202" y="266"/>
                  </a:lnTo>
                  <a:lnTo>
                    <a:pt x="186" y="267"/>
                  </a:lnTo>
                  <a:lnTo>
                    <a:pt x="173" y="269"/>
                  </a:lnTo>
                  <a:lnTo>
                    <a:pt x="161" y="273"/>
                  </a:lnTo>
                  <a:lnTo>
                    <a:pt x="151" y="279"/>
                  </a:lnTo>
                  <a:lnTo>
                    <a:pt x="143" y="286"/>
                  </a:lnTo>
                  <a:lnTo>
                    <a:pt x="135" y="296"/>
                  </a:lnTo>
                  <a:lnTo>
                    <a:pt x="127" y="309"/>
                  </a:lnTo>
                  <a:lnTo>
                    <a:pt x="12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D3796B96-E8E0-4E7E-B3A3-B317E97C82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8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5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8 w 417"/>
                <a:gd name="T13" fmla="*/ 138 h 466"/>
                <a:gd name="T14" fmla="*/ 283 w 417"/>
                <a:gd name="T15" fmla="*/ 127 h 466"/>
                <a:gd name="T16" fmla="*/ 279 w 417"/>
                <a:gd name="T17" fmla="*/ 118 h 466"/>
                <a:gd name="T18" fmla="*/ 271 w 417"/>
                <a:gd name="T19" fmla="*/ 111 h 466"/>
                <a:gd name="T20" fmla="*/ 263 w 417"/>
                <a:gd name="T21" fmla="*/ 104 h 466"/>
                <a:gd name="T22" fmla="*/ 253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6 w 417"/>
                <a:gd name="T31" fmla="*/ 93 h 466"/>
                <a:gd name="T32" fmla="*/ 191 w 417"/>
                <a:gd name="T33" fmla="*/ 96 h 466"/>
                <a:gd name="T34" fmla="*/ 177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6 w 417"/>
                <a:gd name="T47" fmla="*/ 172 h 466"/>
                <a:gd name="T48" fmla="*/ 123 w 417"/>
                <a:gd name="T49" fmla="*/ 195 h 466"/>
                <a:gd name="T50" fmla="*/ 122 w 417"/>
                <a:gd name="T51" fmla="*/ 224 h 466"/>
                <a:gd name="T52" fmla="*/ 121 w 417"/>
                <a:gd name="T53" fmla="*/ 260 h 466"/>
                <a:gd name="T54" fmla="*/ 121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1 w 417"/>
                <a:gd name="T71" fmla="*/ 30 h 466"/>
                <a:gd name="T72" fmla="*/ 171 w 417"/>
                <a:gd name="T73" fmla="*/ 24 h 466"/>
                <a:gd name="T74" fmla="*/ 179 w 417"/>
                <a:gd name="T75" fmla="*/ 19 h 466"/>
                <a:gd name="T76" fmla="*/ 189 w 417"/>
                <a:gd name="T77" fmla="*/ 14 h 466"/>
                <a:gd name="T78" fmla="*/ 200 w 417"/>
                <a:gd name="T79" fmla="*/ 11 h 466"/>
                <a:gd name="T80" fmla="*/ 209 w 417"/>
                <a:gd name="T81" fmla="*/ 7 h 466"/>
                <a:gd name="T82" fmla="*/ 220 w 417"/>
                <a:gd name="T83" fmla="*/ 5 h 466"/>
                <a:gd name="T84" fmla="*/ 230 w 417"/>
                <a:gd name="T85" fmla="*/ 2 h 466"/>
                <a:gd name="T86" fmla="*/ 240 w 417"/>
                <a:gd name="T87" fmla="*/ 1 h 466"/>
                <a:gd name="T88" fmla="*/ 252 w 417"/>
                <a:gd name="T89" fmla="*/ 0 h 466"/>
                <a:gd name="T90" fmla="*/ 263 w 417"/>
                <a:gd name="T91" fmla="*/ 0 h 466"/>
                <a:gd name="T92" fmla="*/ 283 w 417"/>
                <a:gd name="T93" fmla="*/ 0 h 466"/>
                <a:gd name="T94" fmla="*/ 301 w 417"/>
                <a:gd name="T95" fmla="*/ 3 h 466"/>
                <a:gd name="T96" fmla="*/ 319 w 417"/>
                <a:gd name="T97" fmla="*/ 7 h 466"/>
                <a:gd name="T98" fmla="*/ 336 w 417"/>
                <a:gd name="T99" fmla="*/ 14 h 466"/>
                <a:gd name="T100" fmla="*/ 351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6 w 417"/>
                <a:gd name="T107" fmla="*/ 51 h 466"/>
                <a:gd name="T108" fmla="*/ 394 w 417"/>
                <a:gd name="T109" fmla="*/ 62 h 466"/>
                <a:gd name="T110" fmla="*/ 402 w 417"/>
                <a:gd name="T111" fmla="*/ 75 h 466"/>
                <a:gd name="T112" fmla="*/ 406 w 417"/>
                <a:gd name="T113" fmla="*/ 88 h 466"/>
                <a:gd name="T114" fmla="*/ 410 w 417"/>
                <a:gd name="T115" fmla="*/ 101 h 466"/>
                <a:gd name="T116" fmla="*/ 414 w 417"/>
                <a:gd name="T117" fmla="*/ 117 h 466"/>
                <a:gd name="T118" fmla="*/ 415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5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8" y="138"/>
                  </a:lnTo>
                  <a:lnTo>
                    <a:pt x="283" y="127"/>
                  </a:lnTo>
                  <a:lnTo>
                    <a:pt x="279" y="118"/>
                  </a:lnTo>
                  <a:lnTo>
                    <a:pt x="271" y="111"/>
                  </a:lnTo>
                  <a:lnTo>
                    <a:pt x="263" y="104"/>
                  </a:lnTo>
                  <a:lnTo>
                    <a:pt x="253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1" y="30"/>
                  </a:lnTo>
                  <a:lnTo>
                    <a:pt x="171" y="24"/>
                  </a:lnTo>
                  <a:lnTo>
                    <a:pt x="179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83" y="0"/>
                  </a:lnTo>
                  <a:lnTo>
                    <a:pt x="301" y="3"/>
                  </a:lnTo>
                  <a:lnTo>
                    <a:pt x="319" y="7"/>
                  </a:lnTo>
                  <a:lnTo>
                    <a:pt x="336" y="14"/>
                  </a:lnTo>
                  <a:lnTo>
                    <a:pt x="351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6" y="51"/>
                  </a:lnTo>
                  <a:lnTo>
                    <a:pt x="394" y="62"/>
                  </a:lnTo>
                  <a:lnTo>
                    <a:pt x="402" y="75"/>
                  </a:lnTo>
                  <a:lnTo>
                    <a:pt x="406" y="88"/>
                  </a:lnTo>
                  <a:lnTo>
                    <a:pt x="410" y="101"/>
                  </a:lnTo>
                  <a:lnTo>
                    <a:pt x="414" y="117"/>
                  </a:lnTo>
                  <a:lnTo>
                    <a:pt x="415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B6B7C620-F33E-4DD1-8EB1-E8B3F26B69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3050" y="1462088"/>
              <a:ext cx="187325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79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8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79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8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5 w 473"/>
                <a:gd name="T67" fmla="*/ 102 h 477"/>
                <a:gd name="T68" fmla="*/ 464 w 473"/>
                <a:gd name="T69" fmla="*/ 164 h 477"/>
                <a:gd name="T70" fmla="*/ 473 w 473"/>
                <a:gd name="T71" fmla="*/ 237 h 477"/>
                <a:gd name="T72" fmla="*/ 464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0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7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90" y="365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9" y="118"/>
                  </a:lnTo>
                  <a:lnTo>
                    <a:pt x="290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1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4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4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6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E9E01E67-3841-4ECA-9FF0-C2AC07F28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0" y="1817688"/>
              <a:ext cx="192088" cy="249238"/>
            </a:xfrm>
            <a:custGeom>
              <a:avLst/>
              <a:gdLst>
                <a:gd name="T0" fmla="*/ 0 w 481"/>
                <a:gd name="T1" fmla="*/ 631 h 631"/>
                <a:gd name="T2" fmla="*/ 0 w 481"/>
                <a:gd name="T3" fmla="*/ 0 h 631"/>
                <a:gd name="T4" fmla="*/ 469 w 481"/>
                <a:gd name="T5" fmla="*/ 0 h 631"/>
                <a:gd name="T6" fmla="*/ 469 w 481"/>
                <a:gd name="T7" fmla="*/ 106 h 631"/>
                <a:gd name="T8" fmla="*/ 127 w 481"/>
                <a:gd name="T9" fmla="*/ 106 h 631"/>
                <a:gd name="T10" fmla="*/ 127 w 481"/>
                <a:gd name="T11" fmla="*/ 247 h 631"/>
                <a:gd name="T12" fmla="*/ 445 w 481"/>
                <a:gd name="T13" fmla="*/ 247 h 631"/>
                <a:gd name="T14" fmla="*/ 445 w 481"/>
                <a:gd name="T15" fmla="*/ 353 h 631"/>
                <a:gd name="T16" fmla="*/ 127 w 481"/>
                <a:gd name="T17" fmla="*/ 353 h 631"/>
                <a:gd name="T18" fmla="*/ 127 w 481"/>
                <a:gd name="T19" fmla="*/ 525 h 631"/>
                <a:gd name="T20" fmla="*/ 481 w 481"/>
                <a:gd name="T21" fmla="*/ 525 h 631"/>
                <a:gd name="T22" fmla="*/ 481 w 481"/>
                <a:gd name="T23" fmla="*/ 631 h 631"/>
                <a:gd name="T24" fmla="*/ 0 w 481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631">
                  <a:moveTo>
                    <a:pt x="0" y="631"/>
                  </a:moveTo>
                  <a:lnTo>
                    <a:pt x="0" y="0"/>
                  </a:lnTo>
                  <a:lnTo>
                    <a:pt x="469" y="0"/>
                  </a:lnTo>
                  <a:lnTo>
                    <a:pt x="469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5" y="247"/>
                  </a:lnTo>
                  <a:lnTo>
                    <a:pt x="445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1" y="525"/>
                  </a:lnTo>
                  <a:lnTo>
                    <a:pt x="4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C3CD12C9-1FBC-471F-9C42-CF5C1BD76E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1138" y="1885950"/>
              <a:ext cx="188913" cy="180975"/>
            </a:xfrm>
            <a:custGeom>
              <a:avLst/>
              <a:gdLst>
                <a:gd name="T0" fmla="*/ 184 w 474"/>
                <a:gd name="T1" fmla="*/ 457 h 457"/>
                <a:gd name="T2" fmla="*/ 0 w 474"/>
                <a:gd name="T3" fmla="*/ 0 h 457"/>
                <a:gd name="T4" fmla="*/ 126 w 474"/>
                <a:gd name="T5" fmla="*/ 0 h 457"/>
                <a:gd name="T6" fmla="*/ 212 w 474"/>
                <a:gd name="T7" fmla="*/ 233 h 457"/>
                <a:gd name="T8" fmla="*/ 237 w 474"/>
                <a:gd name="T9" fmla="*/ 310 h 457"/>
                <a:gd name="T10" fmla="*/ 242 w 474"/>
                <a:gd name="T11" fmla="*/ 297 h 457"/>
                <a:gd name="T12" fmla="*/ 246 w 474"/>
                <a:gd name="T13" fmla="*/ 286 h 457"/>
                <a:gd name="T14" fmla="*/ 248 w 474"/>
                <a:gd name="T15" fmla="*/ 278 h 457"/>
                <a:gd name="T16" fmla="*/ 249 w 474"/>
                <a:gd name="T17" fmla="*/ 272 h 457"/>
                <a:gd name="T18" fmla="*/ 253 w 474"/>
                <a:gd name="T19" fmla="*/ 262 h 457"/>
                <a:gd name="T20" fmla="*/ 257 w 474"/>
                <a:gd name="T21" fmla="*/ 252 h 457"/>
                <a:gd name="T22" fmla="*/ 259 w 474"/>
                <a:gd name="T23" fmla="*/ 242 h 457"/>
                <a:gd name="T24" fmla="*/ 263 w 474"/>
                <a:gd name="T25" fmla="*/ 233 h 457"/>
                <a:gd name="T26" fmla="*/ 350 w 474"/>
                <a:gd name="T27" fmla="*/ 0 h 457"/>
                <a:gd name="T28" fmla="*/ 474 w 474"/>
                <a:gd name="T29" fmla="*/ 0 h 457"/>
                <a:gd name="T30" fmla="*/ 292 w 474"/>
                <a:gd name="T31" fmla="*/ 457 h 457"/>
                <a:gd name="T32" fmla="*/ 184 w 474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457">
                  <a:moveTo>
                    <a:pt x="184" y="457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212" y="233"/>
                  </a:lnTo>
                  <a:lnTo>
                    <a:pt x="237" y="310"/>
                  </a:lnTo>
                  <a:lnTo>
                    <a:pt x="242" y="297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9" y="272"/>
                  </a:lnTo>
                  <a:lnTo>
                    <a:pt x="253" y="262"/>
                  </a:lnTo>
                  <a:lnTo>
                    <a:pt x="257" y="252"/>
                  </a:lnTo>
                  <a:lnTo>
                    <a:pt x="259" y="242"/>
                  </a:lnTo>
                  <a:lnTo>
                    <a:pt x="263" y="233"/>
                  </a:lnTo>
                  <a:lnTo>
                    <a:pt x="350" y="0"/>
                  </a:lnTo>
                  <a:lnTo>
                    <a:pt x="474" y="0"/>
                  </a:lnTo>
                  <a:lnTo>
                    <a:pt x="292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A9D10CB5-D3CB-4618-ACD7-AA576C2AD0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7038" y="1882775"/>
              <a:ext cx="117475" cy="184150"/>
            </a:xfrm>
            <a:custGeom>
              <a:avLst/>
              <a:gdLst>
                <a:gd name="T0" fmla="*/ 121 w 297"/>
                <a:gd name="T1" fmla="*/ 468 h 468"/>
                <a:gd name="T2" fmla="*/ 0 w 297"/>
                <a:gd name="T3" fmla="*/ 468 h 468"/>
                <a:gd name="T4" fmla="*/ 0 w 297"/>
                <a:gd name="T5" fmla="*/ 11 h 468"/>
                <a:gd name="T6" fmla="*/ 113 w 297"/>
                <a:gd name="T7" fmla="*/ 11 h 468"/>
                <a:gd name="T8" fmla="*/ 113 w 297"/>
                <a:gd name="T9" fmla="*/ 75 h 468"/>
                <a:gd name="T10" fmla="*/ 127 w 297"/>
                <a:gd name="T11" fmla="*/ 54 h 468"/>
                <a:gd name="T12" fmla="*/ 140 w 297"/>
                <a:gd name="T13" fmla="*/ 37 h 468"/>
                <a:gd name="T14" fmla="*/ 148 w 297"/>
                <a:gd name="T15" fmla="*/ 30 h 468"/>
                <a:gd name="T16" fmla="*/ 154 w 297"/>
                <a:gd name="T17" fmla="*/ 24 h 468"/>
                <a:gd name="T18" fmla="*/ 159 w 297"/>
                <a:gd name="T19" fmla="*/ 19 h 468"/>
                <a:gd name="T20" fmla="*/ 165 w 297"/>
                <a:gd name="T21" fmla="*/ 14 h 468"/>
                <a:gd name="T22" fmla="*/ 177 w 297"/>
                <a:gd name="T23" fmla="*/ 8 h 468"/>
                <a:gd name="T24" fmla="*/ 189 w 297"/>
                <a:gd name="T25" fmla="*/ 4 h 468"/>
                <a:gd name="T26" fmla="*/ 204 w 297"/>
                <a:gd name="T27" fmla="*/ 1 h 468"/>
                <a:gd name="T28" fmla="*/ 218 w 297"/>
                <a:gd name="T29" fmla="*/ 0 h 468"/>
                <a:gd name="T30" fmla="*/ 228 w 297"/>
                <a:gd name="T31" fmla="*/ 0 h 468"/>
                <a:gd name="T32" fmla="*/ 238 w 297"/>
                <a:gd name="T33" fmla="*/ 1 h 468"/>
                <a:gd name="T34" fmla="*/ 248 w 297"/>
                <a:gd name="T35" fmla="*/ 4 h 468"/>
                <a:gd name="T36" fmla="*/ 259 w 297"/>
                <a:gd name="T37" fmla="*/ 6 h 468"/>
                <a:gd name="T38" fmla="*/ 268 w 297"/>
                <a:gd name="T39" fmla="*/ 8 h 468"/>
                <a:gd name="T40" fmla="*/ 278 w 297"/>
                <a:gd name="T41" fmla="*/ 13 h 468"/>
                <a:gd name="T42" fmla="*/ 287 w 297"/>
                <a:gd name="T43" fmla="*/ 18 h 468"/>
                <a:gd name="T44" fmla="*/ 297 w 297"/>
                <a:gd name="T45" fmla="*/ 23 h 468"/>
                <a:gd name="T46" fmla="*/ 260 w 297"/>
                <a:gd name="T47" fmla="*/ 129 h 468"/>
                <a:gd name="T48" fmla="*/ 244 w 297"/>
                <a:gd name="T49" fmla="*/ 119 h 468"/>
                <a:gd name="T50" fmla="*/ 230 w 297"/>
                <a:gd name="T51" fmla="*/ 113 h 468"/>
                <a:gd name="T52" fmla="*/ 217 w 297"/>
                <a:gd name="T53" fmla="*/ 110 h 468"/>
                <a:gd name="T54" fmla="*/ 203 w 297"/>
                <a:gd name="T55" fmla="*/ 109 h 468"/>
                <a:gd name="T56" fmla="*/ 191 w 297"/>
                <a:gd name="T57" fmla="*/ 110 h 468"/>
                <a:gd name="T58" fmla="*/ 180 w 297"/>
                <a:gd name="T59" fmla="*/ 112 h 468"/>
                <a:gd name="T60" fmla="*/ 169 w 297"/>
                <a:gd name="T61" fmla="*/ 117 h 468"/>
                <a:gd name="T62" fmla="*/ 159 w 297"/>
                <a:gd name="T63" fmla="*/ 123 h 468"/>
                <a:gd name="T64" fmla="*/ 156 w 297"/>
                <a:gd name="T65" fmla="*/ 127 h 468"/>
                <a:gd name="T66" fmla="*/ 151 w 297"/>
                <a:gd name="T67" fmla="*/ 131 h 468"/>
                <a:gd name="T68" fmla="*/ 148 w 297"/>
                <a:gd name="T69" fmla="*/ 136 h 468"/>
                <a:gd name="T70" fmla="*/ 144 w 297"/>
                <a:gd name="T71" fmla="*/ 142 h 468"/>
                <a:gd name="T72" fmla="*/ 138 w 297"/>
                <a:gd name="T73" fmla="*/ 156 h 468"/>
                <a:gd name="T74" fmla="*/ 132 w 297"/>
                <a:gd name="T75" fmla="*/ 173 h 468"/>
                <a:gd name="T76" fmla="*/ 130 w 297"/>
                <a:gd name="T77" fmla="*/ 184 h 468"/>
                <a:gd name="T78" fmla="*/ 127 w 297"/>
                <a:gd name="T79" fmla="*/ 197 h 468"/>
                <a:gd name="T80" fmla="*/ 126 w 297"/>
                <a:gd name="T81" fmla="*/ 211 h 468"/>
                <a:gd name="T82" fmla="*/ 125 w 297"/>
                <a:gd name="T83" fmla="*/ 229 h 468"/>
                <a:gd name="T84" fmla="*/ 122 w 297"/>
                <a:gd name="T85" fmla="*/ 273 h 468"/>
                <a:gd name="T86" fmla="*/ 121 w 297"/>
                <a:gd name="T87" fmla="*/ 326 h 468"/>
                <a:gd name="T88" fmla="*/ 121 w 297"/>
                <a:gd name="T8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468">
                  <a:moveTo>
                    <a:pt x="121" y="468"/>
                  </a:move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5"/>
                  </a:lnTo>
                  <a:lnTo>
                    <a:pt x="127" y="54"/>
                  </a:lnTo>
                  <a:lnTo>
                    <a:pt x="140" y="37"/>
                  </a:lnTo>
                  <a:lnTo>
                    <a:pt x="148" y="30"/>
                  </a:lnTo>
                  <a:lnTo>
                    <a:pt x="154" y="24"/>
                  </a:lnTo>
                  <a:lnTo>
                    <a:pt x="159" y="19"/>
                  </a:lnTo>
                  <a:lnTo>
                    <a:pt x="165" y="14"/>
                  </a:lnTo>
                  <a:lnTo>
                    <a:pt x="177" y="8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8" y="1"/>
                  </a:lnTo>
                  <a:lnTo>
                    <a:pt x="248" y="4"/>
                  </a:lnTo>
                  <a:lnTo>
                    <a:pt x="259" y="6"/>
                  </a:lnTo>
                  <a:lnTo>
                    <a:pt x="268" y="8"/>
                  </a:lnTo>
                  <a:lnTo>
                    <a:pt x="278" y="13"/>
                  </a:lnTo>
                  <a:lnTo>
                    <a:pt x="287" y="18"/>
                  </a:lnTo>
                  <a:lnTo>
                    <a:pt x="297" y="23"/>
                  </a:lnTo>
                  <a:lnTo>
                    <a:pt x="260" y="129"/>
                  </a:lnTo>
                  <a:lnTo>
                    <a:pt x="244" y="119"/>
                  </a:lnTo>
                  <a:lnTo>
                    <a:pt x="230" y="113"/>
                  </a:lnTo>
                  <a:lnTo>
                    <a:pt x="217" y="110"/>
                  </a:lnTo>
                  <a:lnTo>
                    <a:pt x="203" y="109"/>
                  </a:lnTo>
                  <a:lnTo>
                    <a:pt x="191" y="110"/>
                  </a:lnTo>
                  <a:lnTo>
                    <a:pt x="180" y="112"/>
                  </a:lnTo>
                  <a:lnTo>
                    <a:pt x="169" y="117"/>
                  </a:lnTo>
                  <a:lnTo>
                    <a:pt x="159" y="123"/>
                  </a:lnTo>
                  <a:lnTo>
                    <a:pt x="156" y="127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2"/>
                  </a:lnTo>
                  <a:lnTo>
                    <a:pt x="138" y="156"/>
                  </a:lnTo>
                  <a:lnTo>
                    <a:pt x="132" y="173"/>
                  </a:lnTo>
                  <a:lnTo>
                    <a:pt x="130" y="184"/>
                  </a:lnTo>
                  <a:lnTo>
                    <a:pt x="127" y="197"/>
                  </a:lnTo>
                  <a:lnTo>
                    <a:pt x="126" y="211"/>
                  </a:lnTo>
                  <a:lnTo>
                    <a:pt x="125" y="229"/>
                  </a:lnTo>
                  <a:lnTo>
                    <a:pt x="122" y="273"/>
                  </a:lnTo>
                  <a:lnTo>
                    <a:pt x="121" y="326"/>
                  </a:lnTo>
                  <a:lnTo>
                    <a:pt x="121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79A2E4DC-1C23-4847-B0C5-7D324A8455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403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5 w 472"/>
                <a:gd name="T5" fmla="*/ 343 h 477"/>
                <a:gd name="T6" fmla="*/ 183 w 472"/>
                <a:gd name="T7" fmla="*/ 365 h 477"/>
                <a:gd name="T8" fmla="*/ 213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3 w 472"/>
                <a:gd name="T33" fmla="*/ 102 h 477"/>
                <a:gd name="T34" fmla="*/ 183 w 472"/>
                <a:gd name="T35" fmla="*/ 112 h 477"/>
                <a:gd name="T36" fmla="*/ 155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5 w 472"/>
                <a:gd name="T51" fmla="*/ 66 h 477"/>
                <a:gd name="T52" fmla="*/ 101 w 472"/>
                <a:gd name="T53" fmla="*/ 37 h 477"/>
                <a:gd name="T54" fmla="*/ 141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0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4 w 472"/>
                <a:gd name="T75" fmla="*/ 374 h 477"/>
                <a:gd name="T76" fmla="*/ 387 w 472"/>
                <a:gd name="T77" fmla="*/ 426 h 477"/>
                <a:gd name="T78" fmla="*/ 350 w 472"/>
                <a:gd name="T79" fmla="*/ 451 h 477"/>
                <a:gd name="T80" fmla="*/ 307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5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3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8" y="285"/>
                  </a:lnTo>
                  <a:lnTo>
                    <a:pt x="132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5" y="343"/>
                  </a:lnTo>
                  <a:lnTo>
                    <a:pt x="164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2" y="375"/>
                  </a:lnTo>
                  <a:lnTo>
                    <a:pt x="213" y="377"/>
                  </a:lnTo>
                  <a:lnTo>
                    <a:pt x="224" y="378"/>
                  </a:lnTo>
                  <a:lnTo>
                    <a:pt x="236" y="380"/>
                  </a:lnTo>
                  <a:lnTo>
                    <a:pt x="248" y="378"/>
                  </a:lnTo>
                  <a:lnTo>
                    <a:pt x="258" y="377"/>
                  </a:lnTo>
                  <a:lnTo>
                    <a:pt x="269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5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7" y="254"/>
                  </a:lnTo>
                  <a:lnTo>
                    <a:pt x="348" y="238"/>
                  </a:lnTo>
                  <a:lnTo>
                    <a:pt x="347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5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69" y="104"/>
                  </a:lnTo>
                  <a:lnTo>
                    <a:pt x="258" y="102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2"/>
                  </a:lnTo>
                  <a:lnTo>
                    <a:pt x="202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4" y="127"/>
                  </a:lnTo>
                  <a:lnTo>
                    <a:pt x="155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8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3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1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6"/>
                  </a:lnTo>
                  <a:lnTo>
                    <a:pt x="37" y="103"/>
                  </a:lnTo>
                  <a:lnTo>
                    <a:pt x="46" y="90"/>
                  </a:lnTo>
                  <a:lnTo>
                    <a:pt x="55" y="78"/>
                  </a:lnTo>
                  <a:lnTo>
                    <a:pt x="65" y="66"/>
                  </a:lnTo>
                  <a:lnTo>
                    <a:pt x="77" y="56"/>
                  </a:lnTo>
                  <a:lnTo>
                    <a:pt x="87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1" y="17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0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5" y="67"/>
                  </a:lnTo>
                  <a:lnTo>
                    <a:pt x="421" y="85"/>
                  </a:lnTo>
                  <a:lnTo>
                    <a:pt x="435" y="104"/>
                  </a:lnTo>
                  <a:lnTo>
                    <a:pt x="446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8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8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4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7" y="426"/>
                  </a:lnTo>
                  <a:lnTo>
                    <a:pt x="369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0" y="456"/>
                  </a:lnTo>
                  <a:lnTo>
                    <a:pt x="329" y="461"/>
                  </a:lnTo>
                  <a:lnTo>
                    <a:pt x="307" y="468"/>
                  </a:lnTo>
                  <a:lnTo>
                    <a:pt x="285" y="474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20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5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7" y="425"/>
                  </a:lnTo>
                  <a:lnTo>
                    <a:pt x="66" y="414"/>
                  </a:lnTo>
                  <a:lnTo>
                    <a:pt x="55" y="403"/>
                  </a:lnTo>
                  <a:lnTo>
                    <a:pt x="46" y="391"/>
                  </a:lnTo>
                  <a:lnTo>
                    <a:pt x="37" y="380"/>
                  </a:lnTo>
                  <a:lnTo>
                    <a:pt x="29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1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D887778A-890F-44BD-8EA6-6D1E9E0BDD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87875" y="1882775"/>
              <a:ext cx="177800" cy="254000"/>
            </a:xfrm>
            <a:custGeom>
              <a:avLst/>
              <a:gdLst>
                <a:gd name="T0" fmla="*/ 121 w 447"/>
                <a:gd name="T1" fmla="*/ 249 h 641"/>
                <a:gd name="T2" fmla="*/ 124 w 447"/>
                <a:gd name="T3" fmla="*/ 283 h 641"/>
                <a:gd name="T4" fmla="*/ 133 w 447"/>
                <a:gd name="T5" fmla="*/ 312 h 641"/>
                <a:gd name="T6" fmla="*/ 144 w 447"/>
                <a:gd name="T7" fmla="*/ 335 h 641"/>
                <a:gd name="T8" fmla="*/ 159 w 447"/>
                <a:gd name="T9" fmla="*/ 353 h 641"/>
                <a:gd name="T10" fmla="*/ 176 w 447"/>
                <a:gd name="T11" fmla="*/ 368 h 641"/>
                <a:gd name="T12" fmla="*/ 195 w 447"/>
                <a:gd name="T13" fmla="*/ 377 h 641"/>
                <a:gd name="T14" fmla="*/ 215 w 447"/>
                <a:gd name="T15" fmla="*/ 381 h 641"/>
                <a:gd name="T16" fmla="*/ 236 w 447"/>
                <a:gd name="T17" fmla="*/ 381 h 641"/>
                <a:gd name="T18" fmla="*/ 256 w 447"/>
                <a:gd name="T19" fmla="*/ 377 h 641"/>
                <a:gd name="T20" fmla="*/ 273 w 447"/>
                <a:gd name="T21" fmla="*/ 369 h 641"/>
                <a:gd name="T22" fmla="*/ 288 w 447"/>
                <a:gd name="T23" fmla="*/ 356 h 641"/>
                <a:gd name="T24" fmla="*/ 303 w 447"/>
                <a:gd name="T25" fmla="*/ 339 h 641"/>
                <a:gd name="T26" fmla="*/ 313 w 447"/>
                <a:gd name="T27" fmla="*/ 316 h 641"/>
                <a:gd name="T28" fmla="*/ 321 w 447"/>
                <a:gd name="T29" fmla="*/ 289 h 641"/>
                <a:gd name="T30" fmla="*/ 324 w 447"/>
                <a:gd name="T31" fmla="*/ 255 h 641"/>
                <a:gd name="T32" fmla="*/ 324 w 447"/>
                <a:gd name="T33" fmla="*/ 220 h 641"/>
                <a:gd name="T34" fmla="*/ 321 w 447"/>
                <a:gd name="T35" fmla="*/ 189 h 641"/>
                <a:gd name="T36" fmla="*/ 312 w 447"/>
                <a:gd name="T37" fmla="*/ 162 h 641"/>
                <a:gd name="T38" fmla="*/ 301 w 447"/>
                <a:gd name="T39" fmla="*/ 140 h 641"/>
                <a:gd name="T40" fmla="*/ 288 w 447"/>
                <a:gd name="T41" fmla="*/ 122 h 641"/>
                <a:gd name="T42" fmla="*/ 272 w 447"/>
                <a:gd name="T43" fmla="*/ 110 h 641"/>
                <a:gd name="T44" fmla="*/ 254 w 447"/>
                <a:gd name="T45" fmla="*/ 100 h 641"/>
                <a:gd name="T46" fmla="*/ 234 w 447"/>
                <a:gd name="T47" fmla="*/ 97 h 641"/>
                <a:gd name="T48" fmla="*/ 213 w 447"/>
                <a:gd name="T49" fmla="*/ 97 h 641"/>
                <a:gd name="T50" fmla="*/ 193 w 447"/>
                <a:gd name="T51" fmla="*/ 100 h 641"/>
                <a:gd name="T52" fmla="*/ 174 w 447"/>
                <a:gd name="T53" fmla="*/ 109 h 641"/>
                <a:gd name="T54" fmla="*/ 158 w 447"/>
                <a:gd name="T55" fmla="*/ 122 h 641"/>
                <a:gd name="T56" fmla="*/ 142 w 447"/>
                <a:gd name="T57" fmla="*/ 139 h 641"/>
                <a:gd name="T58" fmla="*/ 132 w 447"/>
                <a:gd name="T59" fmla="*/ 160 h 641"/>
                <a:gd name="T60" fmla="*/ 124 w 447"/>
                <a:gd name="T61" fmla="*/ 185 h 641"/>
                <a:gd name="T62" fmla="*/ 121 w 447"/>
                <a:gd name="T63" fmla="*/ 215 h 641"/>
                <a:gd name="T64" fmla="*/ 0 w 447"/>
                <a:gd name="T65" fmla="*/ 11 h 641"/>
                <a:gd name="T66" fmla="*/ 114 w 447"/>
                <a:gd name="T67" fmla="*/ 78 h 641"/>
                <a:gd name="T68" fmla="*/ 126 w 447"/>
                <a:gd name="T69" fmla="*/ 61 h 641"/>
                <a:gd name="T70" fmla="*/ 140 w 447"/>
                <a:gd name="T71" fmla="*/ 47 h 641"/>
                <a:gd name="T72" fmla="*/ 156 w 447"/>
                <a:gd name="T73" fmla="*/ 33 h 641"/>
                <a:gd name="T74" fmla="*/ 174 w 447"/>
                <a:gd name="T75" fmla="*/ 22 h 641"/>
                <a:gd name="T76" fmla="*/ 193 w 447"/>
                <a:gd name="T77" fmla="*/ 12 h 641"/>
                <a:gd name="T78" fmla="*/ 213 w 447"/>
                <a:gd name="T79" fmla="*/ 6 h 641"/>
                <a:gd name="T80" fmla="*/ 234 w 447"/>
                <a:gd name="T81" fmla="*/ 1 h 641"/>
                <a:gd name="T82" fmla="*/ 256 w 447"/>
                <a:gd name="T83" fmla="*/ 0 h 641"/>
                <a:gd name="T84" fmla="*/ 294 w 447"/>
                <a:gd name="T85" fmla="*/ 4 h 641"/>
                <a:gd name="T86" fmla="*/ 330 w 447"/>
                <a:gd name="T87" fmla="*/ 16 h 641"/>
                <a:gd name="T88" fmla="*/ 362 w 447"/>
                <a:gd name="T89" fmla="*/ 35 h 641"/>
                <a:gd name="T90" fmla="*/ 392 w 447"/>
                <a:gd name="T91" fmla="*/ 62 h 641"/>
                <a:gd name="T92" fmla="*/ 416 w 447"/>
                <a:gd name="T93" fmla="*/ 97 h 641"/>
                <a:gd name="T94" fmla="*/ 433 w 447"/>
                <a:gd name="T95" fmla="*/ 137 h 641"/>
                <a:gd name="T96" fmla="*/ 444 w 447"/>
                <a:gd name="T97" fmla="*/ 184 h 641"/>
                <a:gd name="T98" fmla="*/ 447 w 447"/>
                <a:gd name="T99" fmla="*/ 236 h 641"/>
                <a:gd name="T100" fmla="*/ 444 w 447"/>
                <a:gd name="T101" fmla="*/ 290 h 641"/>
                <a:gd name="T102" fmla="*/ 433 w 447"/>
                <a:gd name="T103" fmla="*/ 338 h 641"/>
                <a:gd name="T104" fmla="*/ 416 w 447"/>
                <a:gd name="T105" fmla="*/ 380 h 641"/>
                <a:gd name="T106" fmla="*/ 391 w 447"/>
                <a:gd name="T107" fmla="*/ 414 h 641"/>
                <a:gd name="T108" fmla="*/ 362 w 447"/>
                <a:gd name="T109" fmla="*/ 442 h 641"/>
                <a:gd name="T110" fmla="*/ 329 w 447"/>
                <a:gd name="T111" fmla="*/ 462 h 641"/>
                <a:gd name="T112" fmla="*/ 294 w 447"/>
                <a:gd name="T113" fmla="*/ 474 h 641"/>
                <a:gd name="T114" fmla="*/ 256 w 447"/>
                <a:gd name="T115" fmla="*/ 477 h 641"/>
                <a:gd name="T116" fmla="*/ 219 w 447"/>
                <a:gd name="T117" fmla="*/ 474 h 641"/>
                <a:gd name="T118" fmla="*/ 187 w 447"/>
                <a:gd name="T119" fmla="*/ 463 h 641"/>
                <a:gd name="T120" fmla="*/ 156 w 447"/>
                <a:gd name="T121" fmla="*/ 443 h 641"/>
                <a:gd name="T122" fmla="*/ 122 w 447"/>
                <a:gd name="T123" fmla="*/ 411 h 641"/>
                <a:gd name="T124" fmla="*/ 0 w 447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1">
                  <a:moveTo>
                    <a:pt x="121" y="232"/>
                  </a:moveTo>
                  <a:lnTo>
                    <a:pt x="121" y="249"/>
                  </a:lnTo>
                  <a:lnTo>
                    <a:pt x="122" y="267"/>
                  </a:lnTo>
                  <a:lnTo>
                    <a:pt x="124" y="283"/>
                  </a:lnTo>
                  <a:lnTo>
                    <a:pt x="128" y="298"/>
                  </a:lnTo>
                  <a:lnTo>
                    <a:pt x="133" y="312"/>
                  </a:lnTo>
                  <a:lnTo>
                    <a:pt x="138" y="325"/>
                  </a:lnTo>
                  <a:lnTo>
                    <a:pt x="144" y="335"/>
                  </a:lnTo>
                  <a:lnTo>
                    <a:pt x="151" y="345"/>
                  </a:lnTo>
                  <a:lnTo>
                    <a:pt x="159" y="353"/>
                  </a:lnTo>
                  <a:lnTo>
                    <a:pt x="168" y="362"/>
                  </a:lnTo>
                  <a:lnTo>
                    <a:pt x="176" y="368"/>
                  </a:lnTo>
                  <a:lnTo>
                    <a:pt x="185" y="372"/>
                  </a:lnTo>
                  <a:lnTo>
                    <a:pt x="195" y="377"/>
                  </a:lnTo>
                  <a:lnTo>
                    <a:pt x="205" y="380"/>
                  </a:lnTo>
                  <a:lnTo>
                    <a:pt x="215" y="381"/>
                  </a:lnTo>
                  <a:lnTo>
                    <a:pt x="226" y="382"/>
                  </a:lnTo>
                  <a:lnTo>
                    <a:pt x="236" y="381"/>
                  </a:lnTo>
                  <a:lnTo>
                    <a:pt x="246" y="380"/>
                  </a:lnTo>
                  <a:lnTo>
                    <a:pt x="256" y="377"/>
                  </a:lnTo>
                  <a:lnTo>
                    <a:pt x="264" y="374"/>
                  </a:lnTo>
                  <a:lnTo>
                    <a:pt x="273" y="369"/>
                  </a:lnTo>
                  <a:lnTo>
                    <a:pt x="281" y="363"/>
                  </a:lnTo>
                  <a:lnTo>
                    <a:pt x="288" y="356"/>
                  </a:lnTo>
                  <a:lnTo>
                    <a:pt x="295" y="349"/>
                  </a:lnTo>
                  <a:lnTo>
                    <a:pt x="303" y="339"/>
                  </a:lnTo>
                  <a:lnTo>
                    <a:pt x="309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1" y="289"/>
                  </a:lnTo>
                  <a:lnTo>
                    <a:pt x="322" y="273"/>
                  </a:lnTo>
                  <a:lnTo>
                    <a:pt x="324" y="255"/>
                  </a:lnTo>
                  <a:lnTo>
                    <a:pt x="324" y="238"/>
                  </a:lnTo>
                  <a:lnTo>
                    <a:pt x="324" y="220"/>
                  </a:lnTo>
                  <a:lnTo>
                    <a:pt x="322" y="204"/>
                  </a:lnTo>
                  <a:lnTo>
                    <a:pt x="321" y="189"/>
                  </a:lnTo>
                  <a:lnTo>
                    <a:pt x="317" y="174"/>
                  </a:lnTo>
                  <a:lnTo>
                    <a:pt x="312" y="162"/>
                  </a:lnTo>
                  <a:lnTo>
                    <a:pt x="307" y="150"/>
                  </a:lnTo>
                  <a:lnTo>
                    <a:pt x="301" y="140"/>
                  </a:lnTo>
                  <a:lnTo>
                    <a:pt x="295" y="130"/>
                  </a:lnTo>
                  <a:lnTo>
                    <a:pt x="288" y="122"/>
                  </a:lnTo>
                  <a:lnTo>
                    <a:pt x="280" y="116"/>
                  </a:lnTo>
                  <a:lnTo>
                    <a:pt x="272" y="110"/>
                  </a:lnTo>
                  <a:lnTo>
                    <a:pt x="263" y="104"/>
                  </a:lnTo>
                  <a:lnTo>
                    <a:pt x="254" y="100"/>
                  </a:lnTo>
                  <a:lnTo>
                    <a:pt x="244" y="98"/>
                  </a:lnTo>
                  <a:lnTo>
                    <a:pt x="234" y="97"/>
                  </a:lnTo>
                  <a:lnTo>
                    <a:pt x="224" y="96"/>
                  </a:lnTo>
                  <a:lnTo>
                    <a:pt x="213" y="97"/>
                  </a:lnTo>
                  <a:lnTo>
                    <a:pt x="202" y="98"/>
                  </a:lnTo>
                  <a:lnTo>
                    <a:pt x="193" y="100"/>
                  </a:lnTo>
                  <a:lnTo>
                    <a:pt x="183" y="104"/>
                  </a:lnTo>
                  <a:lnTo>
                    <a:pt x="174" y="109"/>
                  </a:lnTo>
                  <a:lnTo>
                    <a:pt x="165" y="115"/>
                  </a:lnTo>
                  <a:lnTo>
                    <a:pt x="158" y="122"/>
                  </a:lnTo>
                  <a:lnTo>
                    <a:pt x="150" y="130"/>
                  </a:lnTo>
                  <a:lnTo>
                    <a:pt x="142" y="139"/>
                  </a:lnTo>
                  <a:lnTo>
                    <a:pt x="136" y="149"/>
                  </a:lnTo>
                  <a:lnTo>
                    <a:pt x="132" y="160"/>
                  </a:lnTo>
                  <a:lnTo>
                    <a:pt x="128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1" y="215"/>
                  </a:lnTo>
                  <a:lnTo>
                    <a:pt x="121" y="232"/>
                  </a:lnTo>
                  <a:close/>
                  <a:moveTo>
                    <a:pt x="0" y="11"/>
                  </a:moveTo>
                  <a:lnTo>
                    <a:pt x="114" y="11"/>
                  </a:lnTo>
                  <a:lnTo>
                    <a:pt x="114" y="78"/>
                  </a:lnTo>
                  <a:lnTo>
                    <a:pt x="120" y="69"/>
                  </a:lnTo>
                  <a:lnTo>
                    <a:pt x="126" y="61"/>
                  </a:lnTo>
                  <a:lnTo>
                    <a:pt x="133" y="54"/>
                  </a:lnTo>
                  <a:lnTo>
                    <a:pt x="140" y="47"/>
                  </a:lnTo>
                  <a:lnTo>
                    <a:pt x="147" y="39"/>
                  </a:lnTo>
                  <a:lnTo>
                    <a:pt x="156" y="33"/>
                  </a:lnTo>
                  <a:lnTo>
                    <a:pt x="164" y="28"/>
                  </a:lnTo>
                  <a:lnTo>
                    <a:pt x="174" y="22"/>
                  </a:lnTo>
                  <a:lnTo>
                    <a:pt x="183" y="17"/>
                  </a:lnTo>
                  <a:lnTo>
                    <a:pt x="193" y="12"/>
                  </a:lnTo>
                  <a:lnTo>
                    <a:pt x="202" y="8"/>
                  </a:lnTo>
                  <a:lnTo>
                    <a:pt x="213" y="6"/>
                  </a:lnTo>
                  <a:lnTo>
                    <a:pt x="224" y="4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76" y="1"/>
                  </a:lnTo>
                  <a:lnTo>
                    <a:pt x="294" y="4"/>
                  </a:lnTo>
                  <a:lnTo>
                    <a:pt x="313" y="8"/>
                  </a:lnTo>
                  <a:lnTo>
                    <a:pt x="330" y="16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4" y="79"/>
                  </a:lnTo>
                  <a:lnTo>
                    <a:pt x="416" y="97"/>
                  </a:lnTo>
                  <a:lnTo>
                    <a:pt x="426" y="116"/>
                  </a:lnTo>
                  <a:lnTo>
                    <a:pt x="433" y="137"/>
                  </a:lnTo>
                  <a:lnTo>
                    <a:pt x="440" y="160"/>
                  </a:lnTo>
                  <a:lnTo>
                    <a:pt x="444" y="184"/>
                  </a:lnTo>
                  <a:lnTo>
                    <a:pt x="446" y="209"/>
                  </a:lnTo>
                  <a:lnTo>
                    <a:pt x="447" y="236"/>
                  </a:lnTo>
                  <a:lnTo>
                    <a:pt x="446" y="264"/>
                  </a:lnTo>
                  <a:lnTo>
                    <a:pt x="444" y="290"/>
                  </a:lnTo>
                  <a:lnTo>
                    <a:pt x="440" y="315"/>
                  </a:lnTo>
                  <a:lnTo>
                    <a:pt x="433" y="338"/>
                  </a:lnTo>
                  <a:lnTo>
                    <a:pt x="426" y="359"/>
                  </a:lnTo>
                  <a:lnTo>
                    <a:pt x="416" y="380"/>
                  </a:lnTo>
                  <a:lnTo>
                    <a:pt x="404" y="397"/>
                  </a:lnTo>
                  <a:lnTo>
                    <a:pt x="391" y="414"/>
                  </a:lnTo>
                  <a:lnTo>
                    <a:pt x="377" y="430"/>
                  </a:lnTo>
                  <a:lnTo>
                    <a:pt x="362" y="442"/>
                  </a:lnTo>
                  <a:lnTo>
                    <a:pt x="346" y="454"/>
                  </a:lnTo>
                  <a:lnTo>
                    <a:pt x="329" y="462"/>
                  </a:lnTo>
                  <a:lnTo>
                    <a:pt x="312" y="469"/>
                  </a:lnTo>
                  <a:lnTo>
                    <a:pt x="294" y="474"/>
                  </a:lnTo>
                  <a:lnTo>
                    <a:pt x="275" y="477"/>
                  </a:lnTo>
                  <a:lnTo>
                    <a:pt x="256" y="477"/>
                  </a:lnTo>
                  <a:lnTo>
                    <a:pt x="237" y="477"/>
                  </a:lnTo>
                  <a:lnTo>
                    <a:pt x="219" y="474"/>
                  </a:lnTo>
                  <a:lnTo>
                    <a:pt x="202" y="469"/>
                  </a:lnTo>
                  <a:lnTo>
                    <a:pt x="187" y="463"/>
                  </a:lnTo>
                  <a:lnTo>
                    <a:pt x="171" y="454"/>
                  </a:lnTo>
                  <a:lnTo>
                    <a:pt x="156" y="443"/>
                  </a:lnTo>
                  <a:lnTo>
                    <a:pt x="139" y="428"/>
                  </a:lnTo>
                  <a:lnTo>
                    <a:pt x="122" y="411"/>
                  </a:lnTo>
                  <a:lnTo>
                    <a:pt x="122" y="641"/>
                  </a:lnTo>
                  <a:lnTo>
                    <a:pt x="0" y="64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A6D9BB7D-69A4-491E-B56B-5AC0F249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6313" y="1882775"/>
              <a:ext cx="169863" cy="188913"/>
            </a:xfrm>
            <a:custGeom>
              <a:avLst/>
              <a:gdLst>
                <a:gd name="T0" fmla="*/ 123 w 428"/>
                <a:gd name="T1" fmla="*/ 327 h 477"/>
                <a:gd name="T2" fmla="*/ 133 w 428"/>
                <a:gd name="T3" fmla="*/ 350 h 477"/>
                <a:gd name="T4" fmla="*/ 147 w 428"/>
                <a:gd name="T5" fmla="*/ 368 h 477"/>
                <a:gd name="T6" fmla="*/ 166 w 428"/>
                <a:gd name="T7" fmla="*/ 381 h 477"/>
                <a:gd name="T8" fmla="*/ 190 w 428"/>
                <a:gd name="T9" fmla="*/ 388 h 477"/>
                <a:gd name="T10" fmla="*/ 219 w 428"/>
                <a:gd name="T11" fmla="*/ 390 h 477"/>
                <a:gd name="T12" fmla="*/ 251 w 428"/>
                <a:gd name="T13" fmla="*/ 388 h 477"/>
                <a:gd name="T14" fmla="*/ 276 w 428"/>
                <a:gd name="T15" fmla="*/ 381 h 477"/>
                <a:gd name="T16" fmla="*/ 297 w 428"/>
                <a:gd name="T17" fmla="*/ 366 h 477"/>
                <a:gd name="T18" fmla="*/ 306 w 428"/>
                <a:gd name="T19" fmla="*/ 341 h 477"/>
                <a:gd name="T20" fmla="*/ 301 w 428"/>
                <a:gd name="T21" fmla="*/ 323 h 477"/>
                <a:gd name="T22" fmla="*/ 282 w 428"/>
                <a:gd name="T23" fmla="*/ 310 h 477"/>
                <a:gd name="T24" fmla="*/ 222 w 428"/>
                <a:gd name="T25" fmla="*/ 295 h 477"/>
                <a:gd name="T26" fmla="*/ 138 w 428"/>
                <a:gd name="T27" fmla="*/ 271 h 477"/>
                <a:gd name="T28" fmla="*/ 83 w 428"/>
                <a:gd name="T29" fmla="*/ 249 h 477"/>
                <a:gd name="T30" fmla="*/ 47 w 428"/>
                <a:gd name="T31" fmla="*/ 223 h 477"/>
                <a:gd name="T32" fmla="*/ 24 w 428"/>
                <a:gd name="T33" fmla="*/ 186 h 477"/>
                <a:gd name="T34" fmla="*/ 17 w 428"/>
                <a:gd name="T35" fmla="*/ 141 h 477"/>
                <a:gd name="T36" fmla="*/ 23 w 428"/>
                <a:gd name="T37" fmla="*/ 99 h 477"/>
                <a:gd name="T38" fmla="*/ 43 w 428"/>
                <a:gd name="T39" fmla="*/ 62 h 477"/>
                <a:gd name="T40" fmla="*/ 77 w 428"/>
                <a:gd name="T41" fmla="*/ 31 h 477"/>
                <a:gd name="T42" fmla="*/ 123 w 428"/>
                <a:gd name="T43" fmla="*/ 10 h 477"/>
                <a:gd name="T44" fmla="*/ 185 w 428"/>
                <a:gd name="T45" fmla="*/ 1 h 477"/>
                <a:gd name="T46" fmla="*/ 254 w 428"/>
                <a:gd name="T47" fmla="*/ 2 h 477"/>
                <a:gd name="T48" fmla="*/ 309 w 428"/>
                <a:gd name="T49" fmla="*/ 12 h 477"/>
                <a:gd name="T50" fmla="*/ 349 w 428"/>
                <a:gd name="T51" fmla="*/ 31 h 477"/>
                <a:gd name="T52" fmla="*/ 379 w 428"/>
                <a:gd name="T53" fmla="*/ 57 h 477"/>
                <a:gd name="T54" fmla="*/ 402 w 428"/>
                <a:gd name="T55" fmla="*/ 93 h 477"/>
                <a:gd name="T56" fmla="*/ 298 w 428"/>
                <a:gd name="T57" fmla="*/ 142 h 477"/>
                <a:gd name="T58" fmla="*/ 280 w 428"/>
                <a:gd name="T59" fmla="*/ 109 h 477"/>
                <a:gd name="T60" fmla="*/ 258 w 428"/>
                <a:gd name="T61" fmla="*/ 96 h 477"/>
                <a:gd name="T62" fmla="*/ 230 w 428"/>
                <a:gd name="T63" fmla="*/ 88 h 477"/>
                <a:gd name="T64" fmla="*/ 171 w 428"/>
                <a:gd name="T65" fmla="*/ 91 h 477"/>
                <a:gd name="T66" fmla="*/ 148 w 428"/>
                <a:gd name="T67" fmla="*/ 97 h 477"/>
                <a:gd name="T68" fmla="*/ 133 w 428"/>
                <a:gd name="T69" fmla="*/ 111 h 477"/>
                <a:gd name="T70" fmla="*/ 130 w 428"/>
                <a:gd name="T71" fmla="*/ 131 h 477"/>
                <a:gd name="T72" fmla="*/ 141 w 428"/>
                <a:gd name="T73" fmla="*/ 147 h 477"/>
                <a:gd name="T74" fmla="*/ 165 w 428"/>
                <a:gd name="T75" fmla="*/ 158 h 477"/>
                <a:gd name="T76" fmla="*/ 255 w 428"/>
                <a:gd name="T77" fmla="*/ 181 h 477"/>
                <a:gd name="T78" fmla="*/ 319 w 428"/>
                <a:gd name="T79" fmla="*/ 198 h 477"/>
                <a:gd name="T80" fmla="*/ 367 w 428"/>
                <a:gd name="T81" fmla="*/ 220 h 477"/>
                <a:gd name="T82" fmla="*/ 398 w 428"/>
                <a:gd name="T83" fmla="*/ 244 h 477"/>
                <a:gd name="T84" fmla="*/ 418 w 428"/>
                <a:gd name="T85" fmla="*/ 273 h 477"/>
                <a:gd name="T86" fmla="*/ 427 w 428"/>
                <a:gd name="T87" fmla="*/ 310 h 477"/>
                <a:gd name="T88" fmla="*/ 424 w 428"/>
                <a:gd name="T89" fmla="*/ 354 h 477"/>
                <a:gd name="T90" fmla="*/ 408 w 428"/>
                <a:gd name="T91" fmla="*/ 396 h 477"/>
                <a:gd name="T92" fmla="*/ 375 w 428"/>
                <a:gd name="T93" fmla="*/ 433 h 477"/>
                <a:gd name="T94" fmla="*/ 329 w 428"/>
                <a:gd name="T95" fmla="*/ 461 h 477"/>
                <a:gd name="T96" fmla="*/ 268 w 428"/>
                <a:gd name="T97" fmla="*/ 475 h 477"/>
                <a:gd name="T98" fmla="*/ 196 w 428"/>
                <a:gd name="T99" fmla="*/ 477 h 477"/>
                <a:gd name="T100" fmla="*/ 135 w 428"/>
                <a:gd name="T101" fmla="*/ 468 h 477"/>
                <a:gd name="T102" fmla="*/ 85 w 428"/>
                <a:gd name="T103" fmla="*/ 449 h 477"/>
                <a:gd name="T104" fmla="*/ 47 w 428"/>
                <a:gd name="T105" fmla="*/ 419 h 477"/>
                <a:gd name="T106" fmla="*/ 18 w 428"/>
                <a:gd name="T107" fmla="*/ 382 h 477"/>
                <a:gd name="T108" fmla="*/ 0 w 428"/>
                <a:gd name="T109" fmla="*/ 3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477">
                  <a:moveTo>
                    <a:pt x="0" y="337"/>
                  </a:moveTo>
                  <a:lnTo>
                    <a:pt x="122" y="319"/>
                  </a:lnTo>
                  <a:lnTo>
                    <a:pt x="123" y="327"/>
                  </a:lnTo>
                  <a:lnTo>
                    <a:pt x="127" y="335"/>
                  </a:lnTo>
                  <a:lnTo>
                    <a:pt x="129" y="343"/>
                  </a:lnTo>
                  <a:lnTo>
                    <a:pt x="133" y="350"/>
                  </a:lnTo>
                  <a:lnTo>
                    <a:pt x="138" y="356"/>
                  </a:lnTo>
                  <a:lnTo>
                    <a:pt x="142" y="362"/>
                  </a:lnTo>
                  <a:lnTo>
                    <a:pt x="147" y="368"/>
                  </a:lnTo>
                  <a:lnTo>
                    <a:pt x="153" y="372"/>
                  </a:lnTo>
                  <a:lnTo>
                    <a:pt x="159" y="376"/>
                  </a:lnTo>
                  <a:lnTo>
                    <a:pt x="166" y="381"/>
                  </a:lnTo>
                  <a:lnTo>
                    <a:pt x="173" y="383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200" y="389"/>
                  </a:lnTo>
                  <a:lnTo>
                    <a:pt x="209" y="390"/>
                  </a:lnTo>
                  <a:lnTo>
                    <a:pt x="219" y="390"/>
                  </a:lnTo>
                  <a:lnTo>
                    <a:pt x="231" y="390"/>
                  </a:lnTo>
                  <a:lnTo>
                    <a:pt x="242" y="389"/>
                  </a:lnTo>
                  <a:lnTo>
                    <a:pt x="251" y="388"/>
                  </a:lnTo>
                  <a:lnTo>
                    <a:pt x="261" y="387"/>
                  </a:lnTo>
                  <a:lnTo>
                    <a:pt x="269" y="384"/>
                  </a:lnTo>
                  <a:lnTo>
                    <a:pt x="276" y="381"/>
                  </a:lnTo>
                  <a:lnTo>
                    <a:pt x="283" y="377"/>
                  </a:lnTo>
                  <a:lnTo>
                    <a:pt x="291" y="374"/>
                  </a:lnTo>
                  <a:lnTo>
                    <a:pt x="297" y="366"/>
                  </a:lnTo>
                  <a:lnTo>
                    <a:pt x="303" y="359"/>
                  </a:lnTo>
                  <a:lnTo>
                    <a:pt x="305" y="351"/>
                  </a:lnTo>
                  <a:lnTo>
                    <a:pt x="306" y="341"/>
                  </a:lnTo>
                  <a:lnTo>
                    <a:pt x="306" y="334"/>
                  </a:lnTo>
                  <a:lnTo>
                    <a:pt x="304" y="328"/>
                  </a:lnTo>
                  <a:lnTo>
                    <a:pt x="301" y="323"/>
                  </a:lnTo>
                  <a:lnTo>
                    <a:pt x="298" y="319"/>
                  </a:lnTo>
                  <a:lnTo>
                    <a:pt x="292" y="314"/>
                  </a:lnTo>
                  <a:lnTo>
                    <a:pt x="282" y="310"/>
                  </a:lnTo>
                  <a:lnTo>
                    <a:pt x="271" y="306"/>
                  </a:lnTo>
                  <a:lnTo>
                    <a:pt x="257" y="302"/>
                  </a:lnTo>
                  <a:lnTo>
                    <a:pt x="222" y="295"/>
                  </a:lnTo>
                  <a:lnTo>
                    <a:pt x="190" y="286"/>
                  </a:lnTo>
                  <a:lnTo>
                    <a:pt x="161" y="279"/>
                  </a:lnTo>
                  <a:lnTo>
                    <a:pt x="138" y="271"/>
                  </a:lnTo>
                  <a:lnTo>
                    <a:pt x="116" y="264"/>
                  </a:lnTo>
                  <a:lnTo>
                    <a:pt x="97" y="257"/>
                  </a:lnTo>
                  <a:lnTo>
                    <a:pt x="83" y="249"/>
                  </a:lnTo>
                  <a:lnTo>
                    <a:pt x="71" y="244"/>
                  </a:lnTo>
                  <a:lnTo>
                    <a:pt x="59" y="234"/>
                  </a:lnTo>
                  <a:lnTo>
                    <a:pt x="47" y="223"/>
                  </a:lnTo>
                  <a:lnTo>
                    <a:pt x="38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0" y="172"/>
                  </a:lnTo>
                  <a:lnTo>
                    <a:pt x="18" y="156"/>
                  </a:lnTo>
                  <a:lnTo>
                    <a:pt x="17" y="141"/>
                  </a:lnTo>
                  <a:lnTo>
                    <a:pt x="18" y="125"/>
                  </a:lnTo>
                  <a:lnTo>
                    <a:pt x="19" y="112"/>
                  </a:lnTo>
                  <a:lnTo>
                    <a:pt x="23" y="99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43" y="62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1" y="23"/>
                  </a:lnTo>
                  <a:lnTo>
                    <a:pt x="106" y="16"/>
                  </a:lnTo>
                  <a:lnTo>
                    <a:pt x="123" y="10"/>
                  </a:lnTo>
                  <a:lnTo>
                    <a:pt x="142" y="6"/>
                  </a:lnTo>
                  <a:lnTo>
                    <a:pt x="164" y="2"/>
                  </a:lnTo>
                  <a:lnTo>
                    <a:pt x="185" y="1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4" y="2"/>
                  </a:lnTo>
                  <a:lnTo>
                    <a:pt x="273" y="5"/>
                  </a:lnTo>
                  <a:lnTo>
                    <a:pt x="292" y="7"/>
                  </a:lnTo>
                  <a:lnTo>
                    <a:pt x="309" y="12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9" y="31"/>
                  </a:lnTo>
                  <a:lnTo>
                    <a:pt x="360" y="38"/>
                  </a:lnTo>
                  <a:lnTo>
                    <a:pt x="371" y="48"/>
                  </a:lnTo>
                  <a:lnTo>
                    <a:pt x="379" y="57"/>
                  </a:lnTo>
                  <a:lnTo>
                    <a:pt x="387" y="68"/>
                  </a:lnTo>
                  <a:lnTo>
                    <a:pt x="396" y="80"/>
                  </a:lnTo>
                  <a:lnTo>
                    <a:pt x="402" y="93"/>
                  </a:lnTo>
                  <a:lnTo>
                    <a:pt x="408" y="106"/>
                  </a:lnTo>
                  <a:lnTo>
                    <a:pt x="413" y="121"/>
                  </a:lnTo>
                  <a:lnTo>
                    <a:pt x="298" y="142"/>
                  </a:lnTo>
                  <a:lnTo>
                    <a:pt x="293" y="130"/>
                  </a:lnTo>
                  <a:lnTo>
                    <a:pt x="287" y="118"/>
                  </a:lnTo>
                  <a:lnTo>
                    <a:pt x="280" y="109"/>
                  </a:lnTo>
                  <a:lnTo>
                    <a:pt x="270" y="102"/>
                  </a:lnTo>
                  <a:lnTo>
                    <a:pt x="264" y="98"/>
                  </a:lnTo>
                  <a:lnTo>
                    <a:pt x="258" y="96"/>
                  </a:lnTo>
                  <a:lnTo>
                    <a:pt x="252" y="93"/>
                  </a:lnTo>
                  <a:lnTo>
                    <a:pt x="245" y="91"/>
                  </a:lnTo>
                  <a:lnTo>
                    <a:pt x="230" y="88"/>
                  </a:lnTo>
                  <a:lnTo>
                    <a:pt x="212" y="87"/>
                  </a:lnTo>
                  <a:lnTo>
                    <a:pt x="189" y="88"/>
                  </a:lnTo>
                  <a:lnTo>
                    <a:pt x="171" y="91"/>
                  </a:lnTo>
                  <a:lnTo>
                    <a:pt x="163" y="92"/>
                  </a:lnTo>
                  <a:lnTo>
                    <a:pt x="155" y="94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3" y="111"/>
                  </a:lnTo>
                  <a:lnTo>
                    <a:pt x="130" y="118"/>
                  </a:lnTo>
                  <a:lnTo>
                    <a:pt x="129" y="125"/>
                  </a:lnTo>
                  <a:lnTo>
                    <a:pt x="130" y="131"/>
                  </a:lnTo>
                  <a:lnTo>
                    <a:pt x="133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7" y="150"/>
                  </a:lnTo>
                  <a:lnTo>
                    <a:pt x="154" y="154"/>
                  </a:lnTo>
                  <a:lnTo>
                    <a:pt x="165" y="158"/>
                  </a:lnTo>
                  <a:lnTo>
                    <a:pt x="178" y="161"/>
                  </a:lnTo>
                  <a:lnTo>
                    <a:pt x="212" y="171"/>
                  </a:lnTo>
                  <a:lnTo>
                    <a:pt x="255" y="181"/>
                  </a:lnTo>
                  <a:lnTo>
                    <a:pt x="277" y="186"/>
                  </a:lnTo>
                  <a:lnTo>
                    <a:pt x="299" y="192"/>
                  </a:lnTo>
                  <a:lnTo>
                    <a:pt x="319" y="198"/>
                  </a:lnTo>
                  <a:lnTo>
                    <a:pt x="337" y="205"/>
                  </a:lnTo>
                  <a:lnTo>
                    <a:pt x="353" y="212"/>
                  </a:lnTo>
                  <a:lnTo>
                    <a:pt x="367" y="220"/>
                  </a:lnTo>
                  <a:lnTo>
                    <a:pt x="379" y="227"/>
                  </a:lnTo>
                  <a:lnTo>
                    <a:pt x="390" y="235"/>
                  </a:lnTo>
                  <a:lnTo>
                    <a:pt x="398" y="244"/>
                  </a:lnTo>
                  <a:lnTo>
                    <a:pt x="407" y="252"/>
                  </a:lnTo>
                  <a:lnTo>
                    <a:pt x="413" y="263"/>
                  </a:lnTo>
                  <a:lnTo>
                    <a:pt x="418" y="273"/>
                  </a:lnTo>
                  <a:lnTo>
                    <a:pt x="422" y="285"/>
                  </a:lnTo>
                  <a:lnTo>
                    <a:pt x="426" y="297"/>
                  </a:lnTo>
                  <a:lnTo>
                    <a:pt x="427" y="310"/>
                  </a:lnTo>
                  <a:lnTo>
                    <a:pt x="428" y="325"/>
                  </a:lnTo>
                  <a:lnTo>
                    <a:pt x="427" y="340"/>
                  </a:lnTo>
                  <a:lnTo>
                    <a:pt x="424" y="354"/>
                  </a:lnTo>
                  <a:lnTo>
                    <a:pt x="421" y="369"/>
                  </a:lnTo>
                  <a:lnTo>
                    <a:pt x="415" y="383"/>
                  </a:lnTo>
                  <a:lnTo>
                    <a:pt x="408" y="396"/>
                  </a:lnTo>
                  <a:lnTo>
                    <a:pt x="398" y="409"/>
                  </a:lnTo>
                  <a:lnTo>
                    <a:pt x="387" y="421"/>
                  </a:lnTo>
                  <a:lnTo>
                    <a:pt x="375" y="433"/>
                  </a:lnTo>
                  <a:lnTo>
                    <a:pt x="361" y="443"/>
                  </a:lnTo>
                  <a:lnTo>
                    <a:pt x="346" y="452"/>
                  </a:lnTo>
                  <a:lnTo>
                    <a:pt x="329" y="461"/>
                  </a:lnTo>
                  <a:lnTo>
                    <a:pt x="310" y="467"/>
                  </a:lnTo>
                  <a:lnTo>
                    <a:pt x="289" y="471"/>
                  </a:lnTo>
                  <a:lnTo>
                    <a:pt x="268" y="475"/>
                  </a:lnTo>
                  <a:lnTo>
                    <a:pt x="244" y="477"/>
                  </a:lnTo>
                  <a:lnTo>
                    <a:pt x="219" y="477"/>
                  </a:lnTo>
                  <a:lnTo>
                    <a:pt x="196" y="477"/>
                  </a:lnTo>
                  <a:lnTo>
                    <a:pt x="175" y="475"/>
                  </a:lnTo>
                  <a:lnTo>
                    <a:pt x="154" y="473"/>
                  </a:lnTo>
                  <a:lnTo>
                    <a:pt x="135" y="468"/>
                  </a:lnTo>
                  <a:lnTo>
                    <a:pt x="117" y="463"/>
                  </a:lnTo>
                  <a:lnTo>
                    <a:pt x="100" y="457"/>
                  </a:lnTo>
                  <a:lnTo>
                    <a:pt x="85" y="449"/>
                  </a:lnTo>
                  <a:lnTo>
                    <a:pt x="72" y="440"/>
                  </a:lnTo>
                  <a:lnTo>
                    <a:pt x="59" y="430"/>
                  </a:lnTo>
                  <a:lnTo>
                    <a:pt x="47" y="419"/>
                  </a:lnTo>
                  <a:lnTo>
                    <a:pt x="36" y="408"/>
                  </a:lnTo>
                  <a:lnTo>
                    <a:pt x="26" y="395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5" y="353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E2582DD1-3F7D-49B4-A36A-00A13D9AB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817688"/>
              <a:ext cx="166688" cy="249238"/>
            </a:xfrm>
            <a:custGeom>
              <a:avLst/>
              <a:gdLst>
                <a:gd name="T0" fmla="*/ 0 w 423"/>
                <a:gd name="T1" fmla="*/ 631 h 631"/>
                <a:gd name="T2" fmla="*/ 0 w 423"/>
                <a:gd name="T3" fmla="*/ 0 h 631"/>
                <a:gd name="T4" fmla="*/ 120 w 423"/>
                <a:gd name="T5" fmla="*/ 0 h 631"/>
                <a:gd name="T6" fmla="*/ 120 w 423"/>
                <a:gd name="T7" fmla="*/ 335 h 631"/>
                <a:gd name="T8" fmla="*/ 263 w 423"/>
                <a:gd name="T9" fmla="*/ 174 h 631"/>
                <a:gd name="T10" fmla="*/ 412 w 423"/>
                <a:gd name="T11" fmla="*/ 174 h 631"/>
                <a:gd name="T12" fmla="*/ 256 w 423"/>
                <a:gd name="T13" fmla="*/ 341 h 631"/>
                <a:gd name="T14" fmla="*/ 423 w 423"/>
                <a:gd name="T15" fmla="*/ 631 h 631"/>
                <a:gd name="T16" fmla="*/ 293 w 423"/>
                <a:gd name="T17" fmla="*/ 631 h 631"/>
                <a:gd name="T18" fmla="*/ 177 w 423"/>
                <a:gd name="T19" fmla="*/ 426 h 631"/>
                <a:gd name="T20" fmla="*/ 120 w 423"/>
                <a:gd name="T21" fmla="*/ 484 h 631"/>
                <a:gd name="T22" fmla="*/ 120 w 423"/>
                <a:gd name="T23" fmla="*/ 631 h 631"/>
                <a:gd name="T24" fmla="*/ 0 w 423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631">
                  <a:moveTo>
                    <a:pt x="0" y="631"/>
                  </a:moveTo>
                  <a:lnTo>
                    <a:pt x="0" y="0"/>
                  </a:lnTo>
                  <a:lnTo>
                    <a:pt x="120" y="0"/>
                  </a:lnTo>
                  <a:lnTo>
                    <a:pt x="120" y="335"/>
                  </a:lnTo>
                  <a:lnTo>
                    <a:pt x="263" y="174"/>
                  </a:lnTo>
                  <a:lnTo>
                    <a:pt x="412" y="174"/>
                  </a:lnTo>
                  <a:lnTo>
                    <a:pt x="256" y="341"/>
                  </a:lnTo>
                  <a:lnTo>
                    <a:pt x="423" y="631"/>
                  </a:lnTo>
                  <a:lnTo>
                    <a:pt x="293" y="631"/>
                  </a:lnTo>
                  <a:lnTo>
                    <a:pt x="177" y="426"/>
                  </a:lnTo>
                  <a:lnTo>
                    <a:pt x="120" y="484"/>
                  </a:lnTo>
                  <a:lnTo>
                    <a:pt x="12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DC48EB37-C351-476A-A933-3A827EE70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318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7 w 472"/>
                <a:gd name="T5" fmla="*/ 343 h 477"/>
                <a:gd name="T6" fmla="*/ 183 w 472"/>
                <a:gd name="T7" fmla="*/ 365 h 477"/>
                <a:gd name="T8" fmla="*/ 214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4 w 472"/>
                <a:gd name="T33" fmla="*/ 102 h 477"/>
                <a:gd name="T34" fmla="*/ 183 w 472"/>
                <a:gd name="T35" fmla="*/ 112 h 477"/>
                <a:gd name="T36" fmla="*/ 157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6 w 472"/>
                <a:gd name="T51" fmla="*/ 66 h 477"/>
                <a:gd name="T52" fmla="*/ 101 w 472"/>
                <a:gd name="T53" fmla="*/ 37 h 477"/>
                <a:gd name="T54" fmla="*/ 142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2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5 w 472"/>
                <a:gd name="T75" fmla="*/ 374 h 477"/>
                <a:gd name="T76" fmla="*/ 389 w 472"/>
                <a:gd name="T77" fmla="*/ 426 h 477"/>
                <a:gd name="T78" fmla="*/ 350 w 472"/>
                <a:gd name="T79" fmla="*/ 451 h 477"/>
                <a:gd name="T80" fmla="*/ 309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6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4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3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7" y="343"/>
                  </a:lnTo>
                  <a:lnTo>
                    <a:pt x="165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5"/>
                  </a:lnTo>
                  <a:lnTo>
                    <a:pt x="214" y="377"/>
                  </a:lnTo>
                  <a:lnTo>
                    <a:pt x="225" y="378"/>
                  </a:lnTo>
                  <a:lnTo>
                    <a:pt x="237" y="380"/>
                  </a:lnTo>
                  <a:lnTo>
                    <a:pt x="248" y="378"/>
                  </a:lnTo>
                  <a:lnTo>
                    <a:pt x="260" y="377"/>
                  </a:lnTo>
                  <a:lnTo>
                    <a:pt x="270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6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8" y="254"/>
                  </a:lnTo>
                  <a:lnTo>
                    <a:pt x="348" y="238"/>
                  </a:lnTo>
                  <a:lnTo>
                    <a:pt x="348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6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70" y="104"/>
                  </a:lnTo>
                  <a:lnTo>
                    <a:pt x="260" y="102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4" y="102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5" y="127"/>
                  </a:lnTo>
                  <a:lnTo>
                    <a:pt x="157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4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7" y="103"/>
                  </a:lnTo>
                  <a:lnTo>
                    <a:pt x="47" y="90"/>
                  </a:lnTo>
                  <a:lnTo>
                    <a:pt x="55" y="78"/>
                  </a:lnTo>
                  <a:lnTo>
                    <a:pt x="66" y="66"/>
                  </a:lnTo>
                  <a:lnTo>
                    <a:pt x="77" y="56"/>
                  </a:lnTo>
                  <a:lnTo>
                    <a:pt x="89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2"/>
                  </a:lnTo>
                  <a:lnTo>
                    <a:pt x="172" y="7"/>
                  </a:lnTo>
                  <a:lnTo>
                    <a:pt x="187" y="5"/>
                  </a:lnTo>
                  <a:lnTo>
                    <a:pt x="203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5"/>
                  </a:lnTo>
                  <a:lnTo>
                    <a:pt x="435" y="104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9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9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5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9" y="426"/>
                  </a:lnTo>
                  <a:lnTo>
                    <a:pt x="370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1" y="456"/>
                  </a:lnTo>
                  <a:lnTo>
                    <a:pt x="330" y="461"/>
                  </a:lnTo>
                  <a:lnTo>
                    <a:pt x="309" y="468"/>
                  </a:lnTo>
                  <a:lnTo>
                    <a:pt x="286" y="474"/>
                  </a:lnTo>
                  <a:lnTo>
                    <a:pt x="262" y="476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6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8" y="425"/>
                  </a:lnTo>
                  <a:lnTo>
                    <a:pt x="66" y="414"/>
                  </a:lnTo>
                  <a:lnTo>
                    <a:pt x="56" y="403"/>
                  </a:lnTo>
                  <a:lnTo>
                    <a:pt x="47" y="391"/>
                  </a:lnTo>
                  <a:lnTo>
                    <a:pt x="37" y="380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2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A443E751-A35B-4E83-BCA7-F149F2B1E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885950"/>
              <a:ext cx="165100" cy="185738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8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1 w 418"/>
                <a:gd name="T19" fmla="*/ 465 h 466"/>
                <a:gd name="T20" fmla="*/ 109 w 418"/>
                <a:gd name="T21" fmla="*/ 462 h 466"/>
                <a:gd name="T22" fmla="*/ 89 w 418"/>
                <a:gd name="T23" fmla="*/ 456 h 466"/>
                <a:gd name="T24" fmla="*/ 71 w 418"/>
                <a:gd name="T25" fmla="*/ 446 h 466"/>
                <a:gd name="T26" fmla="*/ 53 w 418"/>
                <a:gd name="T27" fmla="*/ 435 h 466"/>
                <a:gd name="T28" fmla="*/ 39 w 418"/>
                <a:gd name="T29" fmla="*/ 422 h 466"/>
                <a:gd name="T30" fmla="*/ 27 w 418"/>
                <a:gd name="T31" fmla="*/ 407 h 466"/>
                <a:gd name="T32" fmla="*/ 17 w 418"/>
                <a:gd name="T33" fmla="*/ 390 h 466"/>
                <a:gd name="T34" fmla="*/ 10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2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5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7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8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100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1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6" y="429"/>
                  </a:lnTo>
                  <a:lnTo>
                    <a:pt x="39" y="422"/>
                  </a:lnTo>
                  <a:lnTo>
                    <a:pt x="33" y="415"/>
                  </a:lnTo>
                  <a:lnTo>
                    <a:pt x="27" y="407"/>
                  </a:lnTo>
                  <a:lnTo>
                    <a:pt x="22" y="398"/>
                  </a:lnTo>
                  <a:lnTo>
                    <a:pt x="17" y="390"/>
                  </a:lnTo>
                  <a:lnTo>
                    <a:pt x="14" y="380"/>
                  </a:lnTo>
                  <a:lnTo>
                    <a:pt x="10" y="370"/>
                  </a:lnTo>
                  <a:lnTo>
                    <a:pt x="8" y="359"/>
                  </a:lnTo>
                  <a:lnTo>
                    <a:pt x="5" y="346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4" y="287"/>
                  </a:lnTo>
                  <a:lnTo>
                    <a:pt x="126" y="312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8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7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1F877410-143E-408E-8D5C-40FF011BA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1885950"/>
              <a:ext cx="165100" cy="185738"/>
            </a:xfrm>
            <a:custGeom>
              <a:avLst/>
              <a:gdLst>
                <a:gd name="T0" fmla="*/ 303 w 416"/>
                <a:gd name="T1" fmla="*/ 388 h 466"/>
                <a:gd name="T2" fmla="*/ 290 w 416"/>
                <a:gd name="T3" fmla="*/ 406 h 466"/>
                <a:gd name="T4" fmla="*/ 275 w 416"/>
                <a:gd name="T5" fmla="*/ 421 h 466"/>
                <a:gd name="T6" fmla="*/ 258 w 416"/>
                <a:gd name="T7" fmla="*/ 434 h 466"/>
                <a:gd name="T8" fmla="*/ 238 w 416"/>
                <a:gd name="T9" fmla="*/ 446 h 466"/>
                <a:gd name="T10" fmla="*/ 217 w 416"/>
                <a:gd name="T11" fmla="*/ 454 h 466"/>
                <a:gd name="T12" fmla="*/ 196 w 416"/>
                <a:gd name="T13" fmla="*/ 462 h 466"/>
                <a:gd name="T14" fmla="*/ 174 w 416"/>
                <a:gd name="T15" fmla="*/ 465 h 466"/>
                <a:gd name="T16" fmla="*/ 152 w 416"/>
                <a:gd name="T17" fmla="*/ 466 h 466"/>
                <a:gd name="T18" fmla="*/ 130 w 416"/>
                <a:gd name="T19" fmla="*/ 465 h 466"/>
                <a:gd name="T20" fmla="*/ 109 w 416"/>
                <a:gd name="T21" fmla="*/ 462 h 466"/>
                <a:gd name="T22" fmla="*/ 88 w 416"/>
                <a:gd name="T23" fmla="*/ 456 h 466"/>
                <a:gd name="T24" fmla="*/ 69 w 416"/>
                <a:gd name="T25" fmla="*/ 446 h 466"/>
                <a:gd name="T26" fmla="*/ 52 w 416"/>
                <a:gd name="T27" fmla="*/ 435 h 466"/>
                <a:gd name="T28" fmla="*/ 38 w 416"/>
                <a:gd name="T29" fmla="*/ 422 h 466"/>
                <a:gd name="T30" fmla="*/ 26 w 416"/>
                <a:gd name="T31" fmla="*/ 407 h 466"/>
                <a:gd name="T32" fmla="*/ 17 w 416"/>
                <a:gd name="T33" fmla="*/ 390 h 466"/>
                <a:gd name="T34" fmla="*/ 9 w 416"/>
                <a:gd name="T35" fmla="*/ 370 h 466"/>
                <a:gd name="T36" fmla="*/ 3 w 416"/>
                <a:gd name="T37" fmla="*/ 346 h 466"/>
                <a:gd name="T38" fmla="*/ 0 w 416"/>
                <a:gd name="T39" fmla="*/ 289 h 466"/>
                <a:gd name="T40" fmla="*/ 121 w 416"/>
                <a:gd name="T41" fmla="*/ 0 h 466"/>
                <a:gd name="T42" fmla="*/ 122 w 416"/>
                <a:gd name="T43" fmla="*/ 253 h 466"/>
                <a:gd name="T44" fmla="*/ 125 w 416"/>
                <a:gd name="T45" fmla="*/ 312 h 466"/>
                <a:gd name="T46" fmla="*/ 131 w 416"/>
                <a:gd name="T47" fmla="*/ 338 h 466"/>
                <a:gd name="T48" fmla="*/ 144 w 416"/>
                <a:gd name="T49" fmla="*/ 355 h 466"/>
                <a:gd name="T50" fmla="*/ 161 w 416"/>
                <a:gd name="T51" fmla="*/ 367 h 466"/>
                <a:gd name="T52" fmla="*/ 184 w 416"/>
                <a:gd name="T53" fmla="*/ 375 h 466"/>
                <a:gd name="T54" fmla="*/ 213 w 416"/>
                <a:gd name="T55" fmla="*/ 373 h 466"/>
                <a:gd name="T56" fmla="*/ 240 w 416"/>
                <a:gd name="T57" fmla="*/ 365 h 466"/>
                <a:gd name="T58" fmla="*/ 264 w 416"/>
                <a:gd name="T59" fmla="*/ 348 h 466"/>
                <a:gd name="T60" fmla="*/ 281 w 416"/>
                <a:gd name="T61" fmla="*/ 328 h 466"/>
                <a:gd name="T62" fmla="*/ 288 w 416"/>
                <a:gd name="T63" fmla="*/ 308 h 466"/>
                <a:gd name="T64" fmla="*/ 292 w 416"/>
                <a:gd name="T65" fmla="*/ 286 h 466"/>
                <a:gd name="T66" fmla="*/ 295 w 416"/>
                <a:gd name="T67" fmla="*/ 237 h 466"/>
                <a:gd name="T68" fmla="*/ 295 w 416"/>
                <a:gd name="T69" fmla="*/ 0 h 466"/>
                <a:gd name="T70" fmla="*/ 416 w 416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66">
                  <a:moveTo>
                    <a:pt x="303" y="457"/>
                  </a:moveTo>
                  <a:lnTo>
                    <a:pt x="303" y="388"/>
                  </a:lnTo>
                  <a:lnTo>
                    <a:pt x="298" y="397"/>
                  </a:lnTo>
                  <a:lnTo>
                    <a:pt x="290" y="406"/>
                  </a:lnTo>
                  <a:lnTo>
                    <a:pt x="283" y="414"/>
                  </a:lnTo>
                  <a:lnTo>
                    <a:pt x="275" y="421"/>
                  </a:lnTo>
                  <a:lnTo>
                    <a:pt x="266" y="428"/>
                  </a:lnTo>
                  <a:lnTo>
                    <a:pt x="258" y="434"/>
                  </a:lnTo>
                  <a:lnTo>
                    <a:pt x="249" y="440"/>
                  </a:lnTo>
                  <a:lnTo>
                    <a:pt x="238" y="446"/>
                  </a:lnTo>
                  <a:lnTo>
                    <a:pt x="228" y="451"/>
                  </a:lnTo>
                  <a:lnTo>
                    <a:pt x="217" y="454"/>
                  </a:lnTo>
                  <a:lnTo>
                    <a:pt x="207" y="458"/>
                  </a:lnTo>
                  <a:lnTo>
                    <a:pt x="196" y="462"/>
                  </a:lnTo>
                  <a:lnTo>
                    <a:pt x="185" y="464"/>
                  </a:lnTo>
                  <a:lnTo>
                    <a:pt x="174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19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69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6" y="407"/>
                  </a:lnTo>
                  <a:lnTo>
                    <a:pt x="20" y="398"/>
                  </a:lnTo>
                  <a:lnTo>
                    <a:pt x="17" y="390"/>
                  </a:lnTo>
                  <a:lnTo>
                    <a:pt x="13" y="380"/>
                  </a:lnTo>
                  <a:lnTo>
                    <a:pt x="9" y="370"/>
                  </a:lnTo>
                  <a:lnTo>
                    <a:pt x="6" y="359"/>
                  </a:lnTo>
                  <a:lnTo>
                    <a:pt x="3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3" y="287"/>
                  </a:lnTo>
                  <a:lnTo>
                    <a:pt x="125" y="312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2" y="363"/>
                  </a:lnTo>
                  <a:lnTo>
                    <a:pt x="161" y="367"/>
                  </a:lnTo>
                  <a:lnTo>
                    <a:pt x="172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6" y="371"/>
                  </a:lnTo>
                  <a:lnTo>
                    <a:pt x="240" y="365"/>
                  </a:lnTo>
                  <a:lnTo>
                    <a:pt x="252" y="358"/>
                  </a:lnTo>
                  <a:lnTo>
                    <a:pt x="264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88" y="308"/>
                  </a:lnTo>
                  <a:lnTo>
                    <a:pt x="290" y="298"/>
                  </a:lnTo>
                  <a:lnTo>
                    <a:pt x="292" y="286"/>
                  </a:lnTo>
                  <a:lnTo>
                    <a:pt x="293" y="272"/>
                  </a:lnTo>
                  <a:lnTo>
                    <a:pt x="295" y="237"/>
                  </a:lnTo>
                  <a:lnTo>
                    <a:pt x="295" y="192"/>
                  </a:lnTo>
                  <a:lnTo>
                    <a:pt x="295" y="0"/>
                  </a:lnTo>
                  <a:lnTo>
                    <a:pt x="416" y="0"/>
                  </a:lnTo>
                  <a:lnTo>
                    <a:pt x="416" y="457"/>
                  </a:lnTo>
                  <a:lnTo>
                    <a:pt x="303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DB0D7321-1340-480B-9F0B-6C5FCF86A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488" y="1882775"/>
              <a:ext cx="166688" cy="184150"/>
            </a:xfrm>
            <a:custGeom>
              <a:avLst/>
              <a:gdLst>
                <a:gd name="T0" fmla="*/ 418 w 418"/>
                <a:gd name="T1" fmla="*/ 468 h 468"/>
                <a:gd name="T2" fmla="*/ 297 w 418"/>
                <a:gd name="T3" fmla="*/ 468 h 468"/>
                <a:gd name="T4" fmla="*/ 297 w 418"/>
                <a:gd name="T5" fmla="*/ 234 h 468"/>
                <a:gd name="T6" fmla="*/ 296 w 418"/>
                <a:gd name="T7" fmla="*/ 201 h 468"/>
                <a:gd name="T8" fmla="*/ 294 w 418"/>
                <a:gd name="T9" fmla="*/ 173 h 468"/>
                <a:gd name="T10" fmla="*/ 292 w 418"/>
                <a:gd name="T11" fmla="*/ 153 h 468"/>
                <a:gd name="T12" fmla="*/ 289 w 418"/>
                <a:gd name="T13" fmla="*/ 139 h 468"/>
                <a:gd name="T14" fmla="*/ 284 w 418"/>
                <a:gd name="T15" fmla="*/ 128 h 468"/>
                <a:gd name="T16" fmla="*/ 279 w 418"/>
                <a:gd name="T17" fmla="*/ 119 h 468"/>
                <a:gd name="T18" fmla="*/ 272 w 418"/>
                <a:gd name="T19" fmla="*/ 111 h 468"/>
                <a:gd name="T20" fmla="*/ 263 w 418"/>
                <a:gd name="T21" fmla="*/ 105 h 468"/>
                <a:gd name="T22" fmla="*/ 254 w 418"/>
                <a:gd name="T23" fmla="*/ 99 h 468"/>
                <a:gd name="T24" fmla="*/ 244 w 418"/>
                <a:gd name="T25" fmla="*/ 96 h 468"/>
                <a:gd name="T26" fmla="*/ 234 w 418"/>
                <a:gd name="T27" fmla="*/ 93 h 468"/>
                <a:gd name="T28" fmla="*/ 222 w 418"/>
                <a:gd name="T29" fmla="*/ 93 h 468"/>
                <a:gd name="T30" fmla="*/ 206 w 418"/>
                <a:gd name="T31" fmla="*/ 93 h 468"/>
                <a:gd name="T32" fmla="*/ 192 w 418"/>
                <a:gd name="T33" fmla="*/ 97 h 468"/>
                <a:gd name="T34" fmla="*/ 177 w 418"/>
                <a:gd name="T35" fmla="*/ 103 h 468"/>
                <a:gd name="T36" fmla="*/ 165 w 418"/>
                <a:gd name="T37" fmla="*/ 110 h 468"/>
                <a:gd name="T38" fmla="*/ 153 w 418"/>
                <a:gd name="T39" fmla="*/ 119 h 468"/>
                <a:gd name="T40" fmla="*/ 144 w 418"/>
                <a:gd name="T41" fmla="*/ 130 h 468"/>
                <a:gd name="T42" fmla="*/ 137 w 418"/>
                <a:gd name="T43" fmla="*/ 142 h 468"/>
                <a:gd name="T44" fmla="*/ 131 w 418"/>
                <a:gd name="T45" fmla="*/ 155 h 468"/>
                <a:gd name="T46" fmla="*/ 126 w 418"/>
                <a:gd name="T47" fmla="*/ 173 h 468"/>
                <a:gd name="T48" fmla="*/ 124 w 418"/>
                <a:gd name="T49" fmla="*/ 196 h 468"/>
                <a:gd name="T50" fmla="*/ 122 w 418"/>
                <a:gd name="T51" fmla="*/ 226 h 468"/>
                <a:gd name="T52" fmla="*/ 121 w 418"/>
                <a:gd name="T53" fmla="*/ 260 h 468"/>
                <a:gd name="T54" fmla="*/ 121 w 418"/>
                <a:gd name="T55" fmla="*/ 468 h 468"/>
                <a:gd name="T56" fmla="*/ 0 w 418"/>
                <a:gd name="T57" fmla="*/ 468 h 468"/>
                <a:gd name="T58" fmla="*/ 0 w 418"/>
                <a:gd name="T59" fmla="*/ 11 h 468"/>
                <a:gd name="T60" fmla="*/ 113 w 418"/>
                <a:gd name="T61" fmla="*/ 11 h 468"/>
                <a:gd name="T62" fmla="*/ 113 w 418"/>
                <a:gd name="T63" fmla="*/ 78 h 468"/>
                <a:gd name="T64" fmla="*/ 128 w 418"/>
                <a:gd name="T65" fmla="*/ 60 h 468"/>
                <a:gd name="T66" fmla="*/ 145 w 418"/>
                <a:gd name="T67" fmla="*/ 44 h 468"/>
                <a:gd name="T68" fmla="*/ 153 w 418"/>
                <a:gd name="T69" fmla="*/ 37 h 468"/>
                <a:gd name="T70" fmla="*/ 162 w 418"/>
                <a:gd name="T71" fmla="*/ 30 h 468"/>
                <a:gd name="T72" fmla="*/ 171 w 418"/>
                <a:gd name="T73" fmla="*/ 25 h 468"/>
                <a:gd name="T74" fmla="*/ 181 w 418"/>
                <a:gd name="T75" fmla="*/ 19 h 468"/>
                <a:gd name="T76" fmla="*/ 190 w 418"/>
                <a:gd name="T77" fmla="*/ 14 h 468"/>
                <a:gd name="T78" fmla="*/ 200 w 418"/>
                <a:gd name="T79" fmla="*/ 11 h 468"/>
                <a:gd name="T80" fmla="*/ 210 w 418"/>
                <a:gd name="T81" fmla="*/ 7 h 468"/>
                <a:gd name="T82" fmla="*/ 220 w 418"/>
                <a:gd name="T83" fmla="*/ 5 h 468"/>
                <a:gd name="T84" fmla="*/ 231 w 418"/>
                <a:gd name="T85" fmla="*/ 2 h 468"/>
                <a:gd name="T86" fmla="*/ 242 w 418"/>
                <a:gd name="T87" fmla="*/ 1 h 468"/>
                <a:gd name="T88" fmla="*/ 253 w 418"/>
                <a:gd name="T89" fmla="*/ 0 h 468"/>
                <a:gd name="T90" fmla="*/ 263 w 418"/>
                <a:gd name="T91" fmla="*/ 0 h 468"/>
                <a:gd name="T92" fmla="*/ 284 w 418"/>
                <a:gd name="T93" fmla="*/ 1 h 468"/>
                <a:gd name="T94" fmla="*/ 302 w 418"/>
                <a:gd name="T95" fmla="*/ 4 h 468"/>
                <a:gd name="T96" fmla="*/ 320 w 418"/>
                <a:gd name="T97" fmla="*/ 8 h 468"/>
                <a:gd name="T98" fmla="*/ 336 w 418"/>
                <a:gd name="T99" fmla="*/ 14 h 468"/>
                <a:gd name="T100" fmla="*/ 353 w 418"/>
                <a:gd name="T101" fmla="*/ 23 h 468"/>
                <a:gd name="T102" fmla="*/ 366 w 418"/>
                <a:gd name="T103" fmla="*/ 31 h 468"/>
                <a:gd name="T104" fmla="*/ 378 w 418"/>
                <a:gd name="T105" fmla="*/ 41 h 468"/>
                <a:gd name="T106" fmla="*/ 388 w 418"/>
                <a:gd name="T107" fmla="*/ 51 h 468"/>
                <a:gd name="T108" fmla="*/ 395 w 418"/>
                <a:gd name="T109" fmla="*/ 63 h 468"/>
                <a:gd name="T110" fmla="*/ 402 w 418"/>
                <a:gd name="T111" fmla="*/ 75 h 468"/>
                <a:gd name="T112" fmla="*/ 407 w 418"/>
                <a:gd name="T113" fmla="*/ 88 h 468"/>
                <a:gd name="T114" fmla="*/ 410 w 418"/>
                <a:gd name="T115" fmla="*/ 103 h 468"/>
                <a:gd name="T116" fmla="*/ 414 w 418"/>
                <a:gd name="T117" fmla="*/ 118 h 468"/>
                <a:gd name="T118" fmla="*/ 416 w 418"/>
                <a:gd name="T119" fmla="*/ 136 h 468"/>
                <a:gd name="T120" fmla="*/ 418 w 418"/>
                <a:gd name="T121" fmla="*/ 159 h 468"/>
                <a:gd name="T122" fmla="*/ 418 w 418"/>
                <a:gd name="T123" fmla="*/ 184 h 468"/>
                <a:gd name="T124" fmla="*/ 418 w 418"/>
                <a:gd name="T12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8">
                  <a:moveTo>
                    <a:pt x="418" y="468"/>
                  </a:moveTo>
                  <a:lnTo>
                    <a:pt x="297" y="468"/>
                  </a:lnTo>
                  <a:lnTo>
                    <a:pt x="297" y="234"/>
                  </a:lnTo>
                  <a:lnTo>
                    <a:pt x="296" y="201"/>
                  </a:lnTo>
                  <a:lnTo>
                    <a:pt x="294" y="173"/>
                  </a:lnTo>
                  <a:lnTo>
                    <a:pt x="292" y="153"/>
                  </a:lnTo>
                  <a:lnTo>
                    <a:pt x="289" y="139"/>
                  </a:lnTo>
                  <a:lnTo>
                    <a:pt x="284" y="128"/>
                  </a:lnTo>
                  <a:lnTo>
                    <a:pt x="279" y="119"/>
                  </a:lnTo>
                  <a:lnTo>
                    <a:pt x="272" y="111"/>
                  </a:lnTo>
                  <a:lnTo>
                    <a:pt x="263" y="105"/>
                  </a:lnTo>
                  <a:lnTo>
                    <a:pt x="254" y="99"/>
                  </a:lnTo>
                  <a:lnTo>
                    <a:pt x="244" y="96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7"/>
                  </a:lnTo>
                  <a:lnTo>
                    <a:pt x="177" y="103"/>
                  </a:lnTo>
                  <a:lnTo>
                    <a:pt x="165" y="110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2"/>
                  </a:lnTo>
                  <a:lnTo>
                    <a:pt x="131" y="155"/>
                  </a:lnTo>
                  <a:lnTo>
                    <a:pt x="126" y="173"/>
                  </a:lnTo>
                  <a:lnTo>
                    <a:pt x="124" y="196"/>
                  </a:lnTo>
                  <a:lnTo>
                    <a:pt x="122" y="226"/>
                  </a:lnTo>
                  <a:lnTo>
                    <a:pt x="121" y="260"/>
                  </a:lnTo>
                  <a:lnTo>
                    <a:pt x="121" y="468"/>
                  </a:ln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8"/>
                  </a:lnTo>
                  <a:lnTo>
                    <a:pt x="128" y="60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30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1"/>
                  </a:lnTo>
                  <a:lnTo>
                    <a:pt x="302" y="4"/>
                  </a:lnTo>
                  <a:lnTo>
                    <a:pt x="320" y="8"/>
                  </a:lnTo>
                  <a:lnTo>
                    <a:pt x="336" y="14"/>
                  </a:lnTo>
                  <a:lnTo>
                    <a:pt x="353" y="23"/>
                  </a:lnTo>
                  <a:lnTo>
                    <a:pt x="366" y="31"/>
                  </a:lnTo>
                  <a:lnTo>
                    <a:pt x="378" y="41"/>
                  </a:lnTo>
                  <a:lnTo>
                    <a:pt x="388" y="51"/>
                  </a:lnTo>
                  <a:lnTo>
                    <a:pt x="395" y="63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0" y="103"/>
                  </a:lnTo>
                  <a:lnTo>
                    <a:pt x="414" y="118"/>
                  </a:lnTo>
                  <a:lnTo>
                    <a:pt x="416" y="136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8182D314-52FB-4E3C-9F58-C922481370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46800" y="1817688"/>
              <a:ext cx="49213" cy="249238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610DCFC5-BDE8-4D4D-B925-108CA2BCCD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40463" y="1812925"/>
              <a:ext cx="77788" cy="254000"/>
            </a:xfrm>
            <a:custGeom>
              <a:avLst/>
              <a:gdLst>
                <a:gd name="T0" fmla="*/ 10 w 196"/>
                <a:gd name="T1" fmla="*/ 642 h 642"/>
                <a:gd name="T2" fmla="*/ 10 w 196"/>
                <a:gd name="T3" fmla="*/ 185 h 642"/>
                <a:gd name="T4" fmla="*/ 131 w 196"/>
                <a:gd name="T5" fmla="*/ 185 h 642"/>
                <a:gd name="T6" fmla="*/ 131 w 196"/>
                <a:gd name="T7" fmla="*/ 642 h 642"/>
                <a:gd name="T8" fmla="*/ 10 w 196"/>
                <a:gd name="T9" fmla="*/ 642 h 642"/>
                <a:gd name="T10" fmla="*/ 0 w 196"/>
                <a:gd name="T11" fmla="*/ 129 h 642"/>
                <a:gd name="T12" fmla="*/ 60 w 196"/>
                <a:gd name="T13" fmla="*/ 0 h 642"/>
                <a:gd name="T14" fmla="*/ 196 w 196"/>
                <a:gd name="T15" fmla="*/ 0 h 642"/>
                <a:gd name="T16" fmla="*/ 78 w 196"/>
                <a:gd name="T17" fmla="*/ 129 h 642"/>
                <a:gd name="T18" fmla="*/ 0 w 196"/>
                <a:gd name="T19" fmla="*/ 1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2">
                  <a:moveTo>
                    <a:pt x="10" y="642"/>
                  </a:moveTo>
                  <a:lnTo>
                    <a:pt x="10" y="185"/>
                  </a:lnTo>
                  <a:lnTo>
                    <a:pt x="131" y="185"/>
                  </a:lnTo>
                  <a:lnTo>
                    <a:pt x="131" y="642"/>
                  </a:lnTo>
                  <a:lnTo>
                    <a:pt x="10" y="642"/>
                  </a:lnTo>
                  <a:close/>
                  <a:moveTo>
                    <a:pt x="0" y="129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sp>
        <p:nvSpPr>
          <p:cNvPr id="178" name="Line 5">
            <a:extLst>
              <a:ext uri="{FF2B5EF4-FFF2-40B4-BE49-F238E27FC236}">
                <a16:creationId xmlns:a16="http://schemas.microsoft.com/office/drawing/2014/main" id="{5D04B7C6-42C2-4661-8F80-79D000F71E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9" name="Line 10">
            <a:extLst>
              <a:ext uri="{FF2B5EF4-FFF2-40B4-BE49-F238E27FC236}">
                <a16:creationId xmlns:a16="http://schemas.microsoft.com/office/drawing/2014/main" id="{B7EB521E-1375-4E55-8860-356F4D869D2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DC8C2581-8A17-4B65-968A-0E3C732CB14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2" name="Freeform 13">
            <a:extLst>
              <a:ext uri="{FF2B5EF4-FFF2-40B4-BE49-F238E27FC236}">
                <a16:creationId xmlns:a16="http://schemas.microsoft.com/office/drawing/2014/main" id="{442297D9-0FC4-45EC-9185-8F90389A00FE}"/>
              </a:ext>
            </a:extLst>
          </p:cNvPr>
          <p:cNvSpPr>
            <a:spLocks/>
          </p:cNvSpPr>
          <p:nvPr userDrawn="1"/>
        </p:nvSpPr>
        <p:spPr bwMode="auto">
          <a:xfrm>
            <a:off x="11173498" y="1218340"/>
            <a:ext cx="316137" cy="316136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646894DA-A434-4E06-94D4-9D46FC53E5E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" name="Line 7">
            <a:extLst>
              <a:ext uri="{FF2B5EF4-FFF2-40B4-BE49-F238E27FC236}">
                <a16:creationId xmlns:a16="http://schemas.microsoft.com/office/drawing/2014/main" id="{3CD6FC3B-D578-4255-B06E-77B9F3D06DD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5" name="Line 8">
            <a:extLst>
              <a:ext uri="{FF2B5EF4-FFF2-40B4-BE49-F238E27FC236}">
                <a16:creationId xmlns:a16="http://schemas.microsoft.com/office/drawing/2014/main" id="{6AAC10AB-504D-48EF-AB52-1002463262F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6" name="Line 9">
            <a:extLst>
              <a:ext uri="{FF2B5EF4-FFF2-40B4-BE49-F238E27FC236}">
                <a16:creationId xmlns:a16="http://schemas.microsoft.com/office/drawing/2014/main" id="{87748FBA-AD88-4C6B-8F6C-A7EA8F55BD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1" name="Freeform 12">
            <a:extLst>
              <a:ext uri="{FF2B5EF4-FFF2-40B4-BE49-F238E27FC236}">
                <a16:creationId xmlns:a16="http://schemas.microsoft.com/office/drawing/2014/main" id="{98827D26-E5D5-447D-B4A2-F61785D23EE0}"/>
              </a:ext>
            </a:extLst>
          </p:cNvPr>
          <p:cNvSpPr>
            <a:spLocks/>
          </p:cNvSpPr>
          <p:nvPr userDrawn="1"/>
        </p:nvSpPr>
        <p:spPr bwMode="auto">
          <a:xfrm>
            <a:off x="9797212" y="2336593"/>
            <a:ext cx="785497" cy="728498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7" name="Obrázek 186">
            <a:extLst>
              <a:ext uri="{FF2B5EF4-FFF2-40B4-BE49-F238E27FC236}">
                <a16:creationId xmlns:a16="http://schemas.microsoft.com/office/drawing/2014/main" id="{C7F47F20-ED6B-4F55-B163-EE674118E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266337"/>
            <a:ext cx="2254147" cy="5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grpSp>
        <p:nvGrpSpPr>
          <p:cNvPr id="178" name="Skupina 177">
            <a:extLst>
              <a:ext uri="{FF2B5EF4-FFF2-40B4-BE49-F238E27FC236}">
                <a16:creationId xmlns:a16="http://schemas.microsoft.com/office/drawing/2014/main" id="{97476D5C-33AD-469F-B640-B409DB6605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2800" y="6097858"/>
            <a:ext cx="3748229" cy="532214"/>
            <a:chOff x="2032000" y="1235075"/>
            <a:chExt cx="7591426" cy="1077913"/>
          </a:xfrm>
        </p:grpSpPr>
        <p:sp>
          <p:nvSpPr>
            <p:cNvPr id="179" name="Freeform 90">
              <a:extLst>
                <a:ext uri="{FF2B5EF4-FFF2-40B4-BE49-F238E27FC236}">
                  <a16:creationId xmlns:a16="http://schemas.microsoft.com/office/drawing/2014/main" id="{BCA74A4A-0E9A-4681-AAAA-9183AE7EE9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0675" y="1235075"/>
              <a:ext cx="1109663" cy="747713"/>
            </a:xfrm>
            <a:custGeom>
              <a:avLst/>
              <a:gdLst>
                <a:gd name="T0" fmla="*/ 1806 w 2799"/>
                <a:gd name="T1" fmla="*/ 117 h 1883"/>
                <a:gd name="T2" fmla="*/ 1873 w 2799"/>
                <a:gd name="T3" fmla="*/ 168 h 1883"/>
                <a:gd name="T4" fmla="*/ 2076 w 2799"/>
                <a:gd name="T5" fmla="*/ 1049 h 1883"/>
                <a:gd name="T6" fmla="*/ 2150 w 2799"/>
                <a:gd name="T7" fmla="*/ 1006 h 1883"/>
                <a:gd name="T8" fmla="*/ 2205 w 2799"/>
                <a:gd name="T9" fmla="*/ 951 h 1883"/>
                <a:gd name="T10" fmla="*/ 2235 w 2799"/>
                <a:gd name="T11" fmla="*/ 887 h 1883"/>
                <a:gd name="T12" fmla="*/ 2234 w 2799"/>
                <a:gd name="T13" fmla="*/ 832 h 1883"/>
                <a:gd name="T14" fmla="*/ 2217 w 2799"/>
                <a:gd name="T15" fmla="*/ 790 h 1883"/>
                <a:gd name="T16" fmla="*/ 2187 w 2799"/>
                <a:gd name="T17" fmla="*/ 754 h 1883"/>
                <a:gd name="T18" fmla="*/ 2114 w 2799"/>
                <a:gd name="T19" fmla="*/ 704 h 1883"/>
                <a:gd name="T20" fmla="*/ 2006 w 2799"/>
                <a:gd name="T21" fmla="*/ 665 h 1883"/>
                <a:gd name="T22" fmla="*/ 1835 w 2799"/>
                <a:gd name="T23" fmla="*/ 626 h 1883"/>
                <a:gd name="T24" fmla="*/ 1661 w 2799"/>
                <a:gd name="T25" fmla="*/ 582 h 1883"/>
                <a:gd name="T26" fmla="*/ 1562 w 2799"/>
                <a:gd name="T27" fmla="*/ 538 h 1883"/>
                <a:gd name="T28" fmla="*/ 1521 w 2799"/>
                <a:gd name="T29" fmla="*/ 502 h 1883"/>
                <a:gd name="T30" fmla="*/ 1502 w 2799"/>
                <a:gd name="T31" fmla="*/ 470 h 1883"/>
                <a:gd name="T32" fmla="*/ 1495 w 2799"/>
                <a:gd name="T33" fmla="*/ 437 h 1883"/>
                <a:gd name="T34" fmla="*/ 1500 w 2799"/>
                <a:gd name="T35" fmla="*/ 400 h 1883"/>
                <a:gd name="T36" fmla="*/ 1516 w 2799"/>
                <a:gd name="T37" fmla="*/ 365 h 1883"/>
                <a:gd name="T38" fmla="*/ 1545 w 2799"/>
                <a:gd name="T39" fmla="*/ 334 h 1883"/>
                <a:gd name="T40" fmla="*/ 1613 w 2799"/>
                <a:gd name="T41" fmla="*/ 291 h 1883"/>
                <a:gd name="T42" fmla="*/ 1710 w 2799"/>
                <a:gd name="T43" fmla="*/ 263 h 1883"/>
                <a:gd name="T44" fmla="*/ 1814 w 2799"/>
                <a:gd name="T45" fmla="*/ 255 h 1883"/>
                <a:gd name="T46" fmla="*/ 1906 w 2799"/>
                <a:gd name="T47" fmla="*/ 263 h 1883"/>
                <a:gd name="T48" fmla="*/ 1986 w 2799"/>
                <a:gd name="T49" fmla="*/ 282 h 1883"/>
                <a:gd name="T50" fmla="*/ 2057 w 2799"/>
                <a:gd name="T51" fmla="*/ 316 h 1883"/>
                <a:gd name="T52" fmla="*/ 2185 w 2799"/>
                <a:gd name="T53" fmla="*/ 333 h 1883"/>
                <a:gd name="T54" fmla="*/ 2103 w 2799"/>
                <a:gd name="T55" fmla="*/ 277 h 1883"/>
                <a:gd name="T56" fmla="*/ 2009 w 2799"/>
                <a:gd name="T57" fmla="*/ 243 h 1883"/>
                <a:gd name="T58" fmla="*/ 1904 w 2799"/>
                <a:gd name="T59" fmla="*/ 226 h 1883"/>
                <a:gd name="T60" fmla="*/ 1788 w 2799"/>
                <a:gd name="T61" fmla="*/ 220 h 1883"/>
                <a:gd name="T62" fmla="*/ 1604 w 2799"/>
                <a:gd name="T63" fmla="*/ 236 h 1883"/>
                <a:gd name="T64" fmla="*/ 1490 w 2799"/>
                <a:gd name="T65" fmla="*/ 268 h 1883"/>
                <a:gd name="T66" fmla="*/ 1253 w 2799"/>
                <a:gd name="T67" fmla="*/ 0 h 1883"/>
                <a:gd name="T68" fmla="*/ 0 w 2799"/>
                <a:gd name="T69" fmla="*/ 0 h 1883"/>
                <a:gd name="T70" fmla="*/ 679 w 2799"/>
                <a:gd name="T71" fmla="*/ 838 h 1883"/>
                <a:gd name="T72" fmla="*/ 583 w 2799"/>
                <a:gd name="T73" fmla="*/ 943 h 1883"/>
                <a:gd name="T74" fmla="*/ 1769 w 2799"/>
                <a:gd name="T75" fmla="*/ 1662 h 1883"/>
                <a:gd name="T76" fmla="*/ 2250 w 2799"/>
                <a:gd name="T77" fmla="*/ 1883 h 1883"/>
                <a:gd name="T78" fmla="*/ 2799 w 2799"/>
                <a:gd name="T79" fmla="*/ 1075 h 1883"/>
                <a:gd name="T80" fmla="*/ 1739 w 2799"/>
                <a:gd name="T81" fmla="*/ 838 h 1883"/>
                <a:gd name="T82" fmla="*/ 1498 w 2799"/>
                <a:gd name="T83" fmla="*/ 1029 h 1883"/>
                <a:gd name="T84" fmla="*/ 1412 w 2799"/>
                <a:gd name="T85" fmla="*/ 975 h 1883"/>
                <a:gd name="T86" fmla="*/ 1332 w 2799"/>
                <a:gd name="T87" fmla="*/ 1007 h 1883"/>
                <a:gd name="T88" fmla="*/ 1410 w 2799"/>
                <a:gd name="T89" fmla="*/ 1055 h 1883"/>
                <a:gd name="T90" fmla="*/ 1540 w 2799"/>
                <a:gd name="T91" fmla="*/ 1095 h 1883"/>
                <a:gd name="T92" fmla="*/ 1283 w 2799"/>
                <a:gd name="T93" fmla="*/ 94 h 1883"/>
                <a:gd name="T94" fmla="*/ 1494 w 2799"/>
                <a:gd name="T95" fmla="*/ 637 h 1883"/>
                <a:gd name="T96" fmla="*/ 1662 w 2799"/>
                <a:gd name="T97" fmla="*/ 681 h 1883"/>
                <a:gd name="T98" fmla="*/ 1838 w 2799"/>
                <a:gd name="T99" fmla="*/ 721 h 1883"/>
                <a:gd name="T100" fmla="*/ 1944 w 2799"/>
                <a:gd name="T101" fmla="*/ 759 h 1883"/>
                <a:gd name="T102" fmla="*/ 2010 w 2799"/>
                <a:gd name="T103" fmla="*/ 805 h 1883"/>
                <a:gd name="T104" fmla="*/ 2042 w 2799"/>
                <a:gd name="T105" fmla="*/ 856 h 1883"/>
                <a:gd name="T106" fmla="*/ 2048 w 2799"/>
                <a:gd name="T107" fmla="*/ 905 h 1883"/>
                <a:gd name="T108" fmla="*/ 2037 w 2799"/>
                <a:gd name="T109" fmla="*/ 943 h 1883"/>
                <a:gd name="T110" fmla="*/ 2014 w 2799"/>
                <a:gd name="T111" fmla="*/ 977 h 1883"/>
                <a:gd name="T112" fmla="*/ 1978 w 2799"/>
                <a:gd name="T113" fmla="*/ 1008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9" h="1883">
                  <a:moveTo>
                    <a:pt x="1873" y="168"/>
                  </a:moveTo>
                  <a:lnTo>
                    <a:pt x="2155" y="0"/>
                  </a:lnTo>
                  <a:lnTo>
                    <a:pt x="2066" y="0"/>
                  </a:lnTo>
                  <a:lnTo>
                    <a:pt x="1806" y="117"/>
                  </a:lnTo>
                  <a:lnTo>
                    <a:pt x="1541" y="0"/>
                  </a:lnTo>
                  <a:lnTo>
                    <a:pt x="1458" y="0"/>
                  </a:lnTo>
                  <a:lnTo>
                    <a:pt x="1742" y="168"/>
                  </a:lnTo>
                  <a:lnTo>
                    <a:pt x="1873" y="168"/>
                  </a:lnTo>
                  <a:close/>
                  <a:moveTo>
                    <a:pt x="2010" y="1075"/>
                  </a:moveTo>
                  <a:lnTo>
                    <a:pt x="2033" y="1067"/>
                  </a:lnTo>
                  <a:lnTo>
                    <a:pt x="2054" y="1058"/>
                  </a:lnTo>
                  <a:lnTo>
                    <a:pt x="2076" y="1049"/>
                  </a:lnTo>
                  <a:lnTo>
                    <a:pt x="2096" y="1039"/>
                  </a:lnTo>
                  <a:lnTo>
                    <a:pt x="2115" y="1029"/>
                  </a:lnTo>
                  <a:lnTo>
                    <a:pt x="2133" y="1018"/>
                  </a:lnTo>
                  <a:lnTo>
                    <a:pt x="2150" y="1006"/>
                  </a:lnTo>
                  <a:lnTo>
                    <a:pt x="2165" y="993"/>
                  </a:lnTo>
                  <a:lnTo>
                    <a:pt x="2180" y="980"/>
                  </a:lnTo>
                  <a:lnTo>
                    <a:pt x="2193" y="967"/>
                  </a:lnTo>
                  <a:lnTo>
                    <a:pt x="2205" y="951"/>
                  </a:lnTo>
                  <a:lnTo>
                    <a:pt x="2214" y="937"/>
                  </a:lnTo>
                  <a:lnTo>
                    <a:pt x="2223" y="920"/>
                  </a:lnTo>
                  <a:lnTo>
                    <a:pt x="2230" y="903"/>
                  </a:lnTo>
                  <a:lnTo>
                    <a:pt x="2235" y="887"/>
                  </a:lnTo>
                  <a:lnTo>
                    <a:pt x="2238" y="869"/>
                  </a:lnTo>
                  <a:lnTo>
                    <a:pt x="2237" y="856"/>
                  </a:lnTo>
                  <a:lnTo>
                    <a:pt x="2236" y="844"/>
                  </a:lnTo>
                  <a:lnTo>
                    <a:pt x="2234" y="832"/>
                  </a:lnTo>
                  <a:lnTo>
                    <a:pt x="2231" y="821"/>
                  </a:lnTo>
                  <a:lnTo>
                    <a:pt x="2226" y="810"/>
                  </a:lnTo>
                  <a:lnTo>
                    <a:pt x="2222" y="800"/>
                  </a:lnTo>
                  <a:lnTo>
                    <a:pt x="2217" y="790"/>
                  </a:lnTo>
                  <a:lnTo>
                    <a:pt x="2210" y="780"/>
                  </a:lnTo>
                  <a:lnTo>
                    <a:pt x="2204" y="771"/>
                  </a:lnTo>
                  <a:lnTo>
                    <a:pt x="2195" y="763"/>
                  </a:lnTo>
                  <a:lnTo>
                    <a:pt x="2187" y="754"/>
                  </a:lnTo>
                  <a:lnTo>
                    <a:pt x="2179" y="746"/>
                  </a:lnTo>
                  <a:lnTo>
                    <a:pt x="2159" y="730"/>
                  </a:lnTo>
                  <a:lnTo>
                    <a:pt x="2138" y="717"/>
                  </a:lnTo>
                  <a:lnTo>
                    <a:pt x="2114" y="704"/>
                  </a:lnTo>
                  <a:lnTo>
                    <a:pt x="2089" y="693"/>
                  </a:lnTo>
                  <a:lnTo>
                    <a:pt x="2063" y="683"/>
                  </a:lnTo>
                  <a:lnTo>
                    <a:pt x="2035" y="673"/>
                  </a:lnTo>
                  <a:lnTo>
                    <a:pt x="2006" y="665"/>
                  </a:lnTo>
                  <a:lnTo>
                    <a:pt x="1978" y="658"/>
                  </a:lnTo>
                  <a:lnTo>
                    <a:pt x="1948" y="650"/>
                  </a:lnTo>
                  <a:lnTo>
                    <a:pt x="1918" y="643"/>
                  </a:lnTo>
                  <a:lnTo>
                    <a:pt x="1835" y="626"/>
                  </a:lnTo>
                  <a:lnTo>
                    <a:pt x="1759" y="610"/>
                  </a:lnTo>
                  <a:lnTo>
                    <a:pt x="1724" y="601"/>
                  </a:lnTo>
                  <a:lnTo>
                    <a:pt x="1692" y="592"/>
                  </a:lnTo>
                  <a:lnTo>
                    <a:pt x="1661" y="582"/>
                  </a:lnTo>
                  <a:lnTo>
                    <a:pt x="1632" y="573"/>
                  </a:lnTo>
                  <a:lnTo>
                    <a:pt x="1606" y="562"/>
                  </a:lnTo>
                  <a:lnTo>
                    <a:pt x="1582" y="550"/>
                  </a:lnTo>
                  <a:lnTo>
                    <a:pt x="1562" y="538"/>
                  </a:lnTo>
                  <a:lnTo>
                    <a:pt x="1544" y="525"/>
                  </a:lnTo>
                  <a:lnTo>
                    <a:pt x="1535" y="518"/>
                  </a:lnTo>
                  <a:lnTo>
                    <a:pt x="1528" y="511"/>
                  </a:lnTo>
                  <a:lnTo>
                    <a:pt x="1521" y="502"/>
                  </a:lnTo>
                  <a:lnTo>
                    <a:pt x="1515" y="495"/>
                  </a:lnTo>
                  <a:lnTo>
                    <a:pt x="1510" y="487"/>
                  </a:lnTo>
                  <a:lnTo>
                    <a:pt x="1506" y="479"/>
                  </a:lnTo>
                  <a:lnTo>
                    <a:pt x="1502" y="470"/>
                  </a:lnTo>
                  <a:lnTo>
                    <a:pt x="1500" y="461"/>
                  </a:lnTo>
                  <a:lnTo>
                    <a:pt x="1496" y="451"/>
                  </a:lnTo>
                  <a:lnTo>
                    <a:pt x="1495" y="444"/>
                  </a:lnTo>
                  <a:lnTo>
                    <a:pt x="1495" y="437"/>
                  </a:lnTo>
                  <a:lnTo>
                    <a:pt x="1495" y="430"/>
                  </a:lnTo>
                  <a:lnTo>
                    <a:pt x="1495" y="419"/>
                  </a:lnTo>
                  <a:lnTo>
                    <a:pt x="1497" y="409"/>
                  </a:lnTo>
                  <a:lnTo>
                    <a:pt x="1500" y="400"/>
                  </a:lnTo>
                  <a:lnTo>
                    <a:pt x="1503" y="391"/>
                  </a:lnTo>
                  <a:lnTo>
                    <a:pt x="1507" y="382"/>
                  </a:lnTo>
                  <a:lnTo>
                    <a:pt x="1511" y="374"/>
                  </a:lnTo>
                  <a:lnTo>
                    <a:pt x="1516" y="365"/>
                  </a:lnTo>
                  <a:lnTo>
                    <a:pt x="1523" y="357"/>
                  </a:lnTo>
                  <a:lnTo>
                    <a:pt x="1529" y="348"/>
                  </a:lnTo>
                  <a:lnTo>
                    <a:pt x="1537" y="341"/>
                  </a:lnTo>
                  <a:lnTo>
                    <a:pt x="1545" y="334"/>
                  </a:lnTo>
                  <a:lnTo>
                    <a:pt x="1553" y="327"/>
                  </a:lnTo>
                  <a:lnTo>
                    <a:pt x="1571" y="314"/>
                  </a:lnTo>
                  <a:lnTo>
                    <a:pt x="1592" y="302"/>
                  </a:lnTo>
                  <a:lnTo>
                    <a:pt x="1613" y="291"/>
                  </a:lnTo>
                  <a:lnTo>
                    <a:pt x="1636" y="282"/>
                  </a:lnTo>
                  <a:lnTo>
                    <a:pt x="1660" y="274"/>
                  </a:lnTo>
                  <a:lnTo>
                    <a:pt x="1685" y="267"/>
                  </a:lnTo>
                  <a:lnTo>
                    <a:pt x="1710" y="263"/>
                  </a:lnTo>
                  <a:lnTo>
                    <a:pt x="1736" y="259"/>
                  </a:lnTo>
                  <a:lnTo>
                    <a:pt x="1763" y="257"/>
                  </a:lnTo>
                  <a:lnTo>
                    <a:pt x="1788" y="255"/>
                  </a:lnTo>
                  <a:lnTo>
                    <a:pt x="1814" y="255"/>
                  </a:lnTo>
                  <a:lnTo>
                    <a:pt x="1839" y="257"/>
                  </a:lnTo>
                  <a:lnTo>
                    <a:pt x="1862" y="258"/>
                  </a:lnTo>
                  <a:lnTo>
                    <a:pt x="1884" y="259"/>
                  </a:lnTo>
                  <a:lnTo>
                    <a:pt x="1906" y="263"/>
                  </a:lnTo>
                  <a:lnTo>
                    <a:pt x="1928" y="266"/>
                  </a:lnTo>
                  <a:lnTo>
                    <a:pt x="1948" y="270"/>
                  </a:lnTo>
                  <a:lnTo>
                    <a:pt x="1967" y="274"/>
                  </a:lnTo>
                  <a:lnTo>
                    <a:pt x="1986" y="282"/>
                  </a:lnTo>
                  <a:lnTo>
                    <a:pt x="2004" y="289"/>
                  </a:lnTo>
                  <a:lnTo>
                    <a:pt x="2022" y="297"/>
                  </a:lnTo>
                  <a:lnTo>
                    <a:pt x="2040" y="305"/>
                  </a:lnTo>
                  <a:lnTo>
                    <a:pt x="2057" y="316"/>
                  </a:lnTo>
                  <a:lnTo>
                    <a:pt x="2073" y="329"/>
                  </a:lnTo>
                  <a:lnTo>
                    <a:pt x="2091" y="342"/>
                  </a:lnTo>
                  <a:lnTo>
                    <a:pt x="2108" y="357"/>
                  </a:lnTo>
                  <a:lnTo>
                    <a:pt x="2185" y="333"/>
                  </a:lnTo>
                  <a:lnTo>
                    <a:pt x="2165" y="316"/>
                  </a:lnTo>
                  <a:lnTo>
                    <a:pt x="2145" y="302"/>
                  </a:lnTo>
                  <a:lnTo>
                    <a:pt x="2125" y="289"/>
                  </a:lnTo>
                  <a:lnTo>
                    <a:pt x="2103" y="277"/>
                  </a:lnTo>
                  <a:lnTo>
                    <a:pt x="2081" y="267"/>
                  </a:lnTo>
                  <a:lnTo>
                    <a:pt x="2058" y="258"/>
                  </a:lnTo>
                  <a:lnTo>
                    <a:pt x="2034" y="249"/>
                  </a:lnTo>
                  <a:lnTo>
                    <a:pt x="2009" y="243"/>
                  </a:lnTo>
                  <a:lnTo>
                    <a:pt x="1984" y="237"/>
                  </a:lnTo>
                  <a:lnTo>
                    <a:pt x="1957" y="233"/>
                  </a:lnTo>
                  <a:lnTo>
                    <a:pt x="1931" y="228"/>
                  </a:lnTo>
                  <a:lnTo>
                    <a:pt x="1904" y="226"/>
                  </a:lnTo>
                  <a:lnTo>
                    <a:pt x="1876" y="223"/>
                  </a:lnTo>
                  <a:lnTo>
                    <a:pt x="1847" y="221"/>
                  </a:lnTo>
                  <a:lnTo>
                    <a:pt x="1818" y="221"/>
                  </a:lnTo>
                  <a:lnTo>
                    <a:pt x="1788" y="220"/>
                  </a:lnTo>
                  <a:lnTo>
                    <a:pt x="1739" y="221"/>
                  </a:lnTo>
                  <a:lnTo>
                    <a:pt x="1692" y="224"/>
                  </a:lnTo>
                  <a:lnTo>
                    <a:pt x="1647" y="229"/>
                  </a:lnTo>
                  <a:lnTo>
                    <a:pt x="1604" y="236"/>
                  </a:lnTo>
                  <a:lnTo>
                    <a:pt x="1563" y="245"/>
                  </a:lnTo>
                  <a:lnTo>
                    <a:pt x="1525" y="255"/>
                  </a:lnTo>
                  <a:lnTo>
                    <a:pt x="1507" y="261"/>
                  </a:lnTo>
                  <a:lnTo>
                    <a:pt x="1490" y="268"/>
                  </a:lnTo>
                  <a:lnTo>
                    <a:pt x="1473" y="276"/>
                  </a:lnTo>
                  <a:lnTo>
                    <a:pt x="1458" y="283"/>
                  </a:lnTo>
                  <a:lnTo>
                    <a:pt x="1458" y="0"/>
                  </a:lnTo>
                  <a:lnTo>
                    <a:pt x="1253" y="0"/>
                  </a:lnTo>
                  <a:lnTo>
                    <a:pt x="734" y="673"/>
                  </a:lnTo>
                  <a:lnTo>
                    <a:pt x="730" y="673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825"/>
                  </a:lnTo>
                  <a:lnTo>
                    <a:pt x="98" y="825"/>
                  </a:lnTo>
                  <a:lnTo>
                    <a:pt x="98" y="104"/>
                  </a:lnTo>
                  <a:lnTo>
                    <a:pt x="679" y="838"/>
                  </a:lnTo>
                  <a:lnTo>
                    <a:pt x="501" y="838"/>
                  </a:lnTo>
                  <a:lnTo>
                    <a:pt x="501" y="1662"/>
                  </a:lnTo>
                  <a:lnTo>
                    <a:pt x="583" y="1662"/>
                  </a:lnTo>
                  <a:lnTo>
                    <a:pt x="583" y="943"/>
                  </a:lnTo>
                  <a:lnTo>
                    <a:pt x="1172" y="1685"/>
                  </a:lnTo>
                  <a:lnTo>
                    <a:pt x="1174" y="1685"/>
                  </a:lnTo>
                  <a:lnTo>
                    <a:pt x="1769" y="932"/>
                  </a:lnTo>
                  <a:lnTo>
                    <a:pt x="1769" y="1662"/>
                  </a:lnTo>
                  <a:lnTo>
                    <a:pt x="1943" y="1662"/>
                  </a:lnTo>
                  <a:lnTo>
                    <a:pt x="1943" y="1115"/>
                  </a:lnTo>
                  <a:lnTo>
                    <a:pt x="2250" y="1115"/>
                  </a:lnTo>
                  <a:lnTo>
                    <a:pt x="2250" y="1883"/>
                  </a:lnTo>
                  <a:lnTo>
                    <a:pt x="2428" y="1883"/>
                  </a:lnTo>
                  <a:lnTo>
                    <a:pt x="2428" y="1115"/>
                  </a:lnTo>
                  <a:lnTo>
                    <a:pt x="2799" y="1115"/>
                  </a:lnTo>
                  <a:lnTo>
                    <a:pt x="2799" y="1075"/>
                  </a:lnTo>
                  <a:lnTo>
                    <a:pt x="2010" y="1075"/>
                  </a:lnTo>
                  <a:close/>
                  <a:moveTo>
                    <a:pt x="1943" y="1027"/>
                  </a:moveTo>
                  <a:lnTo>
                    <a:pt x="1943" y="838"/>
                  </a:lnTo>
                  <a:lnTo>
                    <a:pt x="1739" y="838"/>
                  </a:lnTo>
                  <a:lnTo>
                    <a:pt x="1572" y="1054"/>
                  </a:lnTo>
                  <a:lnTo>
                    <a:pt x="1546" y="1047"/>
                  </a:lnTo>
                  <a:lnTo>
                    <a:pt x="1522" y="1038"/>
                  </a:lnTo>
                  <a:lnTo>
                    <a:pt x="1498" y="1029"/>
                  </a:lnTo>
                  <a:lnTo>
                    <a:pt x="1474" y="1017"/>
                  </a:lnTo>
                  <a:lnTo>
                    <a:pt x="1453" y="1004"/>
                  </a:lnTo>
                  <a:lnTo>
                    <a:pt x="1433" y="990"/>
                  </a:lnTo>
                  <a:lnTo>
                    <a:pt x="1412" y="975"/>
                  </a:lnTo>
                  <a:lnTo>
                    <a:pt x="1394" y="957"/>
                  </a:lnTo>
                  <a:lnTo>
                    <a:pt x="1311" y="989"/>
                  </a:lnTo>
                  <a:lnTo>
                    <a:pt x="1320" y="999"/>
                  </a:lnTo>
                  <a:lnTo>
                    <a:pt x="1332" y="1007"/>
                  </a:lnTo>
                  <a:lnTo>
                    <a:pt x="1343" y="1017"/>
                  </a:lnTo>
                  <a:lnTo>
                    <a:pt x="1356" y="1025"/>
                  </a:lnTo>
                  <a:lnTo>
                    <a:pt x="1382" y="1041"/>
                  </a:lnTo>
                  <a:lnTo>
                    <a:pt x="1410" y="1055"/>
                  </a:lnTo>
                  <a:lnTo>
                    <a:pt x="1440" y="1067"/>
                  </a:lnTo>
                  <a:lnTo>
                    <a:pt x="1472" y="1078"/>
                  </a:lnTo>
                  <a:lnTo>
                    <a:pt x="1506" y="1087"/>
                  </a:lnTo>
                  <a:lnTo>
                    <a:pt x="1540" y="1095"/>
                  </a:lnTo>
                  <a:lnTo>
                    <a:pt x="1220" y="1511"/>
                  </a:lnTo>
                  <a:lnTo>
                    <a:pt x="1214" y="1511"/>
                  </a:lnTo>
                  <a:lnTo>
                    <a:pt x="690" y="845"/>
                  </a:lnTo>
                  <a:lnTo>
                    <a:pt x="1283" y="94"/>
                  </a:lnTo>
                  <a:lnTo>
                    <a:pt x="1283" y="825"/>
                  </a:lnTo>
                  <a:lnTo>
                    <a:pt x="1458" y="825"/>
                  </a:lnTo>
                  <a:lnTo>
                    <a:pt x="1458" y="624"/>
                  </a:lnTo>
                  <a:lnTo>
                    <a:pt x="1494" y="637"/>
                  </a:lnTo>
                  <a:lnTo>
                    <a:pt x="1532" y="649"/>
                  </a:lnTo>
                  <a:lnTo>
                    <a:pt x="1574" y="660"/>
                  </a:lnTo>
                  <a:lnTo>
                    <a:pt x="1617" y="671"/>
                  </a:lnTo>
                  <a:lnTo>
                    <a:pt x="1662" y="681"/>
                  </a:lnTo>
                  <a:lnTo>
                    <a:pt x="1709" y="692"/>
                  </a:lnTo>
                  <a:lnTo>
                    <a:pt x="1755" y="702"/>
                  </a:lnTo>
                  <a:lnTo>
                    <a:pt x="1803" y="712"/>
                  </a:lnTo>
                  <a:lnTo>
                    <a:pt x="1838" y="721"/>
                  </a:lnTo>
                  <a:lnTo>
                    <a:pt x="1868" y="729"/>
                  </a:lnTo>
                  <a:lnTo>
                    <a:pt x="1896" y="739"/>
                  </a:lnTo>
                  <a:lnTo>
                    <a:pt x="1922" y="748"/>
                  </a:lnTo>
                  <a:lnTo>
                    <a:pt x="1944" y="759"/>
                  </a:lnTo>
                  <a:lnTo>
                    <a:pt x="1965" y="770"/>
                  </a:lnTo>
                  <a:lnTo>
                    <a:pt x="1981" y="782"/>
                  </a:lnTo>
                  <a:lnTo>
                    <a:pt x="1997" y="794"/>
                  </a:lnTo>
                  <a:lnTo>
                    <a:pt x="2010" y="805"/>
                  </a:lnTo>
                  <a:lnTo>
                    <a:pt x="2021" y="817"/>
                  </a:lnTo>
                  <a:lnTo>
                    <a:pt x="2030" y="831"/>
                  </a:lnTo>
                  <a:lnTo>
                    <a:pt x="2037" y="842"/>
                  </a:lnTo>
                  <a:lnTo>
                    <a:pt x="2042" y="856"/>
                  </a:lnTo>
                  <a:lnTo>
                    <a:pt x="2046" y="869"/>
                  </a:lnTo>
                  <a:lnTo>
                    <a:pt x="2048" y="882"/>
                  </a:lnTo>
                  <a:lnTo>
                    <a:pt x="2048" y="895"/>
                  </a:lnTo>
                  <a:lnTo>
                    <a:pt x="2048" y="905"/>
                  </a:lnTo>
                  <a:lnTo>
                    <a:pt x="2047" y="914"/>
                  </a:lnTo>
                  <a:lnTo>
                    <a:pt x="2045" y="924"/>
                  </a:lnTo>
                  <a:lnTo>
                    <a:pt x="2042" y="933"/>
                  </a:lnTo>
                  <a:lnTo>
                    <a:pt x="2037" y="943"/>
                  </a:lnTo>
                  <a:lnTo>
                    <a:pt x="2033" y="951"/>
                  </a:lnTo>
                  <a:lnTo>
                    <a:pt x="2028" y="961"/>
                  </a:lnTo>
                  <a:lnTo>
                    <a:pt x="2021" y="969"/>
                  </a:lnTo>
                  <a:lnTo>
                    <a:pt x="2014" y="977"/>
                  </a:lnTo>
                  <a:lnTo>
                    <a:pt x="2006" y="986"/>
                  </a:lnTo>
                  <a:lnTo>
                    <a:pt x="1997" y="993"/>
                  </a:lnTo>
                  <a:lnTo>
                    <a:pt x="1987" y="1001"/>
                  </a:lnTo>
                  <a:lnTo>
                    <a:pt x="1978" y="1008"/>
                  </a:lnTo>
                  <a:lnTo>
                    <a:pt x="1967" y="1014"/>
                  </a:lnTo>
                  <a:lnTo>
                    <a:pt x="1955" y="1021"/>
                  </a:lnTo>
                  <a:lnTo>
                    <a:pt x="1943" y="1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0" name="Freeform 91">
              <a:extLst>
                <a:ext uri="{FF2B5EF4-FFF2-40B4-BE49-F238E27FC236}">
                  <a16:creationId xmlns:a16="http://schemas.microsoft.com/office/drawing/2014/main" id="{93301EA0-D8E1-48A0-9227-8F835D41B6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8538" y="2065338"/>
              <a:ext cx="119063" cy="103188"/>
            </a:xfrm>
            <a:custGeom>
              <a:avLst/>
              <a:gdLst>
                <a:gd name="T0" fmla="*/ 0 w 301"/>
                <a:gd name="T1" fmla="*/ 0 h 260"/>
                <a:gd name="T2" fmla="*/ 41 w 301"/>
                <a:gd name="T3" fmla="*/ 0 h 260"/>
                <a:gd name="T4" fmla="*/ 151 w 301"/>
                <a:gd name="T5" fmla="*/ 235 h 260"/>
                <a:gd name="T6" fmla="*/ 263 w 301"/>
                <a:gd name="T7" fmla="*/ 0 h 260"/>
                <a:gd name="T8" fmla="*/ 301 w 301"/>
                <a:gd name="T9" fmla="*/ 0 h 260"/>
                <a:gd name="T10" fmla="*/ 301 w 301"/>
                <a:gd name="T11" fmla="*/ 260 h 260"/>
                <a:gd name="T12" fmla="*/ 276 w 301"/>
                <a:gd name="T13" fmla="*/ 260 h 260"/>
                <a:gd name="T14" fmla="*/ 277 w 301"/>
                <a:gd name="T15" fmla="*/ 21 h 260"/>
                <a:gd name="T16" fmla="*/ 166 w 301"/>
                <a:gd name="T17" fmla="*/ 260 h 260"/>
                <a:gd name="T18" fmla="*/ 136 w 301"/>
                <a:gd name="T19" fmla="*/ 260 h 260"/>
                <a:gd name="T20" fmla="*/ 22 w 301"/>
                <a:gd name="T21" fmla="*/ 21 h 260"/>
                <a:gd name="T22" fmla="*/ 25 w 301"/>
                <a:gd name="T23" fmla="*/ 260 h 260"/>
                <a:gd name="T24" fmla="*/ 0 w 301"/>
                <a:gd name="T25" fmla="*/ 260 h 260"/>
                <a:gd name="T26" fmla="*/ 0 w 301"/>
                <a:gd name="T2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260">
                  <a:moveTo>
                    <a:pt x="0" y="0"/>
                  </a:moveTo>
                  <a:lnTo>
                    <a:pt x="41" y="0"/>
                  </a:lnTo>
                  <a:lnTo>
                    <a:pt x="151" y="235"/>
                  </a:lnTo>
                  <a:lnTo>
                    <a:pt x="263" y="0"/>
                  </a:lnTo>
                  <a:lnTo>
                    <a:pt x="301" y="0"/>
                  </a:lnTo>
                  <a:lnTo>
                    <a:pt x="301" y="260"/>
                  </a:lnTo>
                  <a:lnTo>
                    <a:pt x="276" y="260"/>
                  </a:lnTo>
                  <a:lnTo>
                    <a:pt x="277" y="21"/>
                  </a:lnTo>
                  <a:lnTo>
                    <a:pt x="166" y="260"/>
                  </a:lnTo>
                  <a:lnTo>
                    <a:pt x="136" y="260"/>
                  </a:lnTo>
                  <a:lnTo>
                    <a:pt x="22" y="21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1" name="Rectangle 92">
              <a:extLst>
                <a:ext uri="{FF2B5EF4-FFF2-40B4-BE49-F238E27FC236}">
                  <a16:creationId xmlns:a16="http://schemas.microsoft.com/office/drawing/2014/main" id="{F423F52C-D212-4AF4-87D4-FDADB26B93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07288" y="2065338"/>
              <a:ext cx="11113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2" name="Freeform 93">
              <a:extLst>
                <a:ext uri="{FF2B5EF4-FFF2-40B4-BE49-F238E27FC236}">
                  <a16:creationId xmlns:a16="http://schemas.microsoft.com/office/drawing/2014/main" id="{0424BAA0-B619-42A8-8259-D487F6201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56500" y="2065338"/>
              <a:ext cx="96838" cy="103188"/>
            </a:xfrm>
            <a:custGeom>
              <a:avLst/>
              <a:gdLst>
                <a:gd name="T0" fmla="*/ 0 w 241"/>
                <a:gd name="T1" fmla="*/ 0 h 260"/>
                <a:gd name="T2" fmla="*/ 33 w 241"/>
                <a:gd name="T3" fmla="*/ 0 h 260"/>
                <a:gd name="T4" fmla="*/ 216 w 241"/>
                <a:gd name="T5" fmla="*/ 232 h 260"/>
                <a:gd name="T6" fmla="*/ 216 w 241"/>
                <a:gd name="T7" fmla="*/ 0 h 260"/>
                <a:gd name="T8" fmla="*/ 241 w 241"/>
                <a:gd name="T9" fmla="*/ 0 h 260"/>
                <a:gd name="T10" fmla="*/ 241 w 241"/>
                <a:gd name="T11" fmla="*/ 260 h 260"/>
                <a:gd name="T12" fmla="*/ 206 w 241"/>
                <a:gd name="T13" fmla="*/ 260 h 260"/>
                <a:gd name="T14" fmla="*/ 25 w 241"/>
                <a:gd name="T15" fmla="*/ 26 h 260"/>
                <a:gd name="T16" fmla="*/ 25 w 241"/>
                <a:gd name="T17" fmla="*/ 260 h 260"/>
                <a:gd name="T18" fmla="*/ 0 w 241"/>
                <a:gd name="T19" fmla="*/ 260 h 260"/>
                <a:gd name="T20" fmla="*/ 0 w 241"/>
                <a:gd name="T2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260">
                  <a:moveTo>
                    <a:pt x="0" y="0"/>
                  </a:moveTo>
                  <a:lnTo>
                    <a:pt x="33" y="0"/>
                  </a:lnTo>
                  <a:lnTo>
                    <a:pt x="216" y="232"/>
                  </a:lnTo>
                  <a:lnTo>
                    <a:pt x="216" y="0"/>
                  </a:lnTo>
                  <a:lnTo>
                    <a:pt x="241" y="0"/>
                  </a:lnTo>
                  <a:lnTo>
                    <a:pt x="241" y="260"/>
                  </a:lnTo>
                  <a:lnTo>
                    <a:pt x="206" y="260"/>
                  </a:lnTo>
                  <a:lnTo>
                    <a:pt x="25" y="26"/>
                  </a:lnTo>
                  <a:lnTo>
                    <a:pt x="25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3" name="Rectangle 94">
              <a:extLst>
                <a:ext uri="{FF2B5EF4-FFF2-40B4-BE49-F238E27FC236}">
                  <a16:creationId xmlns:a16="http://schemas.microsoft.com/office/drawing/2014/main" id="{CA19F136-0947-4DE0-B424-18F97B29C9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93025" y="2065338"/>
              <a:ext cx="9525" cy="103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0AEC77EA-0D48-4066-B2F7-F10CECEABE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39063" y="2062163"/>
              <a:ext cx="85725" cy="107950"/>
            </a:xfrm>
            <a:custGeom>
              <a:avLst/>
              <a:gdLst>
                <a:gd name="T0" fmla="*/ 27 w 218"/>
                <a:gd name="T1" fmla="*/ 189 h 273"/>
                <a:gd name="T2" fmla="*/ 33 w 218"/>
                <a:gd name="T3" fmla="*/ 208 h 273"/>
                <a:gd name="T4" fmla="*/ 43 w 218"/>
                <a:gd name="T5" fmla="*/ 225 h 273"/>
                <a:gd name="T6" fmla="*/ 61 w 218"/>
                <a:gd name="T7" fmla="*/ 237 h 273"/>
                <a:gd name="T8" fmla="*/ 83 w 218"/>
                <a:gd name="T9" fmla="*/ 245 h 273"/>
                <a:gd name="T10" fmla="*/ 109 w 218"/>
                <a:gd name="T11" fmla="*/ 248 h 273"/>
                <a:gd name="T12" fmla="*/ 157 w 218"/>
                <a:gd name="T13" fmla="*/ 239 h 273"/>
                <a:gd name="T14" fmla="*/ 178 w 218"/>
                <a:gd name="T15" fmla="*/ 225 h 273"/>
                <a:gd name="T16" fmla="*/ 187 w 218"/>
                <a:gd name="T17" fmla="*/ 211 h 273"/>
                <a:gd name="T18" fmla="*/ 190 w 218"/>
                <a:gd name="T19" fmla="*/ 194 h 273"/>
                <a:gd name="T20" fmla="*/ 181 w 218"/>
                <a:gd name="T21" fmla="*/ 169 h 273"/>
                <a:gd name="T22" fmla="*/ 153 w 218"/>
                <a:gd name="T23" fmla="*/ 156 h 273"/>
                <a:gd name="T24" fmla="*/ 70 w 218"/>
                <a:gd name="T25" fmla="*/ 139 h 273"/>
                <a:gd name="T26" fmla="*/ 31 w 218"/>
                <a:gd name="T27" fmla="*/ 125 h 273"/>
                <a:gd name="T28" fmla="*/ 11 w 218"/>
                <a:gd name="T29" fmla="*/ 99 h 273"/>
                <a:gd name="T30" fmla="*/ 9 w 218"/>
                <a:gd name="T31" fmla="*/ 66 h 273"/>
                <a:gd name="T32" fmla="*/ 15 w 218"/>
                <a:gd name="T33" fmla="*/ 44 h 273"/>
                <a:gd name="T34" fmla="*/ 28 w 218"/>
                <a:gd name="T35" fmla="*/ 26 h 273"/>
                <a:gd name="T36" fmla="*/ 48 w 218"/>
                <a:gd name="T37" fmla="*/ 11 h 273"/>
                <a:gd name="T38" fmla="*/ 74 w 218"/>
                <a:gd name="T39" fmla="*/ 2 h 273"/>
                <a:gd name="T40" fmla="*/ 107 w 218"/>
                <a:gd name="T41" fmla="*/ 0 h 273"/>
                <a:gd name="T42" fmla="*/ 140 w 218"/>
                <a:gd name="T43" fmla="*/ 2 h 273"/>
                <a:gd name="T44" fmla="*/ 166 w 218"/>
                <a:gd name="T45" fmla="*/ 11 h 273"/>
                <a:gd name="T46" fmla="*/ 188 w 218"/>
                <a:gd name="T47" fmla="*/ 26 h 273"/>
                <a:gd name="T48" fmla="*/ 202 w 218"/>
                <a:gd name="T49" fmla="*/ 46 h 273"/>
                <a:gd name="T50" fmla="*/ 208 w 218"/>
                <a:gd name="T51" fmla="*/ 70 h 273"/>
                <a:gd name="T52" fmla="*/ 183 w 218"/>
                <a:gd name="T53" fmla="*/ 72 h 273"/>
                <a:gd name="T54" fmla="*/ 177 w 218"/>
                <a:gd name="T55" fmla="*/ 56 h 273"/>
                <a:gd name="T56" fmla="*/ 166 w 218"/>
                <a:gd name="T57" fmla="*/ 41 h 273"/>
                <a:gd name="T58" fmla="*/ 151 w 218"/>
                <a:gd name="T59" fmla="*/ 32 h 273"/>
                <a:gd name="T60" fmla="*/ 125 w 218"/>
                <a:gd name="T61" fmla="*/ 25 h 273"/>
                <a:gd name="T62" fmla="*/ 77 w 218"/>
                <a:gd name="T63" fmla="*/ 27 h 273"/>
                <a:gd name="T64" fmla="*/ 49 w 218"/>
                <a:gd name="T65" fmla="*/ 40 h 273"/>
                <a:gd name="T66" fmla="*/ 40 w 218"/>
                <a:gd name="T67" fmla="*/ 53 h 273"/>
                <a:gd name="T68" fmla="*/ 35 w 218"/>
                <a:gd name="T69" fmla="*/ 68 h 273"/>
                <a:gd name="T70" fmla="*/ 39 w 218"/>
                <a:gd name="T71" fmla="*/ 90 h 273"/>
                <a:gd name="T72" fmla="*/ 60 w 218"/>
                <a:gd name="T73" fmla="*/ 107 h 273"/>
                <a:gd name="T74" fmla="*/ 100 w 218"/>
                <a:gd name="T75" fmla="*/ 118 h 273"/>
                <a:gd name="T76" fmla="*/ 180 w 218"/>
                <a:gd name="T77" fmla="*/ 134 h 273"/>
                <a:gd name="T78" fmla="*/ 205 w 218"/>
                <a:gd name="T79" fmla="*/ 152 h 273"/>
                <a:gd name="T80" fmla="*/ 213 w 218"/>
                <a:gd name="T81" fmla="*/ 168 h 273"/>
                <a:gd name="T82" fmla="*/ 217 w 218"/>
                <a:gd name="T83" fmla="*/ 202 h 273"/>
                <a:gd name="T84" fmla="*/ 211 w 218"/>
                <a:gd name="T85" fmla="*/ 226 h 273"/>
                <a:gd name="T86" fmla="*/ 196 w 218"/>
                <a:gd name="T87" fmla="*/ 247 h 273"/>
                <a:gd name="T88" fmla="*/ 175 w 218"/>
                <a:gd name="T89" fmla="*/ 261 h 273"/>
                <a:gd name="T90" fmla="*/ 146 w 218"/>
                <a:gd name="T91" fmla="*/ 270 h 273"/>
                <a:gd name="T92" fmla="*/ 111 w 218"/>
                <a:gd name="T93" fmla="*/ 273 h 273"/>
                <a:gd name="T94" fmla="*/ 76 w 218"/>
                <a:gd name="T95" fmla="*/ 269 h 273"/>
                <a:gd name="T96" fmla="*/ 46 w 218"/>
                <a:gd name="T97" fmla="*/ 260 h 273"/>
                <a:gd name="T98" fmla="*/ 23 w 218"/>
                <a:gd name="T99" fmla="*/ 243 h 273"/>
                <a:gd name="T100" fmla="*/ 7 w 218"/>
                <a:gd name="T101" fmla="*/ 221 h 273"/>
                <a:gd name="T102" fmla="*/ 0 w 218"/>
                <a:gd name="T103" fmla="*/ 194 h 273"/>
                <a:gd name="T104" fmla="*/ 27 w 218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73">
                  <a:moveTo>
                    <a:pt x="27" y="181"/>
                  </a:moveTo>
                  <a:lnTo>
                    <a:pt x="27" y="182"/>
                  </a:lnTo>
                  <a:lnTo>
                    <a:pt x="27" y="189"/>
                  </a:lnTo>
                  <a:lnTo>
                    <a:pt x="28" y="196"/>
                  </a:lnTo>
                  <a:lnTo>
                    <a:pt x="30" y="202"/>
                  </a:lnTo>
                  <a:lnTo>
                    <a:pt x="33" y="208"/>
                  </a:lnTo>
                  <a:lnTo>
                    <a:pt x="35" y="214"/>
                  </a:lnTo>
                  <a:lnTo>
                    <a:pt x="40" y="220"/>
                  </a:lnTo>
                  <a:lnTo>
                    <a:pt x="43" y="225"/>
                  </a:lnTo>
                  <a:lnTo>
                    <a:pt x="49" y="230"/>
                  </a:lnTo>
                  <a:lnTo>
                    <a:pt x="54" y="233"/>
                  </a:lnTo>
                  <a:lnTo>
                    <a:pt x="61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100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4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4" y="229"/>
                  </a:lnTo>
                  <a:lnTo>
                    <a:pt x="178" y="225"/>
                  </a:lnTo>
                  <a:lnTo>
                    <a:pt x="182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9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6" y="176"/>
                  </a:lnTo>
                  <a:lnTo>
                    <a:pt x="181" y="169"/>
                  </a:lnTo>
                  <a:lnTo>
                    <a:pt x="174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5" y="149"/>
                  </a:lnTo>
                  <a:lnTo>
                    <a:pt x="70" y="139"/>
                  </a:lnTo>
                  <a:lnTo>
                    <a:pt x="55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9" y="66"/>
                  </a:lnTo>
                  <a:lnTo>
                    <a:pt x="10" y="58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5" y="1"/>
                  </a:lnTo>
                  <a:lnTo>
                    <a:pt x="96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2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8" y="39"/>
                  </a:lnTo>
                  <a:lnTo>
                    <a:pt x="202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1" y="66"/>
                  </a:lnTo>
                  <a:lnTo>
                    <a:pt x="180" y="60"/>
                  </a:lnTo>
                  <a:lnTo>
                    <a:pt x="177" y="56"/>
                  </a:lnTo>
                  <a:lnTo>
                    <a:pt x="174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5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4" y="31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6" y="44"/>
                  </a:lnTo>
                  <a:lnTo>
                    <a:pt x="42" y="48"/>
                  </a:lnTo>
                  <a:lnTo>
                    <a:pt x="40" y="53"/>
                  </a:lnTo>
                  <a:lnTo>
                    <a:pt x="37" y="58"/>
                  </a:lnTo>
                  <a:lnTo>
                    <a:pt x="36" y="63"/>
                  </a:lnTo>
                  <a:lnTo>
                    <a:pt x="35" y="68"/>
                  </a:lnTo>
                  <a:lnTo>
                    <a:pt x="35" y="74"/>
                  </a:lnTo>
                  <a:lnTo>
                    <a:pt x="35" y="83"/>
                  </a:lnTo>
                  <a:lnTo>
                    <a:pt x="39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60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100" y="118"/>
                  </a:lnTo>
                  <a:lnTo>
                    <a:pt x="149" y="126"/>
                  </a:lnTo>
                  <a:lnTo>
                    <a:pt x="165" y="130"/>
                  </a:lnTo>
                  <a:lnTo>
                    <a:pt x="180" y="134"/>
                  </a:lnTo>
                  <a:lnTo>
                    <a:pt x="192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8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1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90" y="251"/>
                  </a:lnTo>
                  <a:lnTo>
                    <a:pt x="183" y="257"/>
                  </a:lnTo>
                  <a:lnTo>
                    <a:pt x="175" y="261"/>
                  </a:lnTo>
                  <a:lnTo>
                    <a:pt x="166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6" y="269"/>
                  </a:lnTo>
                  <a:lnTo>
                    <a:pt x="65" y="267"/>
                  </a:lnTo>
                  <a:lnTo>
                    <a:pt x="55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30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2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5" name="Freeform 96">
              <a:extLst>
                <a:ext uri="{FF2B5EF4-FFF2-40B4-BE49-F238E27FC236}">
                  <a16:creationId xmlns:a16="http://schemas.microsoft.com/office/drawing/2014/main" id="{BC48404C-EBE0-4D95-9E1E-A9610B0E27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7013" y="2065338"/>
              <a:ext cx="90488" cy="103188"/>
            </a:xfrm>
            <a:custGeom>
              <a:avLst/>
              <a:gdLst>
                <a:gd name="T0" fmla="*/ 102 w 229"/>
                <a:gd name="T1" fmla="*/ 22 h 260"/>
                <a:gd name="T2" fmla="*/ 0 w 229"/>
                <a:gd name="T3" fmla="*/ 22 h 260"/>
                <a:gd name="T4" fmla="*/ 0 w 229"/>
                <a:gd name="T5" fmla="*/ 0 h 260"/>
                <a:gd name="T6" fmla="*/ 229 w 229"/>
                <a:gd name="T7" fmla="*/ 0 h 260"/>
                <a:gd name="T8" fmla="*/ 229 w 229"/>
                <a:gd name="T9" fmla="*/ 22 h 260"/>
                <a:gd name="T10" fmla="*/ 127 w 229"/>
                <a:gd name="T11" fmla="*/ 22 h 260"/>
                <a:gd name="T12" fmla="*/ 127 w 229"/>
                <a:gd name="T13" fmla="*/ 260 h 260"/>
                <a:gd name="T14" fmla="*/ 102 w 229"/>
                <a:gd name="T15" fmla="*/ 260 h 260"/>
                <a:gd name="T16" fmla="*/ 102 w 229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60">
                  <a:moveTo>
                    <a:pt x="10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2" y="26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6" name="Freeform 97">
              <a:extLst>
                <a:ext uri="{FF2B5EF4-FFF2-40B4-BE49-F238E27FC236}">
                  <a16:creationId xmlns:a16="http://schemas.microsoft.com/office/drawing/2014/main" id="{29EFF7D0-B654-424B-AD81-92BBEA5A2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64488" y="2065338"/>
              <a:ext cx="79375" cy="103188"/>
            </a:xfrm>
            <a:custGeom>
              <a:avLst/>
              <a:gdLst>
                <a:gd name="T0" fmla="*/ 0 w 200"/>
                <a:gd name="T1" fmla="*/ 0 h 260"/>
                <a:gd name="T2" fmla="*/ 200 w 200"/>
                <a:gd name="T3" fmla="*/ 0 h 260"/>
                <a:gd name="T4" fmla="*/ 200 w 200"/>
                <a:gd name="T5" fmla="*/ 24 h 260"/>
                <a:gd name="T6" fmla="*/ 26 w 200"/>
                <a:gd name="T7" fmla="*/ 24 h 260"/>
                <a:gd name="T8" fmla="*/ 26 w 200"/>
                <a:gd name="T9" fmla="*/ 114 h 260"/>
                <a:gd name="T10" fmla="*/ 187 w 200"/>
                <a:gd name="T11" fmla="*/ 114 h 260"/>
                <a:gd name="T12" fmla="*/ 187 w 200"/>
                <a:gd name="T13" fmla="*/ 139 h 260"/>
                <a:gd name="T14" fmla="*/ 26 w 200"/>
                <a:gd name="T15" fmla="*/ 139 h 260"/>
                <a:gd name="T16" fmla="*/ 26 w 200"/>
                <a:gd name="T17" fmla="*/ 235 h 260"/>
                <a:gd name="T18" fmla="*/ 200 w 200"/>
                <a:gd name="T19" fmla="*/ 235 h 260"/>
                <a:gd name="T20" fmla="*/ 200 w 200"/>
                <a:gd name="T21" fmla="*/ 260 h 260"/>
                <a:gd name="T22" fmla="*/ 0 w 200"/>
                <a:gd name="T23" fmla="*/ 260 h 260"/>
                <a:gd name="T24" fmla="*/ 0 w 200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60">
                  <a:moveTo>
                    <a:pt x="0" y="0"/>
                  </a:moveTo>
                  <a:lnTo>
                    <a:pt x="200" y="0"/>
                  </a:lnTo>
                  <a:lnTo>
                    <a:pt x="200" y="24"/>
                  </a:lnTo>
                  <a:lnTo>
                    <a:pt x="26" y="24"/>
                  </a:lnTo>
                  <a:lnTo>
                    <a:pt x="26" y="114"/>
                  </a:lnTo>
                  <a:lnTo>
                    <a:pt x="187" y="114"/>
                  </a:lnTo>
                  <a:lnTo>
                    <a:pt x="187" y="139"/>
                  </a:lnTo>
                  <a:lnTo>
                    <a:pt x="26" y="139"/>
                  </a:lnTo>
                  <a:lnTo>
                    <a:pt x="26" y="235"/>
                  </a:lnTo>
                  <a:lnTo>
                    <a:pt x="200" y="235"/>
                  </a:lnTo>
                  <a:lnTo>
                    <a:pt x="200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7" name="Freeform 98">
              <a:extLst>
                <a:ext uri="{FF2B5EF4-FFF2-40B4-BE49-F238E27FC236}">
                  <a16:creationId xmlns:a16="http://schemas.microsoft.com/office/drawing/2014/main" id="{EBF13312-CD56-465C-8505-D8BC8A6D5B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77200" y="2065338"/>
              <a:ext cx="90488" cy="103188"/>
            </a:xfrm>
            <a:custGeom>
              <a:avLst/>
              <a:gdLst>
                <a:gd name="T0" fmla="*/ 124 w 226"/>
                <a:gd name="T1" fmla="*/ 0 h 260"/>
                <a:gd name="T2" fmla="*/ 147 w 226"/>
                <a:gd name="T3" fmla="*/ 0 h 260"/>
                <a:gd name="T4" fmla="*/ 166 w 226"/>
                <a:gd name="T5" fmla="*/ 3 h 260"/>
                <a:gd name="T6" fmla="*/ 182 w 226"/>
                <a:gd name="T7" fmla="*/ 9 h 260"/>
                <a:gd name="T8" fmla="*/ 195 w 226"/>
                <a:gd name="T9" fmla="*/ 16 h 260"/>
                <a:gd name="T10" fmla="*/ 206 w 226"/>
                <a:gd name="T11" fmla="*/ 26 h 260"/>
                <a:gd name="T12" fmla="*/ 213 w 226"/>
                <a:gd name="T13" fmla="*/ 39 h 260"/>
                <a:gd name="T14" fmla="*/ 216 w 226"/>
                <a:gd name="T15" fmla="*/ 52 h 260"/>
                <a:gd name="T16" fmla="*/ 219 w 226"/>
                <a:gd name="T17" fmla="*/ 69 h 260"/>
                <a:gd name="T18" fmla="*/ 215 w 226"/>
                <a:gd name="T19" fmla="*/ 93 h 260"/>
                <a:gd name="T20" fmla="*/ 208 w 226"/>
                <a:gd name="T21" fmla="*/ 111 h 260"/>
                <a:gd name="T22" fmla="*/ 194 w 226"/>
                <a:gd name="T23" fmla="*/ 124 h 260"/>
                <a:gd name="T24" fmla="*/ 173 w 226"/>
                <a:gd name="T25" fmla="*/ 133 h 260"/>
                <a:gd name="T26" fmla="*/ 191 w 226"/>
                <a:gd name="T27" fmla="*/ 139 h 260"/>
                <a:gd name="T28" fmla="*/ 203 w 226"/>
                <a:gd name="T29" fmla="*/ 149 h 260"/>
                <a:gd name="T30" fmla="*/ 209 w 226"/>
                <a:gd name="T31" fmla="*/ 163 h 260"/>
                <a:gd name="T32" fmla="*/ 213 w 226"/>
                <a:gd name="T33" fmla="*/ 183 h 260"/>
                <a:gd name="T34" fmla="*/ 218 w 226"/>
                <a:gd name="T35" fmla="*/ 229 h 260"/>
                <a:gd name="T36" fmla="*/ 220 w 226"/>
                <a:gd name="T37" fmla="*/ 246 h 260"/>
                <a:gd name="T38" fmla="*/ 226 w 226"/>
                <a:gd name="T39" fmla="*/ 260 h 260"/>
                <a:gd name="T40" fmla="*/ 191 w 226"/>
                <a:gd name="T41" fmla="*/ 241 h 260"/>
                <a:gd name="T42" fmla="*/ 188 w 226"/>
                <a:gd name="T43" fmla="*/ 203 h 260"/>
                <a:gd name="T44" fmla="*/ 184 w 226"/>
                <a:gd name="T45" fmla="*/ 174 h 260"/>
                <a:gd name="T46" fmla="*/ 177 w 226"/>
                <a:gd name="T47" fmla="*/ 161 h 260"/>
                <a:gd name="T48" fmla="*/ 165 w 226"/>
                <a:gd name="T49" fmla="*/ 152 h 260"/>
                <a:gd name="T50" fmla="*/ 147 w 226"/>
                <a:gd name="T51" fmla="*/ 148 h 260"/>
                <a:gd name="T52" fmla="*/ 26 w 226"/>
                <a:gd name="T53" fmla="*/ 148 h 260"/>
                <a:gd name="T54" fmla="*/ 0 w 226"/>
                <a:gd name="T55" fmla="*/ 260 h 260"/>
                <a:gd name="T56" fmla="*/ 26 w 226"/>
                <a:gd name="T57" fmla="*/ 24 h 260"/>
                <a:gd name="T58" fmla="*/ 122 w 226"/>
                <a:gd name="T59" fmla="*/ 123 h 260"/>
                <a:gd name="T60" fmla="*/ 153 w 226"/>
                <a:gd name="T61" fmla="*/ 120 h 260"/>
                <a:gd name="T62" fmla="*/ 175 w 226"/>
                <a:gd name="T63" fmla="*/ 112 h 260"/>
                <a:gd name="T64" fmla="*/ 183 w 226"/>
                <a:gd name="T65" fmla="*/ 105 h 260"/>
                <a:gd name="T66" fmla="*/ 188 w 226"/>
                <a:gd name="T67" fmla="*/ 96 h 260"/>
                <a:gd name="T68" fmla="*/ 191 w 226"/>
                <a:gd name="T69" fmla="*/ 86 h 260"/>
                <a:gd name="T70" fmla="*/ 193 w 226"/>
                <a:gd name="T71" fmla="*/ 74 h 260"/>
                <a:gd name="T72" fmla="*/ 191 w 226"/>
                <a:gd name="T73" fmla="*/ 59 h 260"/>
                <a:gd name="T74" fmla="*/ 188 w 226"/>
                <a:gd name="T75" fmla="*/ 49 h 260"/>
                <a:gd name="T76" fmla="*/ 182 w 226"/>
                <a:gd name="T77" fmla="*/ 40 h 260"/>
                <a:gd name="T78" fmla="*/ 175 w 226"/>
                <a:gd name="T79" fmla="*/ 34 h 260"/>
                <a:gd name="T80" fmla="*/ 152 w 226"/>
                <a:gd name="T81" fmla="*/ 26 h 260"/>
                <a:gd name="T82" fmla="*/ 118 w 226"/>
                <a:gd name="T83" fmla="*/ 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6" h="260">
                  <a:moveTo>
                    <a:pt x="0" y="0"/>
                  </a:moveTo>
                  <a:lnTo>
                    <a:pt x="124" y="0"/>
                  </a:lnTo>
                  <a:lnTo>
                    <a:pt x="136" y="0"/>
                  </a:lnTo>
                  <a:lnTo>
                    <a:pt x="147" y="0"/>
                  </a:lnTo>
                  <a:lnTo>
                    <a:pt x="157" y="2"/>
                  </a:lnTo>
                  <a:lnTo>
                    <a:pt x="166" y="3"/>
                  </a:lnTo>
                  <a:lnTo>
                    <a:pt x="175" y="6"/>
                  </a:lnTo>
                  <a:lnTo>
                    <a:pt x="182" y="9"/>
                  </a:lnTo>
                  <a:lnTo>
                    <a:pt x="189" y="13"/>
                  </a:lnTo>
                  <a:lnTo>
                    <a:pt x="195" y="16"/>
                  </a:lnTo>
                  <a:lnTo>
                    <a:pt x="201" y="21"/>
                  </a:lnTo>
                  <a:lnTo>
                    <a:pt x="206" y="26"/>
                  </a:lnTo>
                  <a:lnTo>
                    <a:pt x="209" y="32"/>
                  </a:lnTo>
                  <a:lnTo>
                    <a:pt x="213" y="39"/>
                  </a:lnTo>
                  <a:lnTo>
                    <a:pt x="215" y="45"/>
                  </a:lnTo>
                  <a:lnTo>
                    <a:pt x="216" y="52"/>
                  </a:lnTo>
                  <a:lnTo>
                    <a:pt x="218" y="61"/>
                  </a:lnTo>
                  <a:lnTo>
                    <a:pt x="219" y="69"/>
                  </a:lnTo>
                  <a:lnTo>
                    <a:pt x="218" y="81"/>
                  </a:lnTo>
                  <a:lnTo>
                    <a:pt x="215" y="93"/>
                  </a:lnTo>
                  <a:lnTo>
                    <a:pt x="213" y="102"/>
                  </a:lnTo>
                  <a:lnTo>
                    <a:pt x="208" y="111"/>
                  </a:lnTo>
                  <a:lnTo>
                    <a:pt x="201" y="118"/>
                  </a:lnTo>
                  <a:lnTo>
                    <a:pt x="194" y="124"/>
                  </a:lnTo>
                  <a:lnTo>
                    <a:pt x="184" y="130"/>
                  </a:lnTo>
                  <a:lnTo>
                    <a:pt x="173" y="133"/>
                  </a:lnTo>
                  <a:lnTo>
                    <a:pt x="183" y="136"/>
                  </a:lnTo>
                  <a:lnTo>
                    <a:pt x="191" y="139"/>
                  </a:lnTo>
                  <a:lnTo>
                    <a:pt x="199" y="143"/>
                  </a:lnTo>
                  <a:lnTo>
                    <a:pt x="203" y="149"/>
                  </a:lnTo>
                  <a:lnTo>
                    <a:pt x="207" y="155"/>
                  </a:lnTo>
                  <a:lnTo>
                    <a:pt x="209" y="163"/>
                  </a:lnTo>
                  <a:lnTo>
                    <a:pt x="212" y="173"/>
                  </a:lnTo>
                  <a:lnTo>
                    <a:pt x="213" y="183"/>
                  </a:lnTo>
                  <a:lnTo>
                    <a:pt x="215" y="207"/>
                  </a:lnTo>
                  <a:lnTo>
                    <a:pt x="218" y="229"/>
                  </a:lnTo>
                  <a:lnTo>
                    <a:pt x="218" y="238"/>
                  </a:lnTo>
                  <a:lnTo>
                    <a:pt x="220" y="246"/>
                  </a:lnTo>
                  <a:lnTo>
                    <a:pt x="222" y="253"/>
                  </a:lnTo>
                  <a:lnTo>
                    <a:pt x="226" y="260"/>
                  </a:lnTo>
                  <a:lnTo>
                    <a:pt x="196" y="260"/>
                  </a:lnTo>
                  <a:lnTo>
                    <a:pt x="191" y="241"/>
                  </a:lnTo>
                  <a:lnTo>
                    <a:pt x="189" y="223"/>
                  </a:lnTo>
                  <a:lnTo>
                    <a:pt x="188" y="203"/>
                  </a:lnTo>
                  <a:lnTo>
                    <a:pt x="187" y="183"/>
                  </a:lnTo>
                  <a:lnTo>
                    <a:pt x="184" y="174"/>
                  </a:lnTo>
                  <a:lnTo>
                    <a:pt x="182" y="167"/>
                  </a:lnTo>
                  <a:lnTo>
                    <a:pt x="177" y="161"/>
                  </a:lnTo>
                  <a:lnTo>
                    <a:pt x="172" y="156"/>
                  </a:lnTo>
                  <a:lnTo>
                    <a:pt x="165" y="152"/>
                  </a:lnTo>
                  <a:lnTo>
                    <a:pt x="157" y="149"/>
                  </a:lnTo>
                  <a:lnTo>
                    <a:pt x="147" y="148"/>
                  </a:lnTo>
                  <a:lnTo>
                    <a:pt x="135" y="148"/>
                  </a:lnTo>
                  <a:lnTo>
                    <a:pt x="26" y="148"/>
                  </a:lnTo>
                  <a:lnTo>
                    <a:pt x="26" y="260"/>
                  </a:lnTo>
                  <a:lnTo>
                    <a:pt x="0" y="26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26" y="123"/>
                  </a:lnTo>
                  <a:lnTo>
                    <a:pt x="122" y="123"/>
                  </a:lnTo>
                  <a:lnTo>
                    <a:pt x="139" y="123"/>
                  </a:lnTo>
                  <a:lnTo>
                    <a:pt x="153" y="120"/>
                  </a:lnTo>
                  <a:lnTo>
                    <a:pt x="165" y="117"/>
                  </a:lnTo>
                  <a:lnTo>
                    <a:pt x="175" y="112"/>
                  </a:lnTo>
                  <a:lnTo>
                    <a:pt x="179" y="108"/>
                  </a:lnTo>
                  <a:lnTo>
                    <a:pt x="183" y="105"/>
                  </a:lnTo>
                  <a:lnTo>
                    <a:pt x="185" y="101"/>
                  </a:lnTo>
                  <a:lnTo>
                    <a:pt x="188" y="96"/>
                  </a:lnTo>
                  <a:lnTo>
                    <a:pt x="190" y="92"/>
                  </a:lnTo>
                  <a:lnTo>
                    <a:pt x="191" y="86"/>
                  </a:lnTo>
                  <a:lnTo>
                    <a:pt x="191" y="80"/>
                  </a:lnTo>
                  <a:lnTo>
                    <a:pt x="193" y="74"/>
                  </a:lnTo>
                  <a:lnTo>
                    <a:pt x="191" y="67"/>
                  </a:lnTo>
                  <a:lnTo>
                    <a:pt x="191" y="59"/>
                  </a:lnTo>
                  <a:lnTo>
                    <a:pt x="190" y="55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2" y="40"/>
                  </a:lnTo>
                  <a:lnTo>
                    <a:pt x="178" y="37"/>
                  </a:lnTo>
                  <a:lnTo>
                    <a:pt x="175" y="34"/>
                  </a:lnTo>
                  <a:lnTo>
                    <a:pt x="164" y="28"/>
                  </a:lnTo>
                  <a:lnTo>
                    <a:pt x="152" y="26"/>
                  </a:lnTo>
                  <a:lnTo>
                    <a:pt x="136" y="24"/>
                  </a:lnTo>
                  <a:lnTo>
                    <a:pt x="118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8" name="Freeform 99">
              <a:extLst>
                <a:ext uri="{FF2B5EF4-FFF2-40B4-BE49-F238E27FC236}">
                  <a16:creationId xmlns:a16="http://schemas.microsoft.com/office/drawing/2014/main" id="{EC6012C7-5D34-4FE3-8E73-8A6E1938CE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96263" y="2062163"/>
              <a:ext cx="85725" cy="107950"/>
            </a:xfrm>
            <a:custGeom>
              <a:avLst/>
              <a:gdLst>
                <a:gd name="T0" fmla="*/ 26 w 217"/>
                <a:gd name="T1" fmla="*/ 189 h 273"/>
                <a:gd name="T2" fmla="*/ 32 w 217"/>
                <a:gd name="T3" fmla="*/ 208 h 273"/>
                <a:gd name="T4" fmla="*/ 43 w 217"/>
                <a:gd name="T5" fmla="*/ 225 h 273"/>
                <a:gd name="T6" fmla="*/ 60 w 217"/>
                <a:gd name="T7" fmla="*/ 237 h 273"/>
                <a:gd name="T8" fmla="*/ 83 w 217"/>
                <a:gd name="T9" fmla="*/ 245 h 273"/>
                <a:gd name="T10" fmla="*/ 109 w 217"/>
                <a:gd name="T11" fmla="*/ 248 h 273"/>
                <a:gd name="T12" fmla="*/ 157 w 217"/>
                <a:gd name="T13" fmla="*/ 239 h 273"/>
                <a:gd name="T14" fmla="*/ 177 w 217"/>
                <a:gd name="T15" fmla="*/ 225 h 273"/>
                <a:gd name="T16" fmla="*/ 187 w 217"/>
                <a:gd name="T17" fmla="*/ 211 h 273"/>
                <a:gd name="T18" fmla="*/ 189 w 217"/>
                <a:gd name="T19" fmla="*/ 194 h 273"/>
                <a:gd name="T20" fmla="*/ 181 w 217"/>
                <a:gd name="T21" fmla="*/ 169 h 273"/>
                <a:gd name="T22" fmla="*/ 153 w 217"/>
                <a:gd name="T23" fmla="*/ 156 h 273"/>
                <a:gd name="T24" fmla="*/ 69 w 217"/>
                <a:gd name="T25" fmla="*/ 139 h 273"/>
                <a:gd name="T26" fmla="*/ 31 w 217"/>
                <a:gd name="T27" fmla="*/ 125 h 273"/>
                <a:gd name="T28" fmla="*/ 11 w 217"/>
                <a:gd name="T29" fmla="*/ 99 h 273"/>
                <a:gd name="T30" fmla="*/ 7 w 217"/>
                <a:gd name="T31" fmla="*/ 66 h 273"/>
                <a:gd name="T32" fmla="*/ 14 w 217"/>
                <a:gd name="T33" fmla="*/ 44 h 273"/>
                <a:gd name="T34" fmla="*/ 28 w 217"/>
                <a:gd name="T35" fmla="*/ 26 h 273"/>
                <a:gd name="T36" fmla="*/ 48 w 217"/>
                <a:gd name="T37" fmla="*/ 11 h 273"/>
                <a:gd name="T38" fmla="*/ 74 w 217"/>
                <a:gd name="T39" fmla="*/ 2 h 273"/>
                <a:gd name="T40" fmla="*/ 107 w 217"/>
                <a:gd name="T41" fmla="*/ 0 h 273"/>
                <a:gd name="T42" fmla="*/ 140 w 217"/>
                <a:gd name="T43" fmla="*/ 2 h 273"/>
                <a:gd name="T44" fmla="*/ 166 w 217"/>
                <a:gd name="T45" fmla="*/ 11 h 273"/>
                <a:gd name="T46" fmla="*/ 188 w 217"/>
                <a:gd name="T47" fmla="*/ 26 h 273"/>
                <a:gd name="T48" fmla="*/ 201 w 217"/>
                <a:gd name="T49" fmla="*/ 46 h 273"/>
                <a:gd name="T50" fmla="*/ 208 w 217"/>
                <a:gd name="T51" fmla="*/ 70 h 273"/>
                <a:gd name="T52" fmla="*/ 182 w 217"/>
                <a:gd name="T53" fmla="*/ 72 h 273"/>
                <a:gd name="T54" fmla="*/ 176 w 217"/>
                <a:gd name="T55" fmla="*/ 56 h 273"/>
                <a:gd name="T56" fmla="*/ 166 w 217"/>
                <a:gd name="T57" fmla="*/ 41 h 273"/>
                <a:gd name="T58" fmla="*/ 151 w 217"/>
                <a:gd name="T59" fmla="*/ 32 h 273"/>
                <a:gd name="T60" fmla="*/ 123 w 217"/>
                <a:gd name="T61" fmla="*/ 25 h 273"/>
                <a:gd name="T62" fmla="*/ 77 w 217"/>
                <a:gd name="T63" fmla="*/ 27 h 273"/>
                <a:gd name="T64" fmla="*/ 49 w 217"/>
                <a:gd name="T65" fmla="*/ 40 h 273"/>
                <a:gd name="T66" fmla="*/ 38 w 217"/>
                <a:gd name="T67" fmla="*/ 53 h 273"/>
                <a:gd name="T68" fmla="*/ 35 w 217"/>
                <a:gd name="T69" fmla="*/ 68 h 273"/>
                <a:gd name="T70" fmla="*/ 38 w 217"/>
                <a:gd name="T71" fmla="*/ 90 h 273"/>
                <a:gd name="T72" fmla="*/ 59 w 217"/>
                <a:gd name="T73" fmla="*/ 107 h 273"/>
                <a:gd name="T74" fmla="*/ 99 w 217"/>
                <a:gd name="T75" fmla="*/ 118 h 273"/>
                <a:gd name="T76" fmla="*/ 179 w 217"/>
                <a:gd name="T77" fmla="*/ 134 h 273"/>
                <a:gd name="T78" fmla="*/ 205 w 217"/>
                <a:gd name="T79" fmla="*/ 152 h 273"/>
                <a:gd name="T80" fmla="*/ 213 w 217"/>
                <a:gd name="T81" fmla="*/ 168 h 273"/>
                <a:gd name="T82" fmla="*/ 217 w 217"/>
                <a:gd name="T83" fmla="*/ 202 h 273"/>
                <a:gd name="T84" fmla="*/ 209 w 217"/>
                <a:gd name="T85" fmla="*/ 226 h 273"/>
                <a:gd name="T86" fmla="*/ 196 w 217"/>
                <a:gd name="T87" fmla="*/ 247 h 273"/>
                <a:gd name="T88" fmla="*/ 175 w 217"/>
                <a:gd name="T89" fmla="*/ 261 h 273"/>
                <a:gd name="T90" fmla="*/ 146 w 217"/>
                <a:gd name="T91" fmla="*/ 270 h 273"/>
                <a:gd name="T92" fmla="*/ 111 w 217"/>
                <a:gd name="T93" fmla="*/ 273 h 273"/>
                <a:gd name="T94" fmla="*/ 75 w 217"/>
                <a:gd name="T95" fmla="*/ 269 h 273"/>
                <a:gd name="T96" fmla="*/ 46 w 217"/>
                <a:gd name="T97" fmla="*/ 260 h 273"/>
                <a:gd name="T98" fmla="*/ 23 w 217"/>
                <a:gd name="T99" fmla="*/ 243 h 273"/>
                <a:gd name="T100" fmla="*/ 7 w 217"/>
                <a:gd name="T101" fmla="*/ 221 h 273"/>
                <a:gd name="T102" fmla="*/ 0 w 217"/>
                <a:gd name="T103" fmla="*/ 194 h 273"/>
                <a:gd name="T104" fmla="*/ 26 w 217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8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3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1" y="220"/>
                  </a:lnTo>
                  <a:lnTo>
                    <a:pt x="184" y="216"/>
                  </a:lnTo>
                  <a:lnTo>
                    <a:pt x="187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89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1" y="169"/>
                  </a:lnTo>
                  <a:lnTo>
                    <a:pt x="173" y="164"/>
                  </a:lnTo>
                  <a:lnTo>
                    <a:pt x="164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6" y="109"/>
                  </a:lnTo>
                  <a:lnTo>
                    <a:pt x="11" y="99"/>
                  </a:lnTo>
                  <a:lnTo>
                    <a:pt x="9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9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5" y="16"/>
                  </a:lnTo>
                  <a:lnTo>
                    <a:pt x="181" y="21"/>
                  </a:lnTo>
                  <a:lnTo>
                    <a:pt x="188" y="26"/>
                  </a:lnTo>
                  <a:lnTo>
                    <a:pt x="193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5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1" y="66"/>
                  </a:lnTo>
                  <a:lnTo>
                    <a:pt x="178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2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7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4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4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1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5" y="152"/>
                  </a:lnTo>
                  <a:lnTo>
                    <a:pt x="208" y="157"/>
                  </a:lnTo>
                  <a:lnTo>
                    <a:pt x="211" y="162"/>
                  </a:lnTo>
                  <a:lnTo>
                    <a:pt x="213" y="168"/>
                  </a:lnTo>
                  <a:lnTo>
                    <a:pt x="217" y="180"/>
                  </a:lnTo>
                  <a:lnTo>
                    <a:pt x="217" y="193"/>
                  </a:lnTo>
                  <a:lnTo>
                    <a:pt x="217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09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5" y="261"/>
                  </a:lnTo>
                  <a:lnTo>
                    <a:pt x="165" y="264"/>
                  </a:lnTo>
                  <a:lnTo>
                    <a:pt x="156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5" y="267"/>
                  </a:lnTo>
                  <a:lnTo>
                    <a:pt x="54" y="263"/>
                  </a:lnTo>
                  <a:lnTo>
                    <a:pt x="46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89" name="Freeform 100">
              <a:extLst>
                <a:ext uri="{FF2B5EF4-FFF2-40B4-BE49-F238E27FC236}">
                  <a16:creationId xmlns:a16="http://schemas.microsoft.com/office/drawing/2014/main" id="{21733CC1-0F29-4FF8-B82D-EDB9224D4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5800" y="2065338"/>
              <a:ext cx="90488" cy="103188"/>
            </a:xfrm>
            <a:custGeom>
              <a:avLst/>
              <a:gdLst>
                <a:gd name="T0" fmla="*/ 101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1 w 227"/>
                <a:gd name="T15" fmla="*/ 260 h 260"/>
                <a:gd name="T16" fmla="*/ 101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1" y="260"/>
                  </a:lnTo>
                  <a:lnTo>
                    <a:pt x="101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0" name="Freeform 101">
              <a:extLst>
                <a:ext uri="{FF2B5EF4-FFF2-40B4-BE49-F238E27FC236}">
                  <a16:creationId xmlns:a16="http://schemas.microsoft.com/office/drawing/2014/main" id="{84E34FB7-E531-44FD-AF1B-E08EB2ACA9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2163" y="2065338"/>
              <a:ext cx="104775" cy="103188"/>
            </a:xfrm>
            <a:custGeom>
              <a:avLst/>
              <a:gdLst>
                <a:gd name="T0" fmla="*/ 0 w 266"/>
                <a:gd name="T1" fmla="*/ 0 h 260"/>
                <a:gd name="T2" fmla="*/ 28 w 266"/>
                <a:gd name="T3" fmla="*/ 0 h 260"/>
                <a:gd name="T4" fmla="*/ 132 w 266"/>
                <a:gd name="T5" fmla="*/ 237 h 260"/>
                <a:gd name="T6" fmla="*/ 238 w 266"/>
                <a:gd name="T7" fmla="*/ 0 h 260"/>
                <a:gd name="T8" fmla="*/ 266 w 266"/>
                <a:gd name="T9" fmla="*/ 0 h 260"/>
                <a:gd name="T10" fmla="*/ 149 w 266"/>
                <a:gd name="T11" fmla="*/ 260 h 260"/>
                <a:gd name="T12" fmla="*/ 116 w 266"/>
                <a:gd name="T13" fmla="*/ 260 h 260"/>
                <a:gd name="T14" fmla="*/ 0 w 266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60">
                  <a:moveTo>
                    <a:pt x="0" y="0"/>
                  </a:moveTo>
                  <a:lnTo>
                    <a:pt x="28" y="0"/>
                  </a:lnTo>
                  <a:lnTo>
                    <a:pt x="132" y="237"/>
                  </a:lnTo>
                  <a:lnTo>
                    <a:pt x="238" y="0"/>
                  </a:lnTo>
                  <a:lnTo>
                    <a:pt x="266" y="0"/>
                  </a:lnTo>
                  <a:lnTo>
                    <a:pt x="149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1" name="Freeform 102">
              <a:extLst>
                <a:ext uri="{FF2B5EF4-FFF2-40B4-BE49-F238E27FC236}">
                  <a16:creationId xmlns:a16="http://schemas.microsoft.com/office/drawing/2014/main" id="{78DF6A57-5C4B-4F7B-AB8B-1A4222F35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7575" y="2062163"/>
              <a:ext cx="107950" cy="107950"/>
            </a:xfrm>
            <a:custGeom>
              <a:avLst/>
              <a:gdLst>
                <a:gd name="T0" fmla="*/ 107 w 274"/>
                <a:gd name="T1" fmla="*/ 270 h 273"/>
                <a:gd name="T2" fmla="*/ 67 w 274"/>
                <a:gd name="T3" fmla="*/ 258 h 273"/>
                <a:gd name="T4" fmla="*/ 36 w 274"/>
                <a:gd name="T5" fmla="*/ 237 h 273"/>
                <a:gd name="T6" fmla="*/ 15 w 274"/>
                <a:gd name="T7" fmla="*/ 206 h 273"/>
                <a:gd name="T8" fmla="*/ 3 w 274"/>
                <a:gd name="T9" fmla="*/ 167 h 273"/>
                <a:gd name="T10" fmla="*/ 0 w 274"/>
                <a:gd name="T11" fmla="*/ 121 h 273"/>
                <a:gd name="T12" fmla="*/ 10 w 274"/>
                <a:gd name="T13" fmla="*/ 79 h 273"/>
                <a:gd name="T14" fmla="*/ 28 w 274"/>
                <a:gd name="T15" fmla="*/ 45 h 273"/>
                <a:gd name="T16" fmla="*/ 56 w 274"/>
                <a:gd name="T17" fmla="*/ 20 h 273"/>
                <a:gd name="T18" fmla="*/ 92 w 274"/>
                <a:gd name="T19" fmla="*/ 4 h 273"/>
                <a:gd name="T20" fmla="*/ 137 w 274"/>
                <a:gd name="T21" fmla="*/ 0 h 273"/>
                <a:gd name="T22" fmla="*/ 181 w 274"/>
                <a:gd name="T23" fmla="*/ 4 h 273"/>
                <a:gd name="T24" fmla="*/ 218 w 274"/>
                <a:gd name="T25" fmla="*/ 20 h 273"/>
                <a:gd name="T26" fmla="*/ 245 w 274"/>
                <a:gd name="T27" fmla="*/ 45 h 273"/>
                <a:gd name="T28" fmla="*/ 265 w 274"/>
                <a:gd name="T29" fmla="*/ 79 h 273"/>
                <a:gd name="T30" fmla="*/ 273 w 274"/>
                <a:gd name="T31" fmla="*/ 121 h 273"/>
                <a:gd name="T32" fmla="*/ 272 w 274"/>
                <a:gd name="T33" fmla="*/ 167 h 273"/>
                <a:gd name="T34" fmla="*/ 260 w 274"/>
                <a:gd name="T35" fmla="*/ 206 h 273"/>
                <a:gd name="T36" fmla="*/ 237 w 274"/>
                <a:gd name="T37" fmla="*/ 237 h 273"/>
                <a:gd name="T38" fmla="*/ 207 w 274"/>
                <a:gd name="T39" fmla="*/ 258 h 273"/>
                <a:gd name="T40" fmla="*/ 168 w 274"/>
                <a:gd name="T41" fmla="*/ 270 h 273"/>
                <a:gd name="T42" fmla="*/ 248 w 274"/>
                <a:gd name="T43" fmla="*/ 137 h 273"/>
                <a:gd name="T44" fmla="*/ 243 w 274"/>
                <a:gd name="T45" fmla="*/ 100 h 273"/>
                <a:gd name="T46" fmla="*/ 231 w 274"/>
                <a:gd name="T47" fmla="*/ 70 h 273"/>
                <a:gd name="T48" fmla="*/ 211 w 274"/>
                <a:gd name="T49" fmla="*/ 47 h 273"/>
                <a:gd name="T50" fmla="*/ 183 w 274"/>
                <a:gd name="T51" fmla="*/ 32 h 273"/>
                <a:gd name="T52" fmla="*/ 150 w 274"/>
                <a:gd name="T53" fmla="*/ 25 h 273"/>
                <a:gd name="T54" fmla="*/ 113 w 274"/>
                <a:gd name="T55" fmla="*/ 27 h 273"/>
                <a:gd name="T56" fmla="*/ 80 w 274"/>
                <a:gd name="T57" fmla="*/ 37 h 273"/>
                <a:gd name="T58" fmla="*/ 55 w 274"/>
                <a:gd name="T59" fmla="*/ 54 h 273"/>
                <a:gd name="T60" fmla="*/ 39 w 274"/>
                <a:gd name="T61" fmla="*/ 79 h 273"/>
                <a:gd name="T62" fmla="*/ 28 w 274"/>
                <a:gd name="T63" fmla="*/ 112 h 273"/>
                <a:gd name="T64" fmla="*/ 27 w 274"/>
                <a:gd name="T65" fmla="*/ 149 h 273"/>
                <a:gd name="T66" fmla="*/ 34 w 274"/>
                <a:gd name="T67" fmla="*/ 183 h 273"/>
                <a:gd name="T68" fmla="*/ 49 w 274"/>
                <a:gd name="T69" fmla="*/ 211 h 273"/>
                <a:gd name="T70" fmla="*/ 72 w 274"/>
                <a:gd name="T71" fmla="*/ 231 h 273"/>
                <a:gd name="T72" fmla="*/ 101 w 274"/>
                <a:gd name="T73" fmla="*/ 244 h 273"/>
                <a:gd name="T74" fmla="*/ 137 w 274"/>
                <a:gd name="T75" fmla="*/ 248 h 273"/>
                <a:gd name="T76" fmla="*/ 172 w 274"/>
                <a:gd name="T77" fmla="*/ 244 h 273"/>
                <a:gd name="T78" fmla="*/ 202 w 274"/>
                <a:gd name="T79" fmla="*/ 231 h 273"/>
                <a:gd name="T80" fmla="*/ 225 w 274"/>
                <a:gd name="T81" fmla="*/ 211 h 273"/>
                <a:gd name="T82" fmla="*/ 239 w 274"/>
                <a:gd name="T83" fmla="*/ 183 h 273"/>
                <a:gd name="T84" fmla="*/ 247 w 274"/>
                <a:gd name="T85" fmla="*/ 14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3">
                  <a:moveTo>
                    <a:pt x="137" y="273"/>
                  </a:moveTo>
                  <a:lnTo>
                    <a:pt x="121" y="273"/>
                  </a:lnTo>
                  <a:lnTo>
                    <a:pt x="107" y="270"/>
                  </a:lnTo>
                  <a:lnTo>
                    <a:pt x="92" y="268"/>
                  </a:lnTo>
                  <a:lnTo>
                    <a:pt x="79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6" y="245"/>
                  </a:lnTo>
                  <a:lnTo>
                    <a:pt x="36" y="237"/>
                  </a:lnTo>
                  <a:lnTo>
                    <a:pt x="28" y="227"/>
                  </a:lnTo>
                  <a:lnTo>
                    <a:pt x="21" y="217"/>
                  </a:lnTo>
                  <a:lnTo>
                    <a:pt x="15" y="206"/>
                  </a:lnTo>
                  <a:lnTo>
                    <a:pt x="10" y="193"/>
                  </a:lnTo>
                  <a:lnTo>
                    <a:pt x="5" y="181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37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5" y="93"/>
                  </a:lnTo>
                  <a:lnTo>
                    <a:pt x="10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6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79" y="9"/>
                  </a:lnTo>
                  <a:lnTo>
                    <a:pt x="92" y="4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7" y="0"/>
                  </a:lnTo>
                  <a:lnTo>
                    <a:pt x="152" y="0"/>
                  </a:lnTo>
                  <a:lnTo>
                    <a:pt x="168" y="2"/>
                  </a:lnTo>
                  <a:lnTo>
                    <a:pt x="181" y="4"/>
                  </a:lnTo>
                  <a:lnTo>
                    <a:pt x="194" y="9"/>
                  </a:lnTo>
                  <a:lnTo>
                    <a:pt x="207" y="14"/>
                  </a:lnTo>
                  <a:lnTo>
                    <a:pt x="218" y="20"/>
                  </a:lnTo>
                  <a:lnTo>
                    <a:pt x="229" y="28"/>
                  </a:lnTo>
                  <a:lnTo>
                    <a:pt x="237" y="37"/>
                  </a:lnTo>
                  <a:lnTo>
                    <a:pt x="245" y="45"/>
                  </a:lnTo>
                  <a:lnTo>
                    <a:pt x="254" y="56"/>
                  </a:lnTo>
                  <a:lnTo>
                    <a:pt x="260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2" y="106"/>
                  </a:lnTo>
                  <a:lnTo>
                    <a:pt x="273" y="121"/>
                  </a:lnTo>
                  <a:lnTo>
                    <a:pt x="274" y="137"/>
                  </a:lnTo>
                  <a:lnTo>
                    <a:pt x="273" y="152"/>
                  </a:lnTo>
                  <a:lnTo>
                    <a:pt x="272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60" y="206"/>
                  </a:lnTo>
                  <a:lnTo>
                    <a:pt x="254" y="217"/>
                  </a:lnTo>
                  <a:lnTo>
                    <a:pt x="245" y="227"/>
                  </a:lnTo>
                  <a:lnTo>
                    <a:pt x="237" y="237"/>
                  </a:lnTo>
                  <a:lnTo>
                    <a:pt x="229" y="245"/>
                  </a:lnTo>
                  <a:lnTo>
                    <a:pt x="218" y="253"/>
                  </a:lnTo>
                  <a:lnTo>
                    <a:pt x="207" y="258"/>
                  </a:lnTo>
                  <a:lnTo>
                    <a:pt x="194" y="263"/>
                  </a:lnTo>
                  <a:lnTo>
                    <a:pt x="181" y="268"/>
                  </a:lnTo>
                  <a:lnTo>
                    <a:pt x="168" y="270"/>
                  </a:lnTo>
                  <a:lnTo>
                    <a:pt x="152" y="273"/>
                  </a:lnTo>
                  <a:lnTo>
                    <a:pt x="137" y="273"/>
                  </a:lnTo>
                  <a:close/>
                  <a:moveTo>
                    <a:pt x="248" y="137"/>
                  </a:moveTo>
                  <a:lnTo>
                    <a:pt x="247" y="124"/>
                  </a:lnTo>
                  <a:lnTo>
                    <a:pt x="245" y="112"/>
                  </a:lnTo>
                  <a:lnTo>
                    <a:pt x="243" y="100"/>
                  </a:lnTo>
                  <a:lnTo>
                    <a:pt x="239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8" y="54"/>
                  </a:lnTo>
                  <a:lnTo>
                    <a:pt x="211" y="47"/>
                  </a:lnTo>
                  <a:lnTo>
                    <a:pt x="202" y="41"/>
                  </a:lnTo>
                  <a:lnTo>
                    <a:pt x="193" y="37"/>
                  </a:lnTo>
                  <a:lnTo>
                    <a:pt x="183" y="32"/>
                  </a:lnTo>
                  <a:lnTo>
                    <a:pt x="172" y="29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5" y="25"/>
                  </a:lnTo>
                  <a:lnTo>
                    <a:pt x="113" y="27"/>
                  </a:lnTo>
                  <a:lnTo>
                    <a:pt x="101" y="29"/>
                  </a:lnTo>
                  <a:lnTo>
                    <a:pt x="90" y="32"/>
                  </a:lnTo>
                  <a:lnTo>
                    <a:pt x="80" y="37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9" y="79"/>
                  </a:lnTo>
                  <a:lnTo>
                    <a:pt x="34" y="89"/>
                  </a:lnTo>
                  <a:lnTo>
                    <a:pt x="30" y="100"/>
                  </a:lnTo>
                  <a:lnTo>
                    <a:pt x="28" y="112"/>
                  </a:lnTo>
                  <a:lnTo>
                    <a:pt x="27" y="124"/>
                  </a:lnTo>
                  <a:lnTo>
                    <a:pt x="27" y="137"/>
                  </a:lnTo>
                  <a:lnTo>
                    <a:pt x="27" y="149"/>
                  </a:lnTo>
                  <a:lnTo>
                    <a:pt x="28" y="161"/>
                  </a:lnTo>
                  <a:lnTo>
                    <a:pt x="30" y="173"/>
                  </a:lnTo>
                  <a:lnTo>
                    <a:pt x="34" y="183"/>
                  </a:lnTo>
                  <a:lnTo>
                    <a:pt x="39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5" y="218"/>
                  </a:lnTo>
                  <a:lnTo>
                    <a:pt x="64" y="225"/>
                  </a:lnTo>
                  <a:lnTo>
                    <a:pt x="72" y="231"/>
                  </a:lnTo>
                  <a:lnTo>
                    <a:pt x="80" y="236"/>
                  </a:lnTo>
                  <a:lnTo>
                    <a:pt x="90" y="241"/>
                  </a:lnTo>
                  <a:lnTo>
                    <a:pt x="101" y="244"/>
                  </a:lnTo>
                  <a:lnTo>
                    <a:pt x="113" y="247"/>
                  </a:lnTo>
                  <a:lnTo>
                    <a:pt x="125" y="248"/>
                  </a:lnTo>
                  <a:lnTo>
                    <a:pt x="137" y="248"/>
                  </a:lnTo>
                  <a:lnTo>
                    <a:pt x="150" y="248"/>
                  </a:lnTo>
                  <a:lnTo>
                    <a:pt x="162" y="247"/>
                  </a:lnTo>
                  <a:lnTo>
                    <a:pt x="172" y="244"/>
                  </a:lnTo>
                  <a:lnTo>
                    <a:pt x="183" y="241"/>
                  </a:lnTo>
                  <a:lnTo>
                    <a:pt x="193" y="236"/>
                  </a:lnTo>
                  <a:lnTo>
                    <a:pt x="202" y="231"/>
                  </a:lnTo>
                  <a:lnTo>
                    <a:pt x="211" y="225"/>
                  </a:lnTo>
                  <a:lnTo>
                    <a:pt x="218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39" y="183"/>
                  </a:lnTo>
                  <a:lnTo>
                    <a:pt x="243" y="173"/>
                  </a:lnTo>
                  <a:lnTo>
                    <a:pt x="245" y="161"/>
                  </a:lnTo>
                  <a:lnTo>
                    <a:pt x="247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2" name="Freeform 103">
              <a:extLst>
                <a:ext uri="{FF2B5EF4-FFF2-40B4-BE49-F238E27FC236}">
                  <a16:creationId xmlns:a16="http://schemas.microsoft.com/office/drawing/2014/main" id="{B860CDD4-738C-47F8-B8B0-87291CBD31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6013" y="2033588"/>
              <a:ext cx="85725" cy="136525"/>
            </a:xfrm>
            <a:custGeom>
              <a:avLst/>
              <a:gdLst>
                <a:gd name="T0" fmla="*/ 27 w 218"/>
                <a:gd name="T1" fmla="*/ 262 h 346"/>
                <a:gd name="T2" fmla="*/ 33 w 218"/>
                <a:gd name="T3" fmla="*/ 281 h 346"/>
                <a:gd name="T4" fmla="*/ 43 w 218"/>
                <a:gd name="T5" fmla="*/ 298 h 346"/>
                <a:gd name="T6" fmla="*/ 61 w 218"/>
                <a:gd name="T7" fmla="*/ 310 h 346"/>
                <a:gd name="T8" fmla="*/ 83 w 218"/>
                <a:gd name="T9" fmla="*/ 318 h 346"/>
                <a:gd name="T10" fmla="*/ 109 w 218"/>
                <a:gd name="T11" fmla="*/ 321 h 346"/>
                <a:gd name="T12" fmla="*/ 157 w 218"/>
                <a:gd name="T13" fmla="*/ 312 h 346"/>
                <a:gd name="T14" fmla="*/ 179 w 218"/>
                <a:gd name="T15" fmla="*/ 298 h 346"/>
                <a:gd name="T16" fmla="*/ 187 w 218"/>
                <a:gd name="T17" fmla="*/ 284 h 346"/>
                <a:gd name="T18" fmla="*/ 190 w 218"/>
                <a:gd name="T19" fmla="*/ 267 h 346"/>
                <a:gd name="T20" fmla="*/ 181 w 218"/>
                <a:gd name="T21" fmla="*/ 242 h 346"/>
                <a:gd name="T22" fmla="*/ 153 w 218"/>
                <a:gd name="T23" fmla="*/ 229 h 346"/>
                <a:gd name="T24" fmla="*/ 70 w 218"/>
                <a:gd name="T25" fmla="*/ 212 h 346"/>
                <a:gd name="T26" fmla="*/ 31 w 218"/>
                <a:gd name="T27" fmla="*/ 198 h 346"/>
                <a:gd name="T28" fmla="*/ 11 w 218"/>
                <a:gd name="T29" fmla="*/ 172 h 346"/>
                <a:gd name="T30" fmla="*/ 9 w 218"/>
                <a:gd name="T31" fmla="*/ 139 h 346"/>
                <a:gd name="T32" fmla="*/ 15 w 218"/>
                <a:gd name="T33" fmla="*/ 117 h 346"/>
                <a:gd name="T34" fmla="*/ 28 w 218"/>
                <a:gd name="T35" fmla="*/ 99 h 346"/>
                <a:gd name="T36" fmla="*/ 48 w 218"/>
                <a:gd name="T37" fmla="*/ 84 h 346"/>
                <a:gd name="T38" fmla="*/ 75 w 218"/>
                <a:gd name="T39" fmla="*/ 75 h 346"/>
                <a:gd name="T40" fmla="*/ 107 w 218"/>
                <a:gd name="T41" fmla="*/ 73 h 346"/>
                <a:gd name="T42" fmla="*/ 140 w 218"/>
                <a:gd name="T43" fmla="*/ 75 h 346"/>
                <a:gd name="T44" fmla="*/ 167 w 218"/>
                <a:gd name="T45" fmla="*/ 84 h 346"/>
                <a:gd name="T46" fmla="*/ 188 w 218"/>
                <a:gd name="T47" fmla="*/ 99 h 346"/>
                <a:gd name="T48" fmla="*/ 202 w 218"/>
                <a:gd name="T49" fmla="*/ 119 h 346"/>
                <a:gd name="T50" fmla="*/ 210 w 218"/>
                <a:gd name="T51" fmla="*/ 143 h 346"/>
                <a:gd name="T52" fmla="*/ 183 w 218"/>
                <a:gd name="T53" fmla="*/ 145 h 346"/>
                <a:gd name="T54" fmla="*/ 177 w 218"/>
                <a:gd name="T55" fmla="*/ 129 h 346"/>
                <a:gd name="T56" fmla="*/ 167 w 218"/>
                <a:gd name="T57" fmla="*/ 114 h 346"/>
                <a:gd name="T58" fmla="*/ 151 w 218"/>
                <a:gd name="T59" fmla="*/ 105 h 346"/>
                <a:gd name="T60" fmla="*/ 125 w 218"/>
                <a:gd name="T61" fmla="*/ 98 h 346"/>
                <a:gd name="T62" fmla="*/ 77 w 218"/>
                <a:gd name="T63" fmla="*/ 100 h 346"/>
                <a:gd name="T64" fmla="*/ 49 w 218"/>
                <a:gd name="T65" fmla="*/ 113 h 346"/>
                <a:gd name="T66" fmla="*/ 40 w 218"/>
                <a:gd name="T67" fmla="*/ 126 h 346"/>
                <a:gd name="T68" fmla="*/ 35 w 218"/>
                <a:gd name="T69" fmla="*/ 141 h 346"/>
                <a:gd name="T70" fmla="*/ 39 w 218"/>
                <a:gd name="T71" fmla="*/ 163 h 346"/>
                <a:gd name="T72" fmla="*/ 60 w 218"/>
                <a:gd name="T73" fmla="*/ 180 h 346"/>
                <a:gd name="T74" fmla="*/ 100 w 218"/>
                <a:gd name="T75" fmla="*/ 191 h 346"/>
                <a:gd name="T76" fmla="*/ 180 w 218"/>
                <a:gd name="T77" fmla="*/ 207 h 346"/>
                <a:gd name="T78" fmla="*/ 205 w 218"/>
                <a:gd name="T79" fmla="*/ 225 h 346"/>
                <a:gd name="T80" fmla="*/ 213 w 218"/>
                <a:gd name="T81" fmla="*/ 241 h 346"/>
                <a:gd name="T82" fmla="*/ 217 w 218"/>
                <a:gd name="T83" fmla="*/ 275 h 346"/>
                <a:gd name="T84" fmla="*/ 211 w 218"/>
                <a:gd name="T85" fmla="*/ 299 h 346"/>
                <a:gd name="T86" fmla="*/ 196 w 218"/>
                <a:gd name="T87" fmla="*/ 320 h 346"/>
                <a:gd name="T88" fmla="*/ 175 w 218"/>
                <a:gd name="T89" fmla="*/ 334 h 346"/>
                <a:gd name="T90" fmla="*/ 146 w 218"/>
                <a:gd name="T91" fmla="*/ 343 h 346"/>
                <a:gd name="T92" fmla="*/ 112 w 218"/>
                <a:gd name="T93" fmla="*/ 346 h 346"/>
                <a:gd name="T94" fmla="*/ 76 w 218"/>
                <a:gd name="T95" fmla="*/ 342 h 346"/>
                <a:gd name="T96" fmla="*/ 46 w 218"/>
                <a:gd name="T97" fmla="*/ 333 h 346"/>
                <a:gd name="T98" fmla="*/ 23 w 218"/>
                <a:gd name="T99" fmla="*/ 316 h 346"/>
                <a:gd name="T100" fmla="*/ 8 w 218"/>
                <a:gd name="T101" fmla="*/ 294 h 346"/>
                <a:gd name="T102" fmla="*/ 0 w 218"/>
                <a:gd name="T103" fmla="*/ 267 h 346"/>
                <a:gd name="T104" fmla="*/ 27 w 218"/>
                <a:gd name="T105" fmla="*/ 254 h 346"/>
                <a:gd name="T106" fmla="*/ 122 w 218"/>
                <a:gd name="T107" fmla="*/ 53 h 346"/>
                <a:gd name="T108" fmla="*/ 70 w 218"/>
                <a:gd name="T10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46">
                  <a:moveTo>
                    <a:pt x="27" y="254"/>
                  </a:moveTo>
                  <a:lnTo>
                    <a:pt x="27" y="255"/>
                  </a:lnTo>
                  <a:lnTo>
                    <a:pt x="27" y="262"/>
                  </a:lnTo>
                  <a:lnTo>
                    <a:pt x="28" y="269"/>
                  </a:lnTo>
                  <a:lnTo>
                    <a:pt x="30" y="275"/>
                  </a:lnTo>
                  <a:lnTo>
                    <a:pt x="33" y="281"/>
                  </a:lnTo>
                  <a:lnTo>
                    <a:pt x="35" y="287"/>
                  </a:lnTo>
                  <a:lnTo>
                    <a:pt x="40" y="293"/>
                  </a:lnTo>
                  <a:lnTo>
                    <a:pt x="43" y="298"/>
                  </a:lnTo>
                  <a:lnTo>
                    <a:pt x="49" y="303"/>
                  </a:lnTo>
                  <a:lnTo>
                    <a:pt x="54" y="306"/>
                  </a:lnTo>
                  <a:lnTo>
                    <a:pt x="61" y="310"/>
                  </a:lnTo>
                  <a:lnTo>
                    <a:pt x="67" y="314"/>
                  </a:lnTo>
                  <a:lnTo>
                    <a:pt x="75" y="316"/>
                  </a:lnTo>
                  <a:lnTo>
                    <a:pt x="83" y="318"/>
                  </a:lnTo>
                  <a:lnTo>
                    <a:pt x="91" y="320"/>
                  </a:lnTo>
                  <a:lnTo>
                    <a:pt x="100" y="321"/>
                  </a:lnTo>
                  <a:lnTo>
                    <a:pt x="109" y="321"/>
                  </a:lnTo>
                  <a:lnTo>
                    <a:pt x="127" y="320"/>
                  </a:lnTo>
                  <a:lnTo>
                    <a:pt x="144" y="317"/>
                  </a:lnTo>
                  <a:lnTo>
                    <a:pt x="157" y="312"/>
                  </a:lnTo>
                  <a:lnTo>
                    <a:pt x="169" y="306"/>
                  </a:lnTo>
                  <a:lnTo>
                    <a:pt x="174" y="302"/>
                  </a:lnTo>
                  <a:lnTo>
                    <a:pt x="179" y="298"/>
                  </a:lnTo>
                  <a:lnTo>
                    <a:pt x="182" y="293"/>
                  </a:lnTo>
                  <a:lnTo>
                    <a:pt x="185" y="289"/>
                  </a:lnTo>
                  <a:lnTo>
                    <a:pt x="187" y="284"/>
                  </a:lnTo>
                  <a:lnTo>
                    <a:pt x="189" y="279"/>
                  </a:lnTo>
                  <a:lnTo>
                    <a:pt x="189" y="273"/>
                  </a:lnTo>
                  <a:lnTo>
                    <a:pt x="190" y="267"/>
                  </a:lnTo>
                  <a:lnTo>
                    <a:pt x="189" y="258"/>
                  </a:lnTo>
                  <a:lnTo>
                    <a:pt x="186" y="249"/>
                  </a:lnTo>
                  <a:lnTo>
                    <a:pt x="181" y="242"/>
                  </a:lnTo>
                  <a:lnTo>
                    <a:pt x="174" y="237"/>
                  </a:lnTo>
                  <a:lnTo>
                    <a:pt x="165" y="232"/>
                  </a:lnTo>
                  <a:lnTo>
                    <a:pt x="153" y="229"/>
                  </a:lnTo>
                  <a:lnTo>
                    <a:pt x="140" y="225"/>
                  </a:lnTo>
                  <a:lnTo>
                    <a:pt x="125" y="222"/>
                  </a:lnTo>
                  <a:lnTo>
                    <a:pt x="70" y="212"/>
                  </a:lnTo>
                  <a:lnTo>
                    <a:pt x="55" y="209"/>
                  </a:lnTo>
                  <a:lnTo>
                    <a:pt x="42" y="205"/>
                  </a:lnTo>
                  <a:lnTo>
                    <a:pt x="31" y="198"/>
                  </a:lnTo>
                  <a:lnTo>
                    <a:pt x="23" y="191"/>
                  </a:lnTo>
                  <a:lnTo>
                    <a:pt x="16" y="182"/>
                  </a:lnTo>
                  <a:lnTo>
                    <a:pt x="11" y="172"/>
                  </a:lnTo>
                  <a:lnTo>
                    <a:pt x="9" y="161"/>
                  </a:lnTo>
                  <a:lnTo>
                    <a:pt x="8" y="148"/>
                  </a:lnTo>
                  <a:lnTo>
                    <a:pt x="9" y="139"/>
                  </a:lnTo>
                  <a:lnTo>
                    <a:pt x="10" y="131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18" y="111"/>
                  </a:lnTo>
                  <a:lnTo>
                    <a:pt x="23" y="105"/>
                  </a:lnTo>
                  <a:lnTo>
                    <a:pt x="28" y="99"/>
                  </a:lnTo>
                  <a:lnTo>
                    <a:pt x="34" y="93"/>
                  </a:lnTo>
                  <a:lnTo>
                    <a:pt x="41" y="88"/>
                  </a:lnTo>
                  <a:lnTo>
                    <a:pt x="48" y="84"/>
                  </a:lnTo>
                  <a:lnTo>
                    <a:pt x="57" y="81"/>
                  </a:lnTo>
                  <a:lnTo>
                    <a:pt x="65" y="77"/>
                  </a:lnTo>
                  <a:lnTo>
                    <a:pt x="75" y="75"/>
                  </a:lnTo>
                  <a:lnTo>
                    <a:pt x="85" y="74"/>
                  </a:lnTo>
                  <a:lnTo>
                    <a:pt x="96" y="73"/>
                  </a:lnTo>
                  <a:lnTo>
                    <a:pt x="107" y="73"/>
                  </a:lnTo>
                  <a:lnTo>
                    <a:pt x="119" y="73"/>
                  </a:lnTo>
                  <a:lnTo>
                    <a:pt x="130" y="74"/>
                  </a:lnTo>
                  <a:lnTo>
                    <a:pt x="140" y="75"/>
                  </a:lnTo>
                  <a:lnTo>
                    <a:pt x="150" y="77"/>
                  </a:lnTo>
                  <a:lnTo>
                    <a:pt x="159" y="81"/>
                  </a:lnTo>
                  <a:lnTo>
                    <a:pt x="167" y="84"/>
                  </a:lnTo>
                  <a:lnTo>
                    <a:pt x="175" y="89"/>
                  </a:lnTo>
                  <a:lnTo>
                    <a:pt x="182" y="94"/>
                  </a:lnTo>
                  <a:lnTo>
                    <a:pt x="188" y="99"/>
                  </a:lnTo>
                  <a:lnTo>
                    <a:pt x="193" y="105"/>
                  </a:lnTo>
                  <a:lnTo>
                    <a:pt x="198" y="112"/>
                  </a:lnTo>
                  <a:lnTo>
                    <a:pt x="202" y="119"/>
                  </a:lnTo>
                  <a:lnTo>
                    <a:pt x="205" y="126"/>
                  </a:lnTo>
                  <a:lnTo>
                    <a:pt x="207" y="135"/>
                  </a:lnTo>
                  <a:lnTo>
                    <a:pt x="210" y="143"/>
                  </a:lnTo>
                  <a:lnTo>
                    <a:pt x="210" y="152"/>
                  </a:lnTo>
                  <a:lnTo>
                    <a:pt x="183" y="152"/>
                  </a:lnTo>
                  <a:lnTo>
                    <a:pt x="183" y="145"/>
                  </a:lnTo>
                  <a:lnTo>
                    <a:pt x="181" y="139"/>
                  </a:lnTo>
                  <a:lnTo>
                    <a:pt x="180" y="133"/>
                  </a:lnTo>
                  <a:lnTo>
                    <a:pt x="177" y="129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7" y="114"/>
                  </a:lnTo>
                  <a:lnTo>
                    <a:pt x="162" y="111"/>
                  </a:lnTo>
                  <a:lnTo>
                    <a:pt x="157" y="107"/>
                  </a:lnTo>
                  <a:lnTo>
                    <a:pt x="151" y="105"/>
                  </a:lnTo>
                  <a:lnTo>
                    <a:pt x="145" y="102"/>
                  </a:lnTo>
                  <a:lnTo>
                    <a:pt x="139" y="100"/>
                  </a:lnTo>
                  <a:lnTo>
                    <a:pt x="125" y="98"/>
                  </a:lnTo>
                  <a:lnTo>
                    <a:pt x="108" y="96"/>
                  </a:lnTo>
                  <a:lnTo>
                    <a:pt x="91" y="98"/>
                  </a:lnTo>
                  <a:lnTo>
                    <a:pt x="77" y="100"/>
                  </a:lnTo>
                  <a:lnTo>
                    <a:pt x="64" y="104"/>
                  </a:lnTo>
                  <a:lnTo>
                    <a:pt x="54" y="110"/>
                  </a:lnTo>
                  <a:lnTo>
                    <a:pt x="49" y="113"/>
                  </a:lnTo>
                  <a:lnTo>
                    <a:pt x="46" y="117"/>
                  </a:lnTo>
                  <a:lnTo>
                    <a:pt x="42" y="121"/>
                  </a:lnTo>
                  <a:lnTo>
                    <a:pt x="40" y="126"/>
                  </a:lnTo>
                  <a:lnTo>
                    <a:pt x="37" y="131"/>
                  </a:lnTo>
                  <a:lnTo>
                    <a:pt x="36" y="136"/>
                  </a:lnTo>
                  <a:lnTo>
                    <a:pt x="35" y="141"/>
                  </a:lnTo>
                  <a:lnTo>
                    <a:pt x="35" y="147"/>
                  </a:lnTo>
                  <a:lnTo>
                    <a:pt x="35" y="156"/>
                  </a:lnTo>
                  <a:lnTo>
                    <a:pt x="39" y="163"/>
                  </a:lnTo>
                  <a:lnTo>
                    <a:pt x="43" y="170"/>
                  </a:lnTo>
                  <a:lnTo>
                    <a:pt x="51" y="176"/>
                  </a:lnTo>
                  <a:lnTo>
                    <a:pt x="60" y="180"/>
                  </a:lnTo>
                  <a:lnTo>
                    <a:pt x="71" y="185"/>
                  </a:lnTo>
                  <a:lnTo>
                    <a:pt x="84" y="187"/>
                  </a:lnTo>
                  <a:lnTo>
                    <a:pt x="100" y="191"/>
                  </a:lnTo>
                  <a:lnTo>
                    <a:pt x="149" y="199"/>
                  </a:lnTo>
                  <a:lnTo>
                    <a:pt x="165" y="203"/>
                  </a:lnTo>
                  <a:lnTo>
                    <a:pt x="180" y="207"/>
                  </a:lnTo>
                  <a:lnTo>
                    <a:pt x="192" y="213"/>
                  </a:lnTo>
                  <a:lnTo>
                    <a:pt x="201" y="222"/>
                  </a:lnTo>
                  <a:lnTo>
                    <a:pt x="205" y="225"/>
                  </a:lnTo>
                  <a:lnTo>
                    <a:pt x="208" y="230"/>
                  </a:lnTo>
                  <a:lnTo>
                    <a:pt x="211" y="235"/>
                  </a:lnTo>
                  <a:lnTo>
                    <a:pt x="213" y="241"/>
                  </a:lnTo>
                  <a:lnTo>
                    <a:pt x="217" y="253"/>
                  </a:lnTo>
                  <a:lnTo>
                    <a:pt x="218" y="266"/>
                  </a:lnTo>
                  <a:lnTo>
                    <a:pt x="217" y="275"/>
                  </a:lnTo>
                  <a:lnTo>
                    <a:pt x="216" y="284"/>
                  </a:lnTo>
                  <a:lnTo>
                    <a:pt x="213" y="292"/>
                  </a:lnTo>
                  <a:lnTo>
                    <a:pt x="211" y="299"/>
                  </a:lnTo>
                  <a:lnTo>
                    <a:pt x="207" y="306"/>
                  </a:lnTo>
                  <a:lnTo>
                    <a:pt x="202" y="314"/>
                  </a:lnTo>
                  <a:lnTo>
                    <a:pt x="196" y="320"/>
                  </a:lnTo>
                  <a:lnTo>
                    <a:pt x="190" y="324"/>
                  </a:lnTo>
                  <a:lnTo>
                    <a:pt x="183" y="330"/>
                  </a:lnTo>
                  <a:lnTo>
                    <a:pt x="175" y="334"/>
                  </a:lnTo>
                  <a:lnTo>
                    <a:pt x="167" y="337"/>
                  </a:lnTo>
                  <a:lnTo>
                    <a:pt x="157" y="341"/>
                  </a:lnTo>
                  <a:lnTo>
                    <a:pt x="146" y="343"/>
                  </a:lnTo>
                  <a:lnTo>
                    <a:pt x="136" y="345"/>
                  </a:lnTo>
                  <a:lnTo>
                    <a:pt x="124" y="346"/>
                  </a:lnTo>
                  <a:lnTo>
                    <a:pt x="112" y="346"/>
                  </a:lnTo>
                  <a:lnTo>
                    <a:pt x="98" y="346"/>
                  </a:lnTo>
                  <a:lnTo>
                    <a:pt x="86" y="345"/>
                  </a:lnTo>
                  <a:lnTo>
                    <a:pt x="76" y="342"/>
                  </a:lnTo>
                  <a:lnTo>
                    <a:pt x="65" y="340"/>
                  </a:lnTo>
                  <a:lnTo>
                    <a:pt x="55" y="336"/>
                  </a:lnTo>
                  <a:lnTo>
                    <a:pt x="46" y="333"/>
                  </a:lnTo>
                  <a:lnTo>
                    <a:pt x="37" y="328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7" y="309"/>
                  </a:lnTo>
                  <a:lnTo>
                    <a:pt x="12" y="302"/>
                  </a:lnTo>
                  <a:lnTo>
                    <a:pt x="8" y="294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145" y="0"/>
                  </a:moveTo>
                  <a:lnTo>
                    <a:pt x="173" y="0"/>
                  </a:lnTo>
                  <a:lnTo>
                    <a:pt x="122" y="53"/>
                  </a:lnTo>
                  <a:lnTo>
                    <a:pt x="92" y="53"/>
                  </a:lnTo>
                  <a:lnTo>
                    <a:pt x="42" y="0"/>
                  </a:lnTo>
                  <a:lnTo>
                    <a:pt x="70" y="0"/>
                  </a:lnTo>
                  <a:lnTo>
                    <a:pt x="108" y="3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3" name="Freeform 104">
              <a:extLst>
                <a:ext uri="{FF2B5EF4-FFF2-40B4-BE49-F238E27FC236}">
                  <a16:creationId xmlns:a16="http://schemas.microsoft.com/office/drawing/2014/main" id="{5B682F79-2B82-4F01-813E-29A81A6BA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6663" y="2065338"/>
              <a:ext cx="88900" cy="103188"/>
            </a:xfrm>
            <a:custGeom>
              <a:avLst/>
              <a:gdLst>
                <a:gd name="T0" fmla="*/ 0 w 224"/>
                <a:gd name="T1" fmla="*/ 0 h 260"/>
                <a:gd name="T2" fmla="*/ 27 w 224"/>
                <a:gd name="T3" fmla="*/ 0 h 260"/>
                <a:gd name="T4" fmla="*/ 27 w 224"/>
                <a:gd name="T5" fmla="*/ 142 h 260"/>
                <a:gd name="T6" fmla="*/ 188 w 224"/>
                <a:gd name="T7" fmla="*/ 0 h 260"/>
                <a:gd name="T8" fmla="*/ 224 w 224"/>
                <a:gd name="T9" fmla="*/ 0 h 260"/>
                <a:gd name="T10" fmla="*/ 102 w 224"/>
                <a:gd name="T11" fmla="*/ 108 h 260"/>
                <a:gd name="T12" fmla="*/ 224 w 224"/>
                <a:gd name="T13" fmla="*/ 260 h 260"/>
                <a:gd name="T14" fmla="*/ 192 w 224"/>
                <a:gd name="T15" fmla="*/ 260 h 260"/>
                <a:gd name="T16" fmla="*/ 82 w 224"/>
                <a:gd name="T17" fmla="*/ 125 h 260"/>
                <a:gd name="T18" fmla="*/ 27 w 224"/>
                <a:gd name="T19" fmla="*/ 173 h 260"/>
                <a:gd name="T20" fmla="*/ 27 w 224"/>
                <a:gd name="T21" fmla="*/ 260 h 260"/>
                <a:gd name="T22" fmla="*/ 0 w 224"/>
                <a:gd name="T23" fmla="*/ 260 h 260"/>
                <a:gd name="T24" fmla="*/ 0 w 224"/>
                <a:gd name="T2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0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188" y="0"/>
                  </a:lnTo>
                  <a:lnTo>
                    <a:pt x="224" y="0"/>
                  </a:lnTo>
                  <a:lnTo>
                    <a:pt x="102" y="108"/>
                  </a:lnTo>
                  <a:lnTo>
                    <a:pt x="224" y="260"/>
                  </a:lnTo>
                  <a:lnTo>
                    <a:pt x="192" y="260"/>
                  </a:lnTo>
                  <a:lnTo>
                    <a:pt x="82" y="125"/>
                  </a:lnTo>
                  <a:lnTo>
                    <a:pt x="27" y="173"/>
                  </a:lnTo>
                  <a:lnTo>
                    <a:pt x="27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4" name="Freeform 105">
              <a:extLst>
                <a:ext uri="{FF2B5EF4-FFF2-40B4-BE49-F238E27FC236}">
                  <a16:creationId xmlns:a16="http://schemas.microsoft.com/office/drawing/2014/main" id="{25879987-97C7-43BB-94EC-88AFE46A38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3025" y="2062163"/>
              <a:ext cx="109538" cy="107950"/>
            </a:xfrm>
            <a:custGeom>
              <a:avLst/>
              <a:gdLst>
                <a:gd name="T0" fmla="*/ 106 w 275"/>
                <a:gd name="T1" fmla="*/ 270 h 273"/>
                <a:gd name="T2" fmla="*/ 67 w 275"/>
                <a:gd name="T3" fmla="*/ 258 h 273"/>
                <a:gd name="T4" fmla="*/ 37 w 275"/>
                <a:gd name="T5" fmla="*/ 237 h 273"/>
                <a:gd name="T6" fmla="*/ 14 w 275"/>
                <a:gd name="T7" fmla="*/ 206 h 273"/>
                <a:gd name="T8" fmla="*/ 2 w 275"/>
                <a:gd name="T9" fmla="*/ 167 h 273"/>
                <a:gd name="T10" fmla="*/ 1 w 275"/>
                <a:gd name="T11" fmla="*/ 121 h 273"/>
                <a:gd name="T12" fmla="*/ 10 w 275"/>
                <a:gd name="T13" fmla="*/ 79 h 273"/>
                <a:gd name="T14" fmla="*/ 29 w 275"/>
                <a:gd name="T15" fmla="*/ 45 h 273"/>
                <a:gd name="T16" fmla="*/ 56 w 275"/>
                <a:gd name="T17" fmla="*/ 20 h 273"/>
                <a:gd name="T18" fmla="*/ 93 w 275"/>
                <a:gd name="T19" fmla="*/ 4 h 273"/>
                <a:gd name="T20" fmla="*/ 138 w 275"/>
                <a:gd name="T21" fmla="*/ 0 h 273"/>
                <a:gd name="T22" fmla="*/ 182 w 275"/>
                <a:gd name="T23" fmla="*/ 4 h 273"/>
                <a:gd name="T24" fmla="*/ 219 w 275"/>
                <a:gd name="T25" fmla="*/ 20 h 273"/>
                <a:gd name="T26" fmla="*/ 246 w 275"/>
                <a:gd name="T27" fmla="*/ 45 h 273"/>
                <a:gd name="T28" fmla="*/ 265 w 275"/>
                <a:gd name="T29" fmla="*/ 79 h 273"/>
                <a:gd name="T30" fmla="*/ 274 w 275"/>
                <a:gd name="T31" fmla="*/ 121 h 273"/>
                <a:gd name="T32" fmla="*/ 273 w 275"/>
                <a:gd name="T33" fmla="*/ 167 h 273"/>
                <a:gd name="T34" fmla="*/ 259 w 275"/>
                <a:gd name="T35" fmla="*/ 206 h 273"/>
                <a:gd name="T36" fmla="*/ 238 w 275"/>
                <a:gd name="T37" fmla="*/ 237 h 273"/>
                <a:gd name="T38" fmla="*/ 207 w 275"/>
                <a:gd name="T39" fmla="*/ 258 h 273"/>
                <a:gd name="T40" fmla="*/ 167 w 275"/>
                <a:gd name="T41" fmla="*/ 270 h 273"/>
                <a:gd name="T42" fmla="*/ 138 w 275"/>
                <a:gd name="T43" fmla="*/ 273 h 273"/>
                <a:gd name="T44" fmla="*/ 246 w 275"/>
                <a:gd name="T45" fmla="*/ 112 h 273"/>
                <a:gd name="T46" fmla="*/ 236 w 275"/>
                <a:gd name="T47" fmla="*/ 79 h 273"/>
                <a:gd name="T48" fmla="*/ 219 w 275"/>
                <a:gd name="T49" fmla="*/ 54 h 273"/>
                <a:gd name="T50" fmla="*/ 194 w 275"/>
                <a:gd name="T51" fmla="*/ 37 h 273"/>
                <a:gd name="T52" fmla="*/ 161 w 275"/>
                <a:gd name="T53" fmla="*/ 27 h 273"/>
                <a:gd name="T54" fmla="*/ 124 w 275"/>
                <a:gd name="T55" fmla="*/ 25 h 273"/>
                <a:gd name="T56" fmla="*/ 91 w 275"/>
                <a:gd name="T57" fmla="*/ 32 h 273"/>
                <a:gd name="T58" fmla="*/ 63 w 275"/>
                <a:gd name="T59" fmla="*/ 47 h 273"/>
                <a:gd name="T60" fmla="*/ 43 w 275"/>
                <a:gd name="T61" fmla="*/ 70 h 273"/>
                <a:gd name="T62" fmla="*/ 31 w 275"/>
                <a:gd name="T63" fmla="*/ 100 h 273"/>
                <a:gd name="T64" fmla="*/ 26 w 275"/>
                <a:gd name="T65" fmla="*/ 137 h 273"/>
                <a:gd name="T66" fmla="*/ 31 w 275"/>
                <a:gd name="T67" fmla="*/ 173 h 273"/>
                <a:gd name="T68" fmla="*/ 43 w 275"/>
                <a:gd name="T69" fmla="*/ 202 h 273"/>
                <a:gd name="T70" fmla="*/ 63 w 275"/>
                <a:gd name="T71" fmla="*/ 225 h 273"/>
                <a:gd name="T72" fmla="*/ 91 w 275"/>
                <a:gd name="T73" fmla="*/ 241 h 273"/>
                <a:gd name="T74" fmla="*/ 124 w 275"/>
                <a:gd name="T75" fmla="*/ 248 h 273"/>
                <a:gd name="T76" fmla="*/ 161 w 275"/>
                <a:gd name="T77" fmla="*/ 247 h 273"/>
                <a:gd name="T78" fmla="*/ 194 w 275"/>
                <a:gd name="T79" fmla="*/ 236 h 273"/>
                <a:gd name="T80" fmla="*/ 219 w 275"/>
                <a:gd name="T81" fmla="*/ 218 h 273"/>
                <a:gd name="T82" fmla="*/ 236 w 275"/>
                <a:gd name="T83" fmla="*/ 193 h 273"/>
                <a:gd name="T84" fmla="*/ 246 w 275"/>
                <a:gd name="T8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73">
                  <a:moveTo>
                    <a:pt x="138" y="273"/>
                  </a:moveTo>
                  <a:lnTo>
                    <a:pt x="122" y="273"/>
                  </a:lnTo>
                  <a:lnTo>
                    <a:pt x="106" y="270"/>
                  </a:lnTo>
                  <a:lnTo>
                    <a:pt x="93" y="268"/>
                  </a:lnTo>
                  <a:lnTo>
                    <a:pt x="80" y="263"/>
                  </a:lnTo>
                  <a:lnTo>
                    <a:pt x="67" y="258"/>
                  </a:lnTo>
                  <a:lnTo>
                    <a:pt x="56" y="253"/>
                  </a:lnTo>
                  <a:lnTo>
                    <a:pt x="45" y="245"/>
                  </a:lnTo>
                  <a:lnTo>
                    <a:pt x="37" y="237"/>
                  </a:lnTo>
                  <a:lnTo>
                    <a:pt x="29" y="227"/>
                  </a:lnTo>
                  <a:lnTo>
                    <a:pt x="22" y="217"/>
                  </a:lnTo>
                  <a:lnTo>
                    <a:pt x="14" y="206"/>
                  </a:lnTo>
                  <a:lnTo>
                    <a:pt x="10" y="193"/>
                  </a:lnTo>
                  <a:lnTo>
                    <a:pt x="6" y="181"/>
                  </a:lnTo>
                  <a:lnTo>
                    <a:pt x="2" y="167"/>
                  </a:lnTo>
                  <a:lnTo>
                    <a:pt x="1" y="152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2" y="106"/>
                  </a:lnTo>
                  <a:lnTo>
                    <a:pt x="6" y="93"/>
                  </a:lnTo>
                  <a:lnTo>
                    <a:pt x="10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29" y="45"/>
                  </a:lnTo>
                  <a:lnTo>
                    <a:pt x="37" y="37"/>
                  </a:lnTo>
                  <a:lnTo>
                    <a:pt x="45" y="28"/>
                  </a:lnTo>
                  <a:lnTo>
                    <a:pt x="56" y="20"/>
                  </a:lnTo>
                  <a:lnTo>
                    <a:pt x="67" y="14"/>
                  </a:lnTo>
                  <a:lnTo>
                    <a:pt x="80" y="9"/>
                  </a:lnTo>
                  <a:lnTo>
                    <a:pt x="93" y="4"/>
                  </a:lnTo>
                  <a:lnTo>
                    <a:pt x="106" y="2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7" y="2"/>
                  </a:lnTo>
                  <a:lnTo>
                    <a:pt x="182" y="4"/>
                  </a:lnTo>
                  <a:lnTo>
                    <a:pt x="195" y="9"/>
                  </a:lnTo>
                  <a:lnTo>
                    <a:pt x="207" y="14"/>
                  </a:lnTo>
                  <a:lnTo>
                    <a:pt x="219" y="20"/>
                  </a:lnTo>
                  <a:lnTo>
                    <a:pt x="228" y="28"/>
                  </a:lnTo>
                  <a:lnTo>
                    <a:pt x="238" y="37"/>
                  </a:lnTo>
                  <a:lnTo>
                    <a:pt x="246" y="45"/>
                  </a:lnTo>
                  <a:lnTo>
                    <a:pt x="254" y="56"/>
                  </a:lnTo>
                  <a:lnTo>
                    <a:pt x="259" y="68"/>
                  </a:lnTo>
                  <a:lnTo>
                    <a:pt x="265" y="79"/>
                  </a:lnTo>
                  <a:lnTo>
                    <a:pt x="269" y="93"/>
                  </a:lnTo>
                  <a:lnTo>
                    <a:pt x="273" y="106"/>
                  </a:lnTo>
                  <a:lnTo>
                    <a:pt x="274" y="121"/>
                  </a:lnTo>
                  <a:lnTo>
                    <a:pt x="275" y="137"/>
                  </a:lnTo>
                  <a:lnTo>
                    <a:pt x="274" y="152"/>
                  </a:lnTo>
                  <a:lnTo>
                    <a:pt x="273" y="167"/>
                  </a:lnTo>
                  <a:lnTo>
                    <a:pt x="269" y="181"/>
                  </a:lnTo>
                  <a:lnTo>
                    <a:pt x="265" y="193"/>
                  </a:lnTo>
                  <a:lnTo>
                    <a:pt x="259" y="206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8" y="237"/>
                  </a:lnTo>
                  <a:lnTo>
                    <a:pt x="228" y="245"/>
                  </a:lnTo>
                  <a:lnTo>
                    <a:pt x="219" y="253"/>
                  </a:lnTo>
                  <a:lnTo>
                    <a:pt x="207" y="258"/>
                  </a:lnTo>
                  <a:lnTo>
                    <a:pt x="195" y="263"/>
                  </a:lnTo>
                  <a:lnTo>
                    <a:pt x="182" y="268"/>
                  </a:lnTo>
                  <a:lnTo>
                    <a:pt x="167" y="270"/>
                  </a:lnTo>
                  <a:lnTo>
                    <a:pt x="153" y="273"/>
                  </a:lnTo>
                  <a:lnTo>
                    <a:pt x="138" y="273"/>
                  </a:lnTo>
                  <a:lnTo>
                    <a:pt x="138" y="273"/>
                  </a:lnTo>
                  <a:close/>
                  <a:moveTo>
                    <a:pt x="248" y="137"/>
                  </a:moveTo>
                  <a:lnTo>
                    <a:pt x="248" y="124"/>
                  </a:lnTo>
                  <a:lnTo>
                    <a:pt x="246" y="112"/>
                  </a:lnTo>
                  <a:lnTo>
                    <a:pt x="244" y="100"/>
                  </a:lnTo>
                  <a:lnTo>
                    <a:pt x="240" y="89"/>
                  </a:lnTo>
                  <a:lnTo>
                    <a:pt x="236" y="79"/>
                  </a:lnTo>
                  <a:lnTo>
                    <a:pt x="231" y="70"/>
                  </a:lnTo>
                  <a:lnTo>
                    <a:pt x="225" y="62"/>
                  </a:lnTo>
                  <a:lnTo>
                    <a:pt x="219" y="54"/>
                  </a:lnTo>
                  <a:lnTo>
                    <a:pt x="210" y="47"/>
                  </a:lnTo>
                  <a:lnTo>
                    <a:pt x="202" y="41"/>
                  </a:lnTo>
                  <a:lnTo>
                    <a:pt x="194" y="37"/>
                  </a:lnTo>
                  <a:lnTo>
                    <a:pt x="184" y="32"/>
                  </a:lnTo>
                  <a:lnTo>
                    <a:pt x="173" y="29"/>
                  </a:lnTo>
                  <a:lnTo>
                    <a:pt x="161" y="27"/>
                  </a:lnTo>
                  <a:lnTo>
                    <a:pt x="149" y="25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2" y="27"/>
                  </a:lnTo>
                  <a:lnTo>
                    <a:pt x="102" y="29"/>
                  </a:lnTo>
                  <a:lnTo>
                    <a:pt x="91" y="32"/>
                  </a:lnTo>
                  <a:lnTo>
                    <a:pt x="81" y="37"/>
                  </a:lnTo>
                  <a:lnTo>
                    <a:pt x="72" y="41"/>
                  </a:lnTo>
                  <a:lnTo>
                    <a:pt x="63" y="47"/>
                  </a:lnTo>
                  <a:lnTo>
                    <a:pt x="56" y="54"/>
                  </a:lnTo>
                  <a:lnTo>
                    <a:pt x="49" y="62"/>
                  </a:lnTo>
                  <a:lnTo>
                    <a:pt x="43" y="70"/>
                  </a:lnTo>
                  <a:lnTo>
                    <a:pt x="38" y="79"/>
                  </a:lnTo>
                  <a:lnTo>
                    <a:pt x="35" y="89"/>
                  </a:lnTo>
                  <a:lnTo>
                    <a:pt x="31" y="100"/>
                  </a:lnTo>
                  <a:lnTo>
                    <a:pt x="29" y="112"/>
                  </a:lnTo>
                  <a:lnTo>
                    <a:pt x="28" y="124"/>
                  </a:lnTo>
                  <a:lnTo>
                    <a:pt x="26" y="137"/>
                  </a:lnTo>
                  <a:lnTo>
                    <a:pt x="28" y="149"/>
                  </a:lnTo>
                  <a:lnTo>
                    <a:pt x="29" y="161"/>
                  </a:lnTo>
                  <a:lnTo>
                    <a:pt x="31" y="173"/>
                  </a:lnTo>
                  <a:lnTo>
                    <a:pt x="35" y="183"/>
                  </a:lnTo>
                  <a:lnTo>
                    <a:pt x="38" y="193"/>
                  </a:lnTo>
                  <a:lnTo>
                    <a:pt x="43" y="202"/>
                  </a:lnTo>
                  <a:lnTo>
                    <a:pt x="49" y="211"/>
                  </a:lnTo>
                  <a:lnTo>
                    <a:pt x="56" y="218"/>
                  </a:lnTo>
                  <a:lnTo>
                    <a:pt x="63" y="225"/>
                  </a:lnTo>
                  <a:lnTo>
                    <a:pt x="72" y="231"/>
                  </a:lnTo>
                  <a:lnTo>
                    <a:pt x="81" y="236"/>
                  </a:lnTo>
                  <a:lnTo>
                    <a:pt x="91" y="241"/>
                  </a:lnTo>
                  <a:lnTo>
                    <a:pt x="102" y="244"/>
                  </a:lnTo>
                  <a:lnTo>
                    <a:pt x="112" y="247"/>
                  </a:lnTo>
                  <a:lnTo>
                    <a:pt x="124" y="248"/>
                  </a:lnTo>
                  <a:lnTo>
                    <a:pt x="138" y="248"/>
                  </a:lnTo>
                  <a:lnTo>
                    <a:pt x="149" y="248"/>
                  </a:lnTo>
                  <a:lnTo>
                    <a:pt x="161" y="247"/>
                  </a:lnTo>
                  <a:lnTo>
                    <a:pt x="173" y="244"/>
                  </a:lnTo>
                  <a:lnTo>
                    <a:pt x="184" y="241"/>
                  </a:lnTo>
                  <a:lnTo>
                    <a:pt x="194" y="236"/>
                  </a:lnTo>
                  <a:lnTo>
                    <a:pt x="202" y="231"/>
                  </a:lnTo>
                  <a:lnTo>
                    <a:pt x="210" y="225"/>
                  </a:lnTo>
                  <a:lnTo>
                    <a:pt x="219" y="218"/>
                  </a:lnTo>
                  <a:lnTo>
                    <a:pt x="225" y="211"/>
                  </a:lnTo>
                  <a:lnTo>
                    <a:pt x="231" y="202"/>
                  </a:lnTo>
                  <a:lnTo>
                    <a:pt x="236" y="193"/>
                  </a:lnTo>
                  <a:lnTo>
                    <a:pt x="240" y="183"/>
                  </a:lnTo>
                  <a:lnTo>
                    <a:pt x="244" y="173"/>
                  </a:lnTo>
                  <a:lnTo>
                    <a:pt x="246" y="161"/>
                  </a:lnTo>
                  <a:lnTo>
                    <a:pt x="248" y="149"/>
                  </a:lnTo>
                  <a:lnTo>
                    <a:pt x="248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5" name="Freeform 106">
              <a:extLst>
                <a:ext uri="{FF2B5EF4-FFF2-40B4-BE49-F238E27FC236}">
                  <a16:creationId xmlns:a16="http://schemas.microsoft.com/office/drawing/2014/main" id="{FFC7748E-BA6B-42B3-BE38-C437EA5C8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05900" y="2065338"/>
              <a:ext cx="74613" cy="103188"/>
            </a:xfrm>
            <a:custGeom>
              <a:avLst/>
              <a:gdLst>
                <a:gd name="T0" fmla="*/ 0 w 189"/>
                <a:gd name="T1" fmla="*/ 0 h 260"/>
                <a:gd name="T2" fmla="*/ 25 w 189"/>
                <a:gd name="T3" fmla="*/ 0 h 260"/>
                <a:gd name="T4" fmla="*/ 25 w 189"/>
                <a:gd name="T5" fmla="*/ 235 h 260"/>
                <a:gd name="T6" fmla="*/ 189 w 189"/>
                <a:gd name="T7" fmla="*/ 235 h 260"/>
                <a:gd name="T8" fmla="*/ 189 w 189"/>
                <a:gd name="T9" fmla="*/ 260 h 260"/>
                <a:gd name="T10" fmla="*/ 0 w 189"/>
                <a:gd name="T11" fmla="*/ 260 h 260"/>
                <a:gd name="T12" fmla="*/ 0 w 189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60">
                  <a:moveTo>
                    <a:pt x="0" y="0"/>
                  </a:moveTo>
                  <a:lnTo>
                    <a:pt x="25" y="0"/>
                  </a:lnTo>
                  <a:lnTo>
                    <a:pt x="25" y="235"/>
                  </a:lnTo>
                  <a:lnTo>
                    <a:pt x="189" y="235"/>
                  </a:lnTo>
                  <a:lnTo>
                    <a:pt x="189" y="260"/>
                  </a:lnTo>
                  <a:lnTo>
                    <a:pt x="0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6" name="Freeform 107">
              <a:extLst>
                <a:ext uri="{FF2B5EF4-FFF2-40B4-BE49-F238E27FC236}">
                  <a16:creationId xmlns:a16="http://schemas.microsoft.com/office/drawing/2014/main" id="{7E20D43E-BF65-4D28-8090-9FB815BEA3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0" y="2062163"/>
              <a:ext cx="87313" cy="107950"/>
            </a:xfrm>
            <a:custGeom>
              <a:avLst/>
              <a:gdLst>
                <a:gd name="T0" fmla="*/ 26 w 216"/>
                <a:gd name="T1" fmla="*/ 189 h 273"/>
                <a:gd name="T2" fmla="*/ 32 w 216"/>
                <a:gd name="T3" fmla="*/ 208 h 273"/>
                <a:gd name="T4" fmla="*/ 43 w 216"/>
                <a:gd name="T5" fmla="*/ 225 h 273"/>
                <a:gd name="T6" fmla="*/ 60 w 216"/>
                <a:gd name="T7" fmla="*/ 237 h 273"/>
                <a:gd name="T8" fmla="*/ 82 w 216"/>
                <a:gd name="T9" fmla="*/ 245 h 273"/>
                <a:gd name="T10" fmla="*/ 109 w 216"/>
                <a:gd name="T11" fmla="*/ 248 h 273"/>
                <a:gd name="T12" fmla="*/ 157 w 216"/>
                <a:gd name="T13" fmla="*/ 239 h 273"/>
                <a:gd name="T14" fmla="*/ 177 w 216"/>
                <a:gd name="T15" fmla="*/ 225 h 273"/>
                <a:gd name="T16" fmla="*/ 186 w 216"/>
                <a:gd name="T17" fmla="*/ 211 h 273"/>
                <a:gd name="T18" fmla="*/ 190 w 216"/>
                <a:gd name="T19" fmla="*/ 194 h 273"/>
                <a:gd name="T20" fmla="*/ 180 w 216"/>
                <a:gd name="T21" fmla="*/ 169 h 273"/>
                <a:gd name="T22" fmla="*/ 153 w 216"/>
                <a:gd name="T23" fmla="*/ 156 h 273"/>
                <a:gd name="T24" fmla="*/ 69 w 216"/>
                <a:gd name="T25" fmla="*/ 139 h 273"/>
                <a:gd name="T26" fmla="*/ 31 w 216"/>
                <a:gd name="T27" fmla="*/ 125 h 273"/>
                <a:gd name="T28" fmla="*/ 11 w 216"/>
                <a:gd name="T29" fmla="*/ 99 h 273"/>
                <a:gd name="T30" fmla="*/ 7 w 216"/>
                <a:gd name="T31" fmla="*/ 66 h 273"/>
                <a:gd name="T32" fmla="*/ 14 w 216"/>
                <a:gd name="T33" fmla="*/ 44 h 273"/>
                <a:gd name="T34" fmla="*/ 27 w 216"/>
                <a:gd name="T35" fmla="*/ 26 h 273"/>
                <a:gd name="T36" fmla="*/ 48 w 216"/>
                <a:gd name="T37" fmla="*/ 11 h 273"/>
                <a:gd name="T38" fmla="*/ 74 w 216"/>
                <a:gd name="T39" fmla="*/ 2 h 273"/>
                <a:gd name="T40" fmla="*/ 106 w 216"/>
                <a:gd name="T41" fmla="*/ 0 h 273"/>
                <a:gd name="T42" fmla="*/ 140 w 216"/>
                <a:gd name="T43" fmla="*/ 2 h 273"/>
                <a:gd name="T44" fmla="*/ 166 w 216"/>
                <a:gd name="T45" fmla="*/ 11 h 273"/>
                <a:gd name="T46" fmla="*/ 188 w 216"/>
                <a:gd name="T47" fmla="*/ 26 h 273"/>
                <a:gd name="T48" fmla="*/ 201 w 216"/>
                <a:gd name="T49" fmla="*/ 46 h 273"/>
                <a:gd name="T50" fmla="*/ 208 w 216"/>
                <a:gd name="T51" fmla="*/ 70 h 273"/>
                <a:gd name="T52" fmla="*/ 182 w 216"/>
                <a:gd name="T53" fmla="*/ 72 h 273"/>
                <a:gd name="T54" fmla="*/ 176 w 216"/>
                <a:gd name="T55" fmla="*/ 56 h 273"/>
                <a:gd name="T56" fmla="*/ 166 w 216"/>
                <a:gd name="T57" fmla="*/ 41 h 273"/>
                <a:gd name="T58" fmla="*/ 151 w 216"/>
                <a:gd name="T59" fmla="*/ 32 h 273"/>
                <a:gd name="T60" fmla="*/ 123 w 216"/>
                <a:gd name="T61" fmla="*/ 25 h 273"/>
                <a:gd name="T62" fmla="*/ 76 w 216"/>
                <a:gd name="T63" fmla="*/ 27 h 273"/>
                <a:gd name="T64" fmla="*/ 49 w 216"/>
                <a:gd name="T65" fmla="*/ 40 h 273"/>
                <a:gd name="T66" fmla="*/ 38 w 216"/>
                <a:gd name="T67" fmla="*/ 53 h 273"/>
                <a:gd name="T68" fmla="*/ 35 w 216"/>
                <a:gd name="T69" fmla="*/ 68 h 273"/>
                <a:gd name="T70" fmla="*/ 38 w 216"/>
                <a:gd name="T71" fmla="*/ 90 h 273"/>
                <a:gd name="T72" fmla="*/ 59 w 216"/>
                <a:gd name="T73" fmla="*/ 107 h 273"/>
                <a:gd name="T74" fmla="*/ 99 w 216"/>
                <a:gd name="T75" fmla="*/ 118 h 273"/>
                <a:gd name="T76" fmla="*/ 179 w 216"/>
                <a:gd name="T77" fmla="*/ 134 h 273"/>
                <a:gd name="T78" fmla="*/ 204 w 216"/>
                <a:gd name="T79" fmla="*/ 152 h 273"/>
                <a:gd name="T80" fmla="*/ 213 w 216"/>
                <a:gd name="T81" fmla="*/ 168 h 273"/>
                <a:gd name="T82" fmla="*/ 216 w 216"/>
                <a:gd name="T83" fmla="*/ 202 h 273"/>
                <a:gd name="T84" fmla="*/ 210 w 216"/>
                <a:gd name="T85" fmla="*/ 226 h 273"/>
                <a:gd name="T86" fmla="*/ 196 w 216"/>
                <a:gd name="T87" fmla="*/ 247 h 273"/>
                <a:gd name="T88" fmla="*/ 174 w 216"/>
                <a:gd name="T89" fmla="*/ 261 h 273"/>
                <a:gd name="T90" fmla="*/ 146 w 216"/>
                <a:gd name="T91" fmla="*/ 270 h 273"/>
                <a:gd name="T92" fmla="*/ 111 w 216"/>
                <a:gd name="T93" fmla="*/ 273 h 273"/>
                <a:gd name="T94" fmla="*/ 75 w 216"/>
                <a:gd name="T95" fmla="*/ 269 h 273"/>
                <a:gd name="T96" fmla="*/ 45 w 216"/>
                <a:gd name="T97" fmla="*/ 260 h 273"/>
                <a:gd name="T98" fmla="*/ 23 w 216"/>
                <a:gd name="T99" fmla="*/ 243 h 273"/>
                <a:gd name="T100" fmla="*/ 7 w 216"/>
                <a:gd name="T101" fmla="*/ 221 h 273"/>
                <a:gd name="T102" fmla="*/ 0 w 216"/>
                <a:gd name="T103" fmla="*/ 194 h 273"/>
                <a:gd name="T104" fmla="*/ 26 w 216"/>
                <a:gd name="T105" fmla="*/ 18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73">
                  <a:moveTo>
                    <a:pt x="26" y="181"/>
                  </a:moveTo>
                  <a:lnTo>
                    <a:pt x="26" y="182"/>
                  </a:lnTo>
                  <a:lnTo>
                    <a:pt x="26" y="189"/>
                  </a:lnTo>
                  <a:lnTo>
                    <a:pt x="27" y="196"/>
                  </a:lnTo>
                  <a:lnTo>
                    <a:pt x="29" y="202"/>
                  </a:lnTo>
                  <a:lnTo>
                    <a:pt x="32" y="208"/>
                  </a:lnTo>
                  <a:lnTo>
                    <a:pt x="35" y="214"/>
                  </a:lnTo>
                  <a:lnTo>
                    <a:pt x="38" y="220"/>
                  </a:lnTo>
                  <a:lnTo>
                    <a:pt x="43" y="225"/>
                  </a:lnTo>
                  <a:lnTo>
                    <a:pt x="48" y="230"/>
                  </a:lnTo>
                  <a:lnTo>
                    <a:pt x="54" y="233"/>
                  </a:lnTo>
                  <a:lnTo>
                    <a:pt x="60" y="237"/>
                  </a:lnTo>
                  <a:lnTo>
                    <a:pt x="67" y="241"/>
                  </a:lnTo>
                  <a:lnTo>
                    <a:pt x="74" y="243"/>
                  </a:lnTo>
                  <a:lnTo>
                    <a:pt x="82" y="245"/>
                  </a:lnTo>
                  <a:lnTo>
                    <a:pt x="91" y="247"/>
                  </a:lnTo>
                  <a:lnTo>
                    <a:pt x="99" y="248"/>
                  </a:lnTo>
                  <a:lnTo>
                    <a:pt x="109" y="248"/>
                  </a:lnTo>
                  <a:lnTo>
                    <a:pt x="127" y="247"/>
                  </a:lnTo>
                  <a:lnTo>
                    <a:pt x="142" y="244"/>
                  </a:lnTo>
                  <a:lnTo>
                    <a:pt x="157" y="239"/>
                  </a:lnTo>
                  <a:lnTo>
                    <a:pt x="169" y="233"/>
                  </a:lnTo>
                  <a:lnTo>
                    <a:pt x="173" y="229"/>
                  </a:lnTo>
                  <a:lnTo>
                    <a:pt x="177" y="225"/>
                  </a:lnTo>
                  <a:lnTo>
                    <a:pt x="180" y="220"/>
                  </a:lnTo>
                  <a:lnTo>
                    <a:pt x="184" y="216"/>
                  </a:lnTo>
                  <a:lnTo>
                    <a:pt x="186" y="211"/>
                  </a:lnTo>
                  <a:lnTo>
                    <a:pt x="188" y="206"/>
                  </a:lnTo>
                  <a:lnTo>
                    <a:pt x="189" y="200"/>
                  </a:lnTo>
                  <a:lnTo>
                    <a:pt x="190" y="194"/>
                  </a:lnTo>
                  <a:lnTo>
                    <a:pt x="189" y="185"/>
                  </a:lnTo>
                  <a:lnTo>
                    <a:pt x="185" y="176"/>
                  </a:lnTo>
                  <a:lnTo>
                    <a:pt x="180" y="169"/>
                  </a:lnTo>
                  <a:lnTo>
                    <a:pt x="173" y="164"/>
                  </a:lnTo>
                  <a:lnTo>
                    <a:pt x="165" y="159"/>
                  </a:lnTo>
                  <a:lnTo>
                    <a:pt x="153" y="156"/>
                  </a:lnTo>
                  <a:lnTo>
                    <a:pt x="140" y="152"/>
                  </a:lnTo>
                  <a:lnTo>
                    <a:pt x="124" y="149"/>
                  </a:lnTo>
                  <a:lnTo>
                    <a:pt x="69" y="139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1" y="125"/>
                  </a:lnTo>
                  <a:lnTo>
                    <a:pt x="23" y="118"/>
                  </a:lnTo>
                  <a:lnTo>
                    <a:pt x="15" y="109"/>
                  </a:lnTo>
                  <a:lnTo>
                    <a:pt x="11" y="99"/>
                  </a:lnTo>
                  <a:lnTo>
                    <a:pt x="8" y="88"/>
                  </a:lnTo>
                  <a:lnTo>
                    <a:pt x="7" y="75"/>
                  </a:lnTo>
                  <a:lnTo>
                    <a:pt x="7" y="66"/>
                  </a:lnTo>
                  <a:lnTo>
                    <a:pt x="8" y="58"/>
                  </a:lnTo>
                  <a:lnTo>
                    <a:pt x="11" y="51"/>
                  </a:lnTo>
                  <a:lnTo>
                    <a:pt x="14" y="44"/>
                  </a:lnTo>
                  <a:lnTo>
                    <a:pt x="18" y="38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9" y="1"/>
                  </a:lnTo>
                  <a:lnTo>
                    <a:pt x="140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6" y="11"/>
                  </a:lnTo>
                  <a:lnTo>
                    <a:pt x="174" y="16"/>
                  </a:lnTo>
                  <a:lnTo>
                    <a:pt x="180" y="21"/>
                  </a:lnTo>
                  <a:lnTo>
                    <a:pt x="188" y="26"/>
                  </a:lnTo>
                  <a:lnTo>
                    <a:pt x="192" y="32"/>
                  </a:lnTo>
                  <a:lnTo>
                    <a:pt x="197" y="39"/>
                  </a:lnTo>
                  <a:lnTo>
                    <a:pt x="201" y="46"/>
                  </a:lnTo>
                  <a:lnTo>
                    <a:pt x="204" y="53"/>
                  </a:lnTo>
                  <a:lnTo>
                    <a:pt x="207" y="62"/>
                  </a:lnTo>
                  <a:lnTo>
                    <a:pt x="208" y="70"/>
                  </a:lnTo>
                  <a:lnTo>
                    <a:pt x="209" y="79"/>
                  </a:lnTo>
                  <a:lnTo>
                    <a:pt x="183" y="79"/>
                  </a:lnTo>
                  <a:lnTo>
                    <a:pt x="182" y="72"/>
                  </a:lnTo>
                  <a:lnTo>
                    <a:pt x="180" y="66"/>
                  </a:lnTo>
                  <a:lnTo>
                    <a:pt x="179" y="60"/>
                  </a:lnTo>
                  <a:lnTo>
                    <a:pt x="176" y="56"/>
                  </a:lnTo>
                  <a:lnTo>
                    <a:pt x="173" y="50"/>
                  </a:lnTo>
                  <a:lnTo>
                    <a:pt x="170" y="46"/>
                  </a:lnTo>
                  <a:lnTo>
                    <a:pt x="166" y="41"/>
                  </a:lnTo>
                  <a:lnTo>
                    <a:pt x="161" y="38"/>
                  </a:lnTo>
                  <a:lnTo>
                    <a:pt x="157" y="34"/>
                  </a:lnTo>
                  <a:lnTo>
                    <a:pt x="151" y="32"/>
                  </a:lnTo>
                  <a:lnTo>
                    <a:pt x="145" y="29"/>
                  </a:lnTo>
                  <a:lnTo>
                    <a:pt x="139" y="27"/>
                  </a:lnTo>
                  <a:lnTo>
                    <a:pt x="123" y="25"/>
                  </a:lnTo>
                  <a:lnTo>
                    <a:pt x="108" y="23"/>
                  </a:lnTo>
                  <a:lnTo>
                    <a:pt x="91" y="25"/>
                  </a:lnTo>
                  <a:lnTo>
                    <a:pt x="76" y="27"/>
                  </a:lnTo>
                  <a:lnTo>
                    <a:pt x="63" y="31"/>
                  </a:lnTo>
                  <a:lnTo>
                    <a:pt x="53" y="37"/>
                  </a:lnTo>
                  <a:lnTo>
                    <a:pt x="49" y="40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38" y="53"/>
                  </a:lnTo>
                  <a:lnTo>
                    <a:pt x="37" y="58"/>
                  </a:lnTo>
                  <a:lnTo>
                    <a:pt x="35" y="63"/>
                  </a:lnTo>
                  <a:lnTo>
                    <a:pt x="35" y="68"/>
                  </a:lnTo>
                  <a:lnTo>
                    <a:pt x="33" y="74"/>
                  </a:lnTo>
                  <a:lnTo>
                    <a:pt x="35" y="83"/>
                  </a:lnTo>
                  <a:lnTo>
                    <a:pt x="38" y="90"/>
                  </a:lnTo>
                  <a:lnTo>
                    <a:pt x="43" y="97"/>
                  </a:lnTo>
                  <a:lnTo>
                    <a:pt x="50" y="103"/>
                  </a:lnTo>
                  <a:lnTo>
                    <a:pt x="59" y="107"/>
                  </a:lnTo>
                  <a:lnTo>
                    <a:pt x="70" y="112"/>
                  </a:lnTo>
                  <a:lnTo>
                    <a:pt x="84" y="114"/>
                  </a:lnTo>
                  <a:lnTo>
                    <a:pt x="99" y="118"/>
                  </a:lnTo>
                  <a:lnTo>
                    <a:pt x="148" y="126"/>
                  </a:lnTo>
                  <a:lnTo>
                    <a:pt x="165" y="130"/>
                  </a:lnTo>
                  <a:lnTo>
                    <a:pt x="179" y="134"/>
                  </a:lnTo>
                  <a:lnTo>
                    <a:pt x="191" y="140"/>
                  </a:lnTo>
                  <a:lnTo>
                    <a:pt x="201" y="149"/>
                  </a:lnTo>
                  <a:lnTo>
                    <a:pt x="204" y="152"/>
                  </a:lnTo>
                  <a:lnTo>
                    <a:pt x="208" y="157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6" y="180"/>
                  </a:lnTo>
                  <a:lnTo>
                    <a:pt x="216" y="193"/>
                  </a:lnTo>
                  <a:lnTo>
                    <a:pt x="216" y="202"/>
                  </a:lnTo>
                  <a:lnTo>
                    <a:pt x="215" y="211"/>
                  </a:lnTo>
                  <a:lnTo>
                    <a:pt x="213" y="219"/>
                  </a:lnTo>
                  <a:lnTo>
                    <a:pt x="210" y="226"/>
                  </a:lnTo>
                  <a:lnTo>
                    <a:pt x="206" y="233"/>
                  </a:lnTo>
                  <a:lnTo>
                    <a:pt x="201" y="241"/>
                  </a:lnTo>
                  <a:lnTo>
                    <a:pt x="196" y="247"/>
                  </a:lnTo>
                  <a:lnTo>
                    <a:pt x="189" y="251"/>
                  </a:lnTo>
                  <a:lnTo>
                    <a:pt x="182" y="257"/>
                  </a:lnTo>
                  <a:lnTo>
                    <a:pt x="174" y="261"/>
                  </a:lnTo>
                  <a:lnTo>
                    <a:pt x="165" y="264"/>
                  </a:lnTo>
                  <a:lnTo>
                    <a:pt x="157" y="268"/>
                  </a:lnTo>
                  <a:lnTo>
                    <a:pt x="146" y="270"/>
                  </a:lnTo>
                  <a:lnTo>
                    <a:pt x="135" y="272"/>
                  </a:lnTo>
                  <a:lnTo>
                    <a:pt x="123" y="273"/>
                  </a:lnTo>
                  <a:lnTo>
                    <a:pt x="111" y="273"/>
                  </a:lnTo>
                  <a:lnTo>
                    <a:pt x="98" y="273"/>
                  </a:lnTo>
                  <a:lnTo>
                    <a:pt x="86" y="272"/>
                  </a:lnTo>
                  <a:lnTo>
                    <a:pt x="75" y="269"/>
                  </a:lnTo>
                  <a:lnTo>
                    <a:pt x="64" y="267"/>
                  </a:lnTo>
                  <a:lnTo>
                    <a:pt x="54" y="263"/>
                  </a:lnTo>
                  <a:lnTo>
                    <a:pt x="45" y="260"/>
                  </a:lnTo>
                  <a:lnTo>
                    <a:pt x="37" y="255"/>
                  </a:lnTo>
                  <a:lnTo>
                    <a:pt x="29" y="249"/>
                  </a:lnTo>
                  <a:lnTo>
                    <a:pt x="23" y="243"/>
                  </a:lnTo>
                  <a:lnTo>
                    <a:pt x="17" y="236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4" y="213"/>
                  </a:lnTo>
                  <a:lnTo>
                    <a:pt x="1" y="204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7" name="Freeform 108">
              <a:extLst>
                <a:ext uri="{FF2B5EF4-FFF2-40B4-BE49-F238E27FC236}">
                  <a16:creationId xmlns:a16="http://schemas.microsoft.com/office/drawing/2014/main" id="{1FC2D662-EA6E-4A34-B191-A637B41EA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17038" y="2065338"/>
              <a:ext cx="90488" cy="103188"/>
            </a:xfrm>
            <a:custGeom>
              <a:avLst/>
              <a:gdLst>
                <a:gd name="T0" fmla="*/ 100 w 227"/>
                <a:gd name="T1" fmla="*/ 22 h 260"/>
                <a:gd name="T2" fmla="*/ 0 w 227"/>
                <a:gd name="T3" fmla="*/ 22 h 260"/>
                <a:gd name="T4" fmla="*/ 0 w 227"/>
                <a:gd name="T5" fmla="*/ 0 h 260"/>
                <a:gd name="T6" fmla="*/ 227 w 227"/>
                <a:gd name="T7" fmla="*/ 0 h 260"/>
                <a:gd name="T8" fmla="*/ 227 w 227"/>
                <a:gd name="T9" fmla="*/ 22 h 260"/>
                <a:gd name="T10" fmla="*/ 127 w 227"/>
                <a:gd name="T11" fmla="*/ 22 h 260"/>
                <a:gd name="T12" fmla="*/ 127 w 227"/>
                <a:gd name="T13" fmla="*/ 260 h 260"/>
                <a:gd name="T14" fmla="*/ 100 w 227"/>
                <a:gd name="T15" fmla="*/ 260 h 260"/>
                <a:gd name="T16" fmla="*/ 100 w 227"/>
                <a:gd name="T17" fmla="*/ 2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0">
                  <a:moveTo>
                    <a:pt x="10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127" y="22"/>
                  </a:lnTo>
                  <a:lnTo>
                    <a:pt x="127" y="260"/>
                  </a:lnTo>
                  <a:lnTo>
                    <a:pt x="100" y="260"/>
                  </a:lnTo>
                  <a:lnTo>
                    <a:pt x="100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8" name="Freeform 109">
              <a:extLst>
                <a:ext uri="{FF2B5EF4-FFF2-40B4-BE49-F238E27FC236}">
                  <a16:creationId xmlns:a16="http://schemas.microsoft.com/office/drawing/2014/main" id="{A648AC00-2B85-4FF6-AB2D-79827B4344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3400" y="2065338"/>
              <a:ext cx="106363" cy="103188"/>
            </a:xfrm>
            <a:custGeom>
              <a:avLst/>
              <a:gdLst>
                <a:gd name="T0" fmla="*/ 0 w 267"/>
                <a:gd name="T1" fmla="*/ 0 h 260"/>
                <a:gd name="T2" fmla="*/ 29 w 267"/>
                <a:gd name="T3" fmla="*/ 0 h 260"/>
                <a:gd name="T4" fmla="*/ 133 w 267"/>
                <a:gd name="T5" fmla="*/ 237 h 260"/>
                <a:gd name="T6" fmla="*/ 238 w 267"/>
                <a:gd name="T7" fmla="*/ 0 h 260"/>
                <a:gd name="T8" fmla="*/ 267 w 267"/>
                <a:gd name="T9" fmla="*/ 0 h 260"/>
                <a:gd name="T10" fmla="*/ 150 w 267"/>
                <a:gd name="T11" fmla="*/ 260 h 260"/>
                <a:gd name="T12" fmla="*/ 116 w 267"/>
                <a:gd name="T13" fmla="*/ 260 h 260"/>
                <a:gd name="T14" fmla="*/ 0 w 267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0" y="0"/>
                  </a:moveTo>
                  <a:lnTo>
                    <a:pt x="29" y="0"/>
                  </a:lnTo>
                  <a:lnTo>
                    <a:pt x="133" y="237"/>
                  </a:lnTo>
                  <a:lnTo>
                    <a:pt x="238" y="0"/>
                  </a:lnTo>
                  <a:lnTo>
                    <a:pt x="267" y="0"/>
                  </a:lnTo>
                  <a:lnTo>
                    <a:pt x="150" y="260"/>
                  </a:lnTo>
                  <a:lnTo>
                    <a:pt x="116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99" name="Freeform 110">
              <a:extLst>
                <a:ext uri="{FF2B5EF4-FFF2-40B4-BE49-F238E27FC236}">
                  <a16:creationId xmlns:a16="http://schemas.microsoft.com/office/drawing/2014/main" id="{9C35FFF1-68E9-4535-8F89-EFA9F7F7A7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56750" y="2033588"/>
              <a:ext cx="26988" cy="134938"/>
            </a:xfrm>
            <a:custGeom>
              <a:avLst/>
              <a:gdLst>
                <a:gd name="T0" fmla="*/ 0 w 65"/>
                <a:gd name="T1" fmla="*/ 80 h 340"/>
                <a:gd name="T2" fmla="*/ 25 w 65"/>
                <a:gd name="T3" fmla="*/ 80 h 340"/>
                <a:gd name="T4" fmla="*/ 25 w 65"/>
                <a:gd name="T5" fmla="*/ 340 h 340"/>
                <a:gd name="T6" fmla="*/ 0 w 65"/>
                <a:gd name="T7" fmla="*/ 340 h 340"/>
                <a:gd name="T8" fmla="*/ 0 w 65"/>
                <a:gd name="T9" fmla="*/ 80 h 340"/>
                <a:gd name="T10" fmla="*/ 33 w 65"/>
                <a:gd name="T11" fmla="*/ 0 h 340"/>
                <a:gd name="T12" fmla="*/ 65 w 65"/>
                <a:gd name="T13" fmla="*/ 0 h 340"/>
                <a:gd name="T14" fmla="*/ 24 w 65"/>
                <a:gd name="T15" fmla="*/ 53 h 340"/>
                <a:gd name="T16" fmla="*/ 2 w 65"/>
                <a:gd name="T17" fmla="*/ 53 h 340"/>
                <a:gd name="T18" fmla="*/ 33 w 65"/>
                <a:gd name="T1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40">
                  <a:moveTo>
                    <a:pt x="0" y="80"/>
                  </a:moveTo>
                  <a:lnTo>
                    <a:pt x="25" y="80"/>
                  </a:lnTo>
                  <a:lnTo>
                    <a:pt x="25" y="340"/>
                  </a:lnTo>
                  <a:lnTo>
                    <a:pt x="0" y="340"/>
                  </a:lnTo>
                  <a:lnTo>
                    <a:pt x="0" y="80"/>
                  </a:lnTo>
                  <a:close/>
                  <a:moveTo>
                    <a:pt x="33" y="0"/>
                  </a:moveTo>
                  <a:lnTo>
                    <a:pt x="65" y="0"/>
                  </a:lnTo>
                  <a:lnTo>
                    <a:pt x="24" y="53"/>
                  </a:lnTo>
                  <a:lnTo>
                    <a:pt x="2" y="5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0" name="Freeform 111">
              <a:extLst>
                <a:ext uri="{FF2B5EF4-FFF2-40B4-BE49-F238E27FC236}">
                  <a16:creationId xmlns:a16="http://schemas.microsoft.com/office/drawing/2014/main" id="{05A3442D-BA86-4394-B575-428661A00B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2313" y="2155825"/>
              <a:ext cx="11113" cy="34925"/>
            </a:xfrm>
            <a:custGeom>
              <a:avLst/>
              <a:gdLst>
                <a:gd name="T0" fmla="*/ 0 w 29"/>
                <a:gd name="T1" fmla="*/ 0 h 88"/>
                <a:gd name="T2" fmla="*/ 29 w 29"/>
                <a:gd name="T3" fmla="*/ 0 h 88"/>
                <a:gd name="T4" fmla="*/ 29 w 29"/>
                <a:gd name="T5" fmla="*/ 41 h 88"/>
                <a:gd name="T6" fmla="*/ 29 w 29"/>
                <a:gd name="T7" fmla="*/ 51 h 88"/>
                <a:gd name="T8" fmla="*/ 28 w 29"/>
                <a:gd name="T9" fmla="*/ 58 h 88"/>
                <a:gd name="T10" fmla="*/ 25 w 29"/>
                <a:gd name="T11" fmla="*/ 65 h 88"/>
                <a:gd name="T12" fmla="*/ 23 w 29"/>
                <a:gd name="T13" fmla="*/ 71 h 88"/>
                <a:gd name="T14" fmla="*/ 19 w 29"/>
                <a:gd name="T15" fmla="*/ 76 h 88"/>
                <a:gd name="T16" fmla="*/ 13 w 29"/>
                <a:gd name="T17" fmla="*/ 81 h 88"/>
                <a:gd name="T18" fmla="*/ 7 w 29"/>
                <a:gd name="T19" fmla="*/ 84 h 88"/>
                <a:gd name="T20" fmla="*/ 0 w 29"/>
                <a:gd name="T21" fmla="*/ 88 h 88"/>
                <a:gd name="T22" fmla="*/ 0 w 29"/>
                <a:gd name="T23" fmla="*/ 71 h 88"/>
                <a:gd name="T24" fmla="*/ 6 w 29"/>
                <a:gd name="T25" fmla="*/ 66 h 88"/>
                <a:gd name="T26" fmla="*/ 10 w 29"/>
                <a:gd name="T27" fmla="*/ 62 h 88"/>
                <a:gd name="T28" fmla="*/ 12 w 29"/>
                <a:gd name="T29" fmla="*/ 55 h 88"/>
                <a:gd name="T30" fmla="*/ 12 w 29"/>
                <a:gd name="T31" fmla="*/ 47 h 88"/>
                <a:gd name="T32" fmla="*/ 12 w 29"/>
                <a:gd name="T33" fmla="*/ 32 h 88"/>
                <a:gd name="T34" fmla="*/ 0 w 29"/>
                <a:gd name="T35" fmla="*/ 32 h 88"/>
                <a:gd name="T36" fmla="*/ 0 w 2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88">
                  <a:moveTo>
                    <a:pt x="0" y="0"/>
                  </a:moveTo>
                  <a:lnTo>
                    <a:pt x="29" y="0"/>
                  </a:lnTo>
                  <a:lnTo>
                    <a:pt x="29" y="41"/>
                  </a:lnTo>
                  <a:lnTo>
                    <a:pt x="29" y="51"/>
                  </a:lnTo>
                  <a:lnTo>
                    <a:pt x="28" y="58"/>
                  </a:lnTo>
                  <a:lnTo>
                    <a:pt x="25" y="65"/>
                  </a:lnTo>
                  <a:lnTo>
                    <a:pt x="23" y="71"/>
                  </a:lnTo>
                  <a:lnTo>
                    <a:pt x="19" y="76"/>
                  </a:lnTo>
                  <a:lnTo>
                    <a:pt x="13" y="81"/>
                  </a:lnTo>
                  <a:lnTo>
                    <a:pt x="7" y="84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66"/>
                  </a:lnTo>
                  <a:lnTo>
                    <a:pt x="10" y="62"/>
                  </a:lnTo>
                  <a:lnTo>
                    <a:pt x="12" y="55"/>
                  </a:lnTo>
                  <a:lnTo>
                    <a:pt x="12" y="47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1" name="Freeform 112">
              <a:extLst>
                <a:ext uri="{FF2B5EF4-FFF2-40B4-BE49-F238E27FC236}">
                  <a16:creationId xmlns:a16="http://schemas.microsoft.com/office/drawing/2014/main" id="{5AD85F3F-FE24-44FE-8F4D-7266B3C92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2225675"/>
              <a:ext cx="100013" cy="85725"/>
            </a:xfrm>
            <a:custGeom>
              <a:avLst/>
              <a:gdLst>
                <a:gd name="T0" fmla="*/ 0 w 250"/>
                <a:gd name="T1" fmla="*/ 0 h 216"/>
                <a:gd name="T2" fmla="*/ 34 w 250"/>
                <a:gd name="T3" fmla="*/ 0 h 216"/>
                <a:gd name="T4" fmla="*/ 125 w 250"/>
                <a:gd name="T5" fmla="*/ 196 h 216"/>
                <a:gd name="T6" fmla="*/ 218 w 250"/>
                <a:gd name="T7" fmla="*/ 0 h 216"/>
                <a:gd name="T8" fmla="*/ 250 w 250"/>
                <a:gd name="T9" fmla="*/ 0 h 216"/>
                <a:gd name="T10" fmla="*/ 250 w 250"/>
                <a:gd name="T11" fmla="*/ 216 h 216"/>
                <a:gd name="T12" fmla="*/ 229 w 250"/>
                <a:gd name="T13" fmla="*/ 216 h 216"/>
                <a:gd name="T14" fmla="*/ 229 w 250"/>
                <a:gd name="T15" fmla="*/ 19 h 216"/>
                <a:gd name="T16" fmla="*/ 138 w 250"/>
                <a:gd name="T17" fmla="*/ 216 h 216"/>
                <a:gd name="T18" fmla="*/ 113 w 250"/>
                <a:gd name="T19" fmla="*/ 216 h 216"/>
                <a:gd name="T20" fmla="*/ 19 w 250"/>
                <a:gd name="T21" fmla="*/ 19 h 216"/>
                <a:gd name="T22" fmla="*/ 21 w 250"/>
                <a:gd name="T23" fmla="*/ 216 h 216"/>
                <a:gd name="T24" fmla="*/ 0 w 250"/>
                <a:gd name="T25" fmla="*/ 216 h 216"/>
                <a:gd name="T26" fmla="*/ 0 w 250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216">
                  <a:moveTo>
                    <a:pt x="0" y="0"/>
                  </a:moveTo>
                  <a:lnTo>
                    <a:pt x="34" y="0"/>
                  </a:lnTo>
                  <a:lnTo>
                    <a:pt x="125" y="196"/>
                  </a:lnTo>
                  <a:lnTo>
                    <a:pt x="218" y="0"/>
                  </a:lnTo>
                  <a:lnTo>
                    <a:pt x="250" y="0"/>
                  </a:lnTo>
                  <a:lnTo>
                    <a:pt x="250" y="216"/>
                  </a:lnTo>
                  <a:lnTo>
                    <a:pt x="229" y="216"/>
                  </a:lnTo>
                  <a:lnTo>
                    <a:pt x="229" y="19"/>
                  </a:lnTo>
                  <a:lnTo>
                    <a:pt x="138" y="216"/>
                  </a:lnTo>
                  <a:lnTo>
                    <a:pt x="113" y="216"/>
                  </a:lnTo>
                  <a:lnTo>
                    <a:pt x="19" y="19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2" name="Freeform 113">
              <a:extLst>
                <a:ext uri="{FF2B5EF4-FFF2-40B4-BE49-F238E27FC236}">
                  <a16:creationId xmlns:a16="http://schemas.microsoft.com/office/drawing/2014/main" id="{B50A128B-744C-4B70-A34A-FE65B017B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51750" y="2225675"/>
              <a:ext cx="63500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3" name="Freeform 114">
              <a:extLst>
                <a:ext uri="{FF2B5EF4-FFF2-40B4-BE49-F238E27FC236}">
                  <a16:creationId xmlns:a16="http://schemas.microsoft.com/office/drawing/2014/main" id="{E4E00EAF-10E7-43D9-8419-81E5C22278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9538" y="2198688"/>
              <a:ext cx="87313" cy="112713"/>
            </a:xfrm>
            <a:custGeom>
              <a:avLst/>
              <a:gdLst>
                <a:gd name="T0" fmla="*/ 101 w 224"/>
                <a:gd name="T1" fmla="*/ 66 h 282"/>
                <a:gd name="T2" fmla="*/ 126 w 224"/>
                <a:gd name="T3" fmla="*/ 66 h 282"/>
                <a:gd name="T4" fmla="*/ 224 w 224"/>
                <a:gd name="T5" fmla="*/ 282 h 282"/>
                <a:gd name="T6" fmla="*/ 202 w 224"/>
                <a:gd name="T7" fmla="*/ 282 h 282"/>
                <a:gd name="T8" fmla="*/ 173 w 224"/>
                <a:gd name="T9" fmla="*/ 215 h 282"/>
                <a:gd name="T10" fmla="*/ 53 w 224"/>
                <a:gd name="T11" fmla="*/ 215 h 282"/>
                <a:gd name="T12" fmla="*/ 23 w 224"/>
                <a:gd name="T13" fmla="*/ 282 h 282"/>
                <a:gd name="T14" fmla="*/ 0 w 224"/>
                <a:gd name="T15" fmla="*/ 282 h 282"/>
                <a:gd name="T16" fmla="*/ 101 w 224"/>
                <a:gd name="T17" fmla="*/ 66 h 282"/>
                <a:gd name="T18" fmla="*/ 162 w 224"/>
                <a:gd name="T19" fmla="*/ 195 h 282"/>
                <a:gd name="T20" fmla="*/ 113 w 224"/>
                <a:gd name="T21" fmla="*/ 84 h 282"/>
                <a:gd name="T22" fmla="*/ 63 w 224"/>
                <a:gd name="T23" fmla="*/ 195 h 282"/>
                <a:gd name="T24" fmla="*/ 162 w 224"/>
                <a:gd name="T25" fmla="*/ 195 h 282"/>
                <a:gd name="T26" fmla="*/ 129 w 224"/>
                <a:gd name="T27" fmla="*/ 0 h 282"/>
                <a:gd name="T28" fmla="*/ 157 w 224"/>
                <a:gd name="T29" fmla="*/ 0 h 282"/>
                <a:gd name="T30" fmla="*/ 121 w 224"/>
                <a:gd name="T31" fmla="*/ 45 h 282"/>
                <a:gd name="T32" fmla="*/ 103 w 224"/>
                <a:gd name="T33" fmla="*/ 45 h 282"/>
                <a:gd name="T34" fmla="*/ 129 w 224"/>
                <a:gd name="T3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82">
                  <a:moveTo>
                    <a:pt x="101" y="66"/>
                  </a:moveTo>
                  <a:lnTo>
                    <a:pt x="126" y="66"/>
                  </a:lnTo>
                  <a:lnTo>
                    <a:pt x="224" y="282"/>
                  </a:lnTo>
                  <a:lnTo>
                    <a:pt x="202" y="282"/>
                  </a:lnTo>
                  <a:lnTo>
                    <a:pt x="173" y="215"/>
                  </a:lnTo>
                  <a:lnTo>
                    <a:pt x="53" y="215"/>
                  </a:lnTo>
                  <a:lnTo>
                    <a:pt x="23" y="282"/>
                  </a:lnTo>
                  <a:lnTo>
                    <a:pt x="0" y="282"/>
                  </a:lnTo>
                  <a:lnTo>
                    <a:pt x="101" y="66"/>
                  </a:lnTo>
                  <a:close/>
                  <a:moveTo>
                    <a:pt x="162" y="195"/>
                  </a:moveTo>
                  <a:lnTo>
                    <a:pt x="113" y="84"/>
                  </a:lnTo>
                  <a:lnTo>
                    <a:pt x="63" y="195"/>
                  </a:lnTo>
                  <a:lnTo>
                    <a:pt x="162" y="195"/>
                  </a:lnTo>
                  <a:close/>
                  <a:moveTo>
                    <a:pt x="129" y="0"/>
                  </a:moveTo>
                  <a:lnTo>
                    <a:pt x="157" y="0"/>
                  </a:lnTo>
                  <a:lnTo>
                    <a:pt x="121" y="45"/>
                  </a:lnTo>
                  <a:lnTo>
                    <a:pt x="103" y="4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4" name="Freeform 115">
              <a:extLst>
                <a:ext uri="{FF2B5EF4-FFF2-40B4-BE49-F238E27FC236}">
                  <a16:creationId xmlns:a16="http://schemas.microsoft.com/office/drawing/2014/main" id="{46E7B61A-44E8-431D-B825-F5742E25CE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39075" y="2225675"/>
              <a:ext cx="79375" cy="85725"/>
            </a:xfrm>
            <a:custGeom>
              <a:avLst/>
              <a:gdLst>
                <a:gd name="T0" fmla="*/ 175 w 202"/>
                <a:gd name="T1" fmla="*/ 27 h 216"/>
                <a:gd name="T2" fmla="*/ 188 w 202"/>
                <a:gd name="T3" fmla="*/ 45 h 216"/>
                <a:gd name="T4" fmla="*/ 197 w 202"/>
                <a:gd name="T5" fmla="*/ 67 h 216"/>
                <a:gd name="T6" fmla="*/ 202 w 202"/>
                <a:gd name="T7" fmla="*/ 93 h 216"/>
                <a:gd name="T8" fmla="*/ 202 w 202"/>
                <a:gd name="T9" fmla="*/ 123 h 216"/>
                <a:gd name="T10" fmla="*/ 197 w 202"/>
                <a:gd name="T11" fmla="*/ 149 h 216"/>
                <a:gd name="T12" fmla="*/ 188 w 202"/>
                <a:gd name="T13" fmla="*/ 172 h 216"/>
                <a:gd name="T14" fmla="*/ 175 w 202"/>
                <a:gd name="T15" fmla="*/ 190 h 216"/>
                <a:gd name="T16" fmla="*/ 159 w 202"/>
                <a:gd name="T17" fmla="*/ 203 h 216"/>
                <a:gd name="T18" fmla="*/ 139 w 202"/>
                <a:gd name="T19" fmla="*/ 210 h 216"/>
                <a:gd name="T20" fmla="*/ 105 w 202"/>
                <a:gd name="T21" fmla="*/ 216 h 216"/>
                <a:gd name="T22" fmla="*/ 0 w 202"/>
                <a:gd name="T23" fmla="*/ 216 h 216"/>
                <a:gd name="T24" fmla="*/ 78 w 202"/>
                <a:gd name="T25" fmla="*/ 0 h 216"/>
                <a:gd name="T26" fmla="*/ 129 w 202"/>
                <a:gd name="T27" fmla="*/ 4 h 216"/>
                <a:gd name="T28" fmla="*/ 149 w 202"/>
                <a:gd name="T29" fmla="*/ 10 h 216"/>
                <a:gd name="T30" fmla="*/ 167 w 202"/>
                <a:gd name="T31" fmla="*/ 20 h 216"/>
                <a:gd name="T32" fmla="*/ 21 w 202"/>
                <a:gd name="T33" fmla="*/ 196 h 216"/>
                <a:gd name="T34" fmla="*/ 100 w 202"/>
                <a:gd name="T35" fmla="*/ 196 h 216"/>
                <a:gd name="T36" fmla="*/ 127 w 202"/>
                <a:gd name="T37" fmla="*/ 191 h 216"/>
                <a:gd name="T38" fmla="*/ 142 w 202"/>
                <a:gd name="T39" fmla="*/ 186 h 216"/>
                <a:gd name="T40" fmla="*/ 156 w 202"/>
                <a:gd name="T41" fmla="*/ 177 h 216"/>
                <a:gd name="T42" fmla="*/ 168 w 202"/>
                <a:gd name="T43" fmla="*/ 161 h 216"/>
                <a:gd name="T44" fmla="*/ 175 w 202"/>
                <a:gd name="T45" fmla="*/ 143 h 216"/>
                <a:gd name="T46" fmla="*/ 179 w 202"/>
                <a:gd name="T47" fmla="*/ 121 h 216"/>
                <a:gd name="T48" fmla="*/ 179 w 202"/>
                <a:gd name="T49" fmla="*/ 94 h 216"/>
                <a:gd name="T50" fmla="*/ 175 w 202"/>
                <a:gd name="T51" fmla="*/ 72 h 216"/>
                <a:gd name="T52" fmla="*/ 168 w 202"/>
                <a:gd name="T53" fmla="*/ 53 h 216"/>
                <a:gd name="T54" fmla="*/ 156 w 202"/>
                <a:gd name="T55" fmla="*/ 39 h 216"/>
                <a:gd name="T56" fmla="*/ 142 w 202"/>
                <a:gd name="T57" fmla="*/ 29 h 216"/>
                <a:gd name="T58" fmla="*/ 126 w 202"/>
                <a:gd name="T59" fmla="*/ 24 h 216"/>
                <a:gd name="T60" fmla="*/ 96 w 202"/>
                <a:gd name="T61" fmla="*/ 20 h 216"/>
                <a:gd name="T62" fmla="*/ 21 w 202"/>
                <a:gd name="T63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16">
                  <a:moveTo>
                    <a:pt x="167" y="20"/>
                  </a:moveTo>
                  <a:lnTo>
                    <a:pt x="175" y="27"/>
                  </a:lnTo>
                  <a:lnTo>
                    <a:pt x="182" y="36"/>
                  </a:lnTo>
                  <a:lnTo>
                    <a:pt x="188" y="45"/>
                  </a:lnTo>
                  <a:lnTo>
                    <a:pt x="193" y="56"/>
                  </a:lnTo>
                  <a:lnTo>
                    <a:pt x="197" y="67"/>
                  </a:lnTo>
                  <a:lnTo>
                    <a:pt x="199" y="80"/>
                  </a:lnTo>
                  <a:lnTo>
                    <a:pt x="202" y="93"/>
                  </a:lnTo>
                  <a:lnTo>
                    <a:pt x="202" y="109"/>
                  </a:lnTo>
                  <a:lnTo>
                    <a:pt x="202" y="123"/>
                  </a:lnTo>
                  <a:lnTo>
                    <a:pt x="199" y="137"/>
                  </a:lnTo>
                  <a:lnTo>
                    <a:pt x="197" y="149"/>
                  </a:lnTo>
                  <a:lnTo>
                    <a:pt x="193" y="161"/>
                  </a:lnTo>
                  <a:lnTo>
                    <a:pt x="188" y="172"/>
                  </a:lnTo>
                  <a:lnTo>
                    <a:pt x="182" y="181"/>
                  </a:lnTo>
                  <a:lnTo>
                    <a:pt x="175" y="190"/>
                  </a:lnTo>
                  <a:lnTo>
                    <a:pt x="167" y="197"/>
                  </a:lnTo>
                  <a:lnTo>
                    <a:pt x="159" y="203"/>
                  </a:lnTo>
                  <a:lnTo>
                    <a:pt x="149" y="208"/>
                  </a:lnTo>
                  <a:lnTo>
                    <a:pt x="139" y="210"/>
                  </a:lnTo>
                  <a:lnTo>
                    <a:pt x="129" y="212"/>
                  </a:lnTo>
                  <a:lnTo>
                    <a:pt x="105" y="216"/>
                  </a:lnTo>
                  <a:lnTo>
                    <a:pt x="7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105" y="1"/>
                  </a:lnTo>
                  <a:lnTo>
                    <a:pt x="129" y="4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9" y="14"/>
                  </a:lnTo>
                  <a:lnTo>
                    <a:pt x="167" y="20"/>
                  </a:lnTo>
                  <a:close/>
                  <a:moveTo>
                    <a:pt x="21" y="20"/>
                  </a:moveTo>
                  <a:lnTo>
                    <a:pt x="21" y="196"/>
                  </a:lnTo>
                  <a:lnTo>
                    <a:pt x="78" y="196"/>
                  </a:lnTo>
                  <a:lnTo>
                    <a:pt x="100" y="196"/>
                  </a:lnTo>
                  <a:lnTo>
                    <a:pt x="119" y="193"/>
                  </a:lnTo>
                  <a:lnTo>
                    <a:pt x="127" y="191"/>
                  </a:lnTo>
                  <a:lnTo>
                    <a:pt x="135" y="189"/>
                  </a:lnTo>
                  <a:lnTo>
                    <a:pt x="142" y="186"/>
                  </a:lnTo>
                  <a:lnTo>
                    <a:pt x="149" y="181"/>
                  </a:lnTo>
                  <a:lnTo>
                    <a:pt x="156" y="177"/>
                  </a:lnTo>
                  <a:lnTo>
                    <a:pt x="163" y="169"/>
                  </a:lnTo>
                  <a:lnTo>
                    <a:pt x="168" y="161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8" y="133"/>
                  </a:lnTo>
                  <a:lnTo>
                    <a:pt x="179" y="121"/>
                  </a:lnTo>
                  <a:lnTo>
                    <a:pt x="179" y="106"/>
                  </a:lnTo>
                  <a:lnTo>
                    <a:pt x="179" y="94"/>
                  </a:lnTo>
                  <a:lnTo>
                    <a:pt x="178" y="82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3"/>
                  </a:lnTo>
                  <a:lnTo>
                    <a:pt x="162" y="45"/>
                  </a:lnTo>
                  <a:lnTo>
                    <a:pt x="156" y="39"/>
                  </a:lnTo>
                  <a:lnTo>
                    <a:pt x="149" y="33"/>
                  </a:lnTo>
                  <a:lnTo>
                    <a:pt x="142" y="29"/>
                  </a:lnTo>
                  <a:lnTo>
                    <a:pt x="135" y="26"/>
                  </a:lnTo>
                  <a:lnTo>
                    <a:pt x="126" y="24"/>
                  </a:lnTo>
                  <a:lnTo>
                    <a:pt x="117" y="22"/>
                  </a:lnTo>
                  <a:lnTo>
                    <a:pt x="96" y="20"/>
                  </a:lnTo>
                  <a:lnTo>
                    <a:pt x="74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5" name="Freeform 116">
              <a:extLst>
                <a:ext uri="{FF2B5EF4-FFF2-40B4-BE49-F238E27FC236}">
                  <a16:creationId xmlns:a16="http://schemas.microsoft.com/office/drawing/2014/main" id="{C1D402D5-6DBD-4E32-B987-73AD917EC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43850" y="2225675"/>
              <a:ext cx="66675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2 w 166"/>
                <a:gd name="T7" fmla="*/ 20 h 216"/>
                <a:gd name="T8" fmla="*/ 22 w 166"/>
                <a:gd name="T9" fmla="*/ 96 h 216"/>
                <a:gd name="T10" fmla="*/ 156 w 166"/>
                <a:gd name="T11" fmla="*/ 96 h 216"/>
                <a:gd name="T12" fmla="*/ 156 w 166"/>
                <a:gd name="T13" fmla="*/ 117 h 216"/>
                <a:gd name="T14" fmla="*/ 22 w 166"/>
                <a:gd name="T15" fmla="*/ 117 h 216"/>
                <a:gd name="T16" fmla="*/ 22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2" y="20"/>
                  </a:lnTo>
                  <a:lnTo>
                    <a:pt x="22" y="96"/>
                  </a:lnTo>
                  <a:lnTo>
                    <a:pt x="156" y="96"/>
                  </a:lnTo>
                  <a:lnTo>
                    <a:pt x="156" y="117"/>
                  </a:lnTo>
                  <a:lnTo>
                    <a:pt x="22" y="117"/>
                  </a:lnTo>
                  <a:lnTo>
                    <a:pt x="22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6" name="Freeform 117">
              <a:extLst>
                <a:ext uri="{FF2B5EF4-FFF2-40B4-BE49-F238E27FC236}">
                  <a16:creationId xmlns:a16="http://schemas.microsoft.com/office/drawing/2014/main" id="{A47A71D2-8E6E-4846-B988-E3A27707F1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575" y="2198688"/>
              <a:ext cx="74613" cy="112713"/>
            </a:xfrm>
            <a:custGeom>
              <a:avLst/>
              <a:gdLst>
                <a:gd name="T0" fmla="*/ 0 w 189"/>
                <a:gd name="T1" fmla="*/ 261 h 282"/>
                <a:gd name="T2" fmla="*/ 159 w 189"/>
                <a:gd name="T3" fmla="*/ 86 h 282"/>
                <a:gd name="T4" fmla="*/ 8 w 189"/>
                <a:gd name="T5" fmla="*/ 86 h 282"/>
                <a:gd name="T6" fmla="*/ 8 w 189"/>
                <a:gd name="T7" fmla="*/ 66 h 282"/>
                <a:gd name="T8" fmla="*/ 189 w 189"/>
                <a:gd name="T9" fmla="*/ 66 h 282"/>
                <a:gd name="T10" fmla="*/ 189 w 189"/>
                <a:gd name="T11" fmla="*/ 86 h 282"/>
                <a:gd name="T12" fmla="*/ 28 w 189"/>
                <a:gd name="T13" fmla="*/ 261 h 282"/>
                <a:gd name="T14" fmla="*/ 189 w 189"/>
                <a:gd name="T15" fmla="*/ 261 h 282"/>
                <a:gd name="T16" fmla="*/ 189 w 189"/>
                <a:gd name="T17" fmla="*/ 282 h 282"/>
                <a:gd name="T18" fmla="*/ 0 w 189"/>
                <a:gd name="T19" fmla="*/ 282 h 282"/>
                <a:gd name="T20" fmla="*/ 0 w 189"/>
                <a:gd name="T21" fmla="*/ 261 h 282"/>
                <a:gd name="T22" fmla="*/ 138 w 189"/>
                <a:gd name="T23" fmla="*/ 0 h 282"/>
                <a:gd name="T24" fmla="*/ 160 w 189"/>
                <a:gd name="T25" fmla="*/ 0 h 282"/>
                <a:gd name="T26" fmla="*/ 120 w 189"/>
                <a:gd name="T27" fmla="*/ 45 h 282"/>
                <a:gd name="T28" fmla="*/ 95 w 189"/>
                <a:gd name="T29" fmla="*/ 45 h 282"/>
                <a:gd name="T30" fmla="*/ 53 w 189"/>
                <a:gd name="T31" fmla="*/ 0 h 282"/>
                <a:gd name="T32" fmla="*/ 75 w 189"/>
                <a:gd name="T33" fmla="*/ 0 h 282"/>
                <a:gd name="T34" fmla="*/ 107 w 189"/>
                <a:gd name="T35" fmla="*/ 33 h 282"/>
                <a:gd name="T36" fmla="*/ 138 w 189"/>
                <a:gd name="T3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282">
                  <a:moveTo>
                    <a:pt x="0" y="261"/>
                  </a:moveTo>
                  <a:lnTo>
                    <a:pt x="159" y="86"/>
                  </a:lnTo>
                  <a:lnTo>
                    <a:pt x="8" y="86"/>
                  </a:lnTo>
                  <a:lnTo>
                    <a:pt x="8" y="66"/>
                  </a:lnTo>
                  <a:lnTo>
                    <a:pt x="189" y="66"/>
                  </a:lnTo>
                  <a:lnTo>
                    <a:pt x="189" y="86"/>
                  </a:lnTo>
                  <a:lnTo>
                    <a:pt x="28" y="261"/>
                  </a:lnTo>
                  <a:lnTo>
                    <a:pt x="189" y="261"/>
                  </a:lnTo>
                  <a:lnTo>
                    <a:pt x="189" y="282"/>
                  </a:lnTo>
                  <a:lnTo>
                    <a:pt x="0" y="282"/>
                  </a:lnTo>
                  <a:lnTo>
                    <a:pt x="0" y="261"/>
                  </a:lnTo>
                  <a:close/>
                  <a:moveTo>
                    <a:pt x="138" y="0"/>
                  </a:moveTo>
                  <a:lnTo>
                    <a:pt x="160" y="0"/>
                  </a:lnTo>
                  <a:lnTo>
                    <a:pt x="120" y="45"/>
                  </a:lnTo>
                  <a:lnTo>
                    <a:pt x="95" y="45"/>
                  </a:lnTo>
                  <a:lnTo>
                    <a:pt x="53" y="0"/>
                  </a:lnTo>
                  <a:lnTo>
                    <a:pt x="75" y="0"/>
                  </a:lnTo>
                  <a:lnTo>
                    <a:pt x="107" y="3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7" name="Freeform 118">
              <a:extLst>
                <a:ext uri="{FF2B5EF4-FFF2-40B4-BE49-F238E27FC236}">
                  <a16:creationId xmlns:a16="http://schemas.microsoft.com/office/drawing/2014/main" id="{AA95BF21-A6FB-46AB-B32D-C35268CBA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8000" y="2225675"/>
              <a:ext cx="65088" cy="85725"/>
            </a:xfrm>
            <a:custGeom>
              <a:avLst/>
              <a:gdLst>
                <a:gd name="T0" fmla="*/ 0 w 166"/>
                <a:gd name="T1" fmla="*/ 0 h 216"/>
                <a:gd name="T2" fmla="*/ 166 w 166"/>
                <a:gd name="T3" fmla="*/ 0 h 216"/>
                <a:gd name="T4" fmla="*/ 166 w 166"/>
                <a:gd name="T5" fmla="*/ 20 h 216"/>
                <a:gd name="T6" fmla="*/ 21 w 166"/>
                <a:gd name="T7" fmla="*/ 20 h 216"/>
                <a:gd name="T8" fmla="*/ 21 w 166"/>
                <a:gd name="T9" fmla="*/ 96 h 216"/>
                <a:gd name="T10" fmla="*/ 155 w 166"/>
                <a:gd name="T11" fmla="*/ 96 h 216"/>
                <a:gd name="T12" fmla="*/ 155 w 166"/>
                <a:gd name="T13" fmla="*/ 117 h 216"/>
                <a:gd name="T14" fmla="*/ 21 w 166"/>
                <a:gd name="T15" fmla="*/ 117 h 216"/>
                <a:gd name="T16" fmla="*/ 21 w 166"/>
                <a:gd name="T17" fmla="*/ 196 h 216"/>
                <a:gd name="T18" fmla="*/ 166 w 166"/>
                <a:gd name="T19" fmla="*/ 196 h 216"/>
                <a:gd name="T20" fmla="*/ 166 w 166"/>
                <a:gd name="T21" fmla="*/ 216 h 216"/>
                <a:gd name="T22" fmla="*/ 0 w 166"/>
                <a:gd name="T23" fmla="*/ 216 h 216"/>
                <a:gd name="T24" fmla="*/ 0 w 166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16">
                  <a:moveTo>
                    <a:pt x="0" y="0"/>
                  </a:moveTo>
                  <a:lnTo>
                    <a:pt x="166" y="0"/>
                  </a:lnTo>
                  <a:lnTo>
                    <a:pt x="166" y="20"/>
                  </a:lnTo>
                  <a:lnTo>
                    <a:pt x="21" y="20"/>
                  </a:lnTo>
                  <a:lnTo>
                    <a:pt x="21" y="96"/>
                  </a:lnTo>
                  <a:lnTo>
                    <a:pt x="155" y="96"/>
                  </a:lnTo>
                  <a:lnTo>
                    <a:pt x="155" y="117"/>
                  </a:lnTo>
                  <a:lnTo>
                    <a:pt x="21" y="117"/>
                  </a:lnTo>
                  <a:lnTo>
                    <a:pt x="21" y="196"/>
                  </a:lnTo>
                  <a:lnTo>
                    <a:pt x="166" y="196"/>
                  </a:lnTo>
                  <a:lnTo>
                    <a:pt x="16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8" name="Freeform 119">
              <a:extLst>
                <a:ext uri="{FF2B5EF4-FFF2-40B4-BE49-F238E27FC236}">
                  <a16:creationId xmlns:a16="http://schemas.microsoft.com/office/drawing/2014/main" id="{96158CC7-F1B1-4169-8B76-055C806B9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5" y="2225675"/>
              <a:ext cx="88900" cy="85725"/>
            </a:xfrm>
            <a:custGeom>
              <a:avLst/>
              <a:gdLst>
                <a:gd name="T0" fmla="*/ 101 w 224"/>
                <a:gd name="T1" fmla="*/ 0 h 216"/>
                <a:gd name="T2" fmla="*/ 125 w 224"/>
                <a:gd name="T3" fmla="*/ 0 h 216"/>
                <a:gd name="T4" fmla="*/ 224 w 224"/>
                <a:gd name="T5" fmla="*/ 216 h 216"/>
                <a:gd name="T6" fmla="*/ 202 w 224"/>
                <a:gd name="T7" fmla="*/ 216 h 216"/>
                <a:gd name="T8" fmla="*/ 171 w 224"/>
                <a:gd name="T9" fmla="*/ 149 h 216"/>
                <a:gd name="T10" fmla="*/ 53 w 224"/>
                <a:gd name="T11" fmla="*/ 149 h 216"/>
                <a:gd name="T12" fmla="*/ 23 w 224"/>
                <a:gd name="T13" fmla="*/ 216 h 216"/>
                <a:gd name="T14" fmla="*/ 0 w 224"/>
                <a:gd name="T15" fmla="*/ 216 h 216"/>
                <a:gd name="T16" fmla="*/ 101 w 224"/>
                <a:gd name="T17" fmla="*/ 0 h 216"/>
                <a:gd name="T18" fmla="*/ 162 w 224"/>
                <a:gd name="T19" fmla="*/ 129 h 216"/>
                <a:gd name="T20" fmla="*/ 113 w 224"/>
                <a:gd name="T21" fmla="*/ 18 h 216"/>
                <a:gd name="T22" fmla="*/ 63 w 224"/>
                <a:gd name="T23" fmla="*/ 129 h 216"/>
                <a:gd name="T24" fmla="*/ 162 w 224"/>
                <a:gd name="T2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16">
                  <a:moveTo>
                    <a:pt x="101" y="0"/>
                  </a:moveTo>
                  <a:lnTo>
                    <a:pt x="125" y="0"/>
                  </a:lnTo>
                  <a:lnTo>
                    <a:pt x="224" y="216"/>
                  </a:lnTo>
                  <a:lnTo>
                    <a:pt x="202" y="216"/>
                  </a:lnTo>
                  <a:lnTo>
                    <a:pt x="171" y="149"/>
                  </a:lnTo>
                  <a:lnTo>
                    <a:pt x="53" y="149"/>
                  </a:lnTo>
                  <a:lnTo>
                    <a:pt x="23" y="216"/>
                  </a:lnTo>
                  <a:lnTo>
                    <a:pt x="0" y="216"/>
                  </a:lnTo>
                  <a:lnTo>
                    <a:pt x="101" y="0"/>
                  </a:lnTo>
                  <a:close/>
                  <a:moveTo>
                    <a:pt x="162" y="129"/>
                  </a:moveTo>
                  <a:lnTo>
                    <a:pt x="113" y="18"/>
                  </a:lnTo>
                  <a:lnTo>
                    <a:pt x="63" y="129"/>
                  </a:lnTo>
                  <a:lnTo>
                    <a:pt x="162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09" name="Freeform 120">
              <a:extLst>
                <a:ext uri="{FF2B5EF4-FFF2-40B4-BE49-F238E27FC236}">
                  <a16:creationId xmlns:a16="http://schemas.microsoft.com/office/drawing/2014/main" id="{E846B394-103E-4CF1-A935-9F36BDBED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5813" y="2225675"/>
              <a:ext cx="74613" cy="85725"/>
            </a:xfrm>
            <a:custGeom>
              <a:avLst/>
              <a:gdLst>
                <a:gd name="T0" fmla="*/ 84 w 189"/>
                <a:gd name="T1" fmla="*/ 20 h 216"/>
                <a:gd name="T2" fmla="*/ 0 w 189"/>
                <a:gd name="T3" fmla="*/ 20 h 216"/>
                <a:gd name="T4" fmla="*/ 0 w 189"/>
                <a:gd name="T5" fmla="*/ 0 h 216"/>
                <a:gd name="T6" fmla="*/ 189 w 189"/>
                <a:gd name="T7" fmla="*/ 0 h 216"/>
                <a:gd name="T8" fmla="*/ 189 w 189"/>
                <a:gd name="T9" fmla="*/ 20 h 216"/>
                <a:gd name="T10" fmla="*/ 105 w 189"/>
                <a:gd name="T11" fmla="*/ 20 h 216"/>
                <a:gd name="T12" fmla="*/ 105 w 189"/>
                <a:gd name="T13" fmla="*/ 216 h 216"/>
                <a:gd name="T14" fmla="*/ 84 w 189"/>
                <a:gd name="T15" fmla="*/ 216 h 216"/>
                <a:gd name="T16" fmla="*/ 84 w 189"/>
                <a:gd name="T1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6">
                  <a:moveTo>
                    <a:pt x="84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20"/>
                  </a:lnTo>
                  <a:lnTo>
                    <a:pt x="105" y="20"/>
                  </a:lnTo>
                  <a:lnTo>
                    <a:pt x="105" y="216"/>
                  </a:lnTo>
                  <a:lnTo>
                    <a:pt x="84" y="216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0" name="Freeform 121">
              <a:extLst>
                <a:ext uri="{FF2B5EF4-FFF2-40B4-BE49-F238E27FC236}">
                  <a16:creationId xmlns:a16="http://schemas.microsoft.com/office/drawing/2014/main" id="{F7D4AF9A-6A84-492D-8638-C6B971FA1D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1063" y="2198688"/>
              <a:ext cx="65088" cy="112713"/>
            </a:xfrm>
            <a:custGeom>
              <a:avLst/>
              <a:gdLst>
                <a:gd name="T0" fmla="*/ 0 w 166"/>
                <a:gd name="T1" fmla="*/ 66 h 282"/>
                <a:gd name="T2" fmla="*/ 166 w 166"/>
                <a:gd name="T3" fmla="*/ 66 h 282"/>
                <a:gd name="T4" fmla="*/ 166 w 166"/>
                <a:gd name="T5" fmla="*/ 86 h 282"/>
                <a:gd name="T6" fmla="*/ 22 w 166"/>
                <a:gd name="T7" fmla="*/ 86 h 282"/>
                <a:gd name="T8" fmla="*/ 22 w 166"/>
                <a:gd name="T9" fmla="*/ 162 h 282"/>
                <a:gd name="T10" fmla="*/ 156 w 166"/>
                <a:gd name="T11" fmla="*/ 162 h 282"/>
                <a:gd name="T12" fmla="*/ 156 w 166"/>
                <a:gd name="T13" fmla="*/ 183 h 282"/>
                <a:gd name="T14" fmla="*/ 22 w 166"/>
                <a:gd name="T15" fmla="*/ 183 h 282"/>
                <a:gd name="T16" fmla="*/ 22 w 166"/>
                <a:gd name="T17" fmla="*/ 262 h 282"/>
                <a:gd name="T18" fmla="*/ 166 w 166"/>
                <a:gd name="T19" fmla="*/ 262 h 282"/>
                <a:gd name="T20" fmla="*/ 166 w 166"/>
                <a:gd name="T21" fmla="*/ 282 h 282"/>
                <a:gd name="T22" fmla="*/ 0 w 166"/>
                <a:gd name="T23" fmla="*/ 282 h 282"/>
                <a:gd name="T24" fmla="*/ 0 w 166"/>
                <a:gd name="T25" fmla="*/ 66 h 282"/>
                <a:gd name="T26" fmla="*/ 116 w 166"/>
                <a:gd name="T27" fmla="*/ 0 h 282"/>
                <a:gd name="T28" fmla="*/ 139 w 166"/>
                <a:gd name="T29" fmla="*/ 0 h 282"/>
                <a:gd name="T30" fmla="*/ 97 w 166"/>
                <a:gd name="T31" fmla="*/ 45 h 282"/>
                <a:gd name="T32" fmla="*/ 73 w 166"/>
                <a:gd name="T33" fmla="*/ 45 h 282"/>
                <a:gd name="T34" fmla="*/ 31 w 166"/>
                <a:gd name="T35" fmla="*/ 0 h 282"/>
                <a:gd name="T36" fmla="*/ 54 w 166"/>
                <a:gd name="T37" fmla="*/ 0 h 282"/>
                <a:gd name="T38" fmla="*/ 85 w 166"/>
                <a:gd name="T39" fmla="*/ 33 h 282"/>
                <a:gd name="T40" fmla="*/ 116 w 166"/>
                <a:gd name="T4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282">
                  <a:moveTo>
                    <a:pt x="0" y="66"/>
                  </a:moveTo>
                  <a:lnTo>
                    <a:pt x="166" y="66"/>
                  </a:lnTo>
                  <a:lnTo>
                    <a:pt x="166" y="86"/>
                  </a:lnTo>
                  <a:lnTo>
                    <a:pt x="22" y="86"/>
                  </a:lnTo>
                  <a:lnTo>
                    <a:pt x="22" y="162"/>
                  </a:lnTo>
                  <a:lnTo>
                    <a:pt x="156" y="162"/>
                  </a:lnTo>
                  <a:lnTo>
                    <a:pt x="156" y="183"/>
                  </a:lnTo>
                  <a:lnTo>
                    <a:pt x="22" y="183"/>
                  </a:lnTo>
                  <a:lnTo>
                    <a:pt x="22" y="262"/>
                  </a:lnTo>
                  <a:lnTo>
                    <a:pt x="166" y="262"/>
                  </a:lnTo>
                  <a:lnTo>
                    <a:pt x="166" y="282"/>
                  </a:lnTo>
                  <a:lnTo>
                    <a:pt x="0" y="282"/>
                  </a:lnTo>
                  <a:lnTo>
                    <a:pt x="0" y="66"/>
                  </a:lnTo>
                  <a:close/>
                  <a:moveTo>
                    <a:pt x="116" y="0"/>
                  </a:moveTo>
                  <a:lnTo>
                    <a:pt x="139" y="0"/>
                  </a:lnTo>
                  <a:lnTo>
                    <a:pt x="97" y="45"/>
                  </a:lnTo>
                  <a:lnTo>
                    <a:pt x="73" y="45"/>
                  </a:lnTo>
                  <a:lnTo>
                    <a:pt x="31" y="0"/>
                  </a:lnTo>
                  <a:lnTo>
                    <a:pt x="54" y="0"/>
                  </a:lnTo>
                  <a:lnTo>
                    <a:pt x="85" y="3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1" name="Freeform 122">
              <a:extLst>
                <a:ext uri="{FF2B5EF4-FFF2-40B4-BE49-F238E27FC236}">
                  <a16:creationId xmlns:a16="http://schemas.microsoft.com/office/drawing/2014/main" id="{AA124435-0679-4024-9724-8D1034FD4C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1550" y="2225675"/>
              <a:ext cx="61913" cy="85725"/>
            </a:xfrm>
            <a:custGeom>
              <a:avLst/>
              <a:gdLst>
                <a:gd name="T0" fmla="*/ 0 w 158"/>
                <a:gd name="T1" fmla="*/ 0 h 216"/>
                <a:gd name="T2" fmla="*/ 21 w 158"/>
                <a:gd name="T3" fmla="*/ 0 h 216"/>
                <a:gd name="T4" fmla="*/ 21 w 158"/>
                <a:gd name="T5" fmla="*/ 196 h 216"/>
                <a:gd name="T6" fmla="*/ 158 w 158"/>
                <a:gd name="T7" fmla="*/ 196 h 216"/>
                <a:gd name="T8" fmla="*/ 158 w 158"/>
                <a:gd name="T9" fmla="*/ 216 h 216"/>
                <a:gd name="T10" fmla="*/ 0 w 158"/>
                <a:gd name="T11" fmla="*/ 216 h 216"/>
                <a:gd name="T12" fmla="*/ 0 w 158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6">
                  <a:moveTo>
                    <a:pt x="0" y="0"/>
                  </a:moveTo>
                  <a:lnTo>
                    <a:pt x="21" y="0"/>
                  </a:lnTo>
                  <a:lnTo>
                    <a:pt x="21" y="196"/>
                  </a:lnTo>
                  <a:lnTo>
                    <a:pt x="158" y="196"/>
                  </a:lnTo>
                  <a:lnTo>
                    <a:pt x="15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2" name="Freeform 123">
              <a:extLst>
                <a:ext uri="{FF2B5EF4-FFF2-40B4-BE49-F238E27FC236}">
                  <a16:creationId xmlns:a16="http://schemas.microsoft.com/office/drawing/2014/main" id="{3DFBB85A-31DD-4950-AE9E-6B16AD7ACA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4575" y="2222500"/>
              <a:ext cx="90488" cy="90488"/>
            </a:xfrm>
            <a:custGeom>
              <a:avLst/>
              <a:gdLst>
                <a:gd name="T0" fmla="*/ 88 w 228"/>
                <a:gd name="T1" fmla="*/ 226 h 228"/>
                <a:gd name="T2" fmla="*/ 56 w 228"/>
                <a:gd name="T3" fmla="*/ 216 h 228"/>
                <a:gd name="T4" fmla="*/ 30 w 228"/>
                <a:gd name="T5" fmla="*/ 197 h 228"/>
                <a:gd name="T6" fmla="*/ 12 w 228"/>
                <a:gd name="T7" fmla="*/ 172 h 228"/>
                <a:gd name="T8" fmla="*/ 2 w 228"/>
                <a:gd name="T9" fmla="*/ 140 h 228"/>
                <a:gd name="T10" fmla="*/ 1 w 228"/>
                <a:gd name="T11" fmla="*/ 102 h 228"/>
                <a:gd name="T12" fmla="*/ 8 w 228"/>
                <a:gd name="T13" fmla="*/ 67 h 228"/>
                <a:gd name="T14" fmla="*/ 24 w 228"/>
                <a:gd name="T15" fmla="*/ 39 h 228"/>
                <a:gd name="T16" fmla="*/ 46 w 228"/>
                <a:gd name="T17" fmla="*/ 18 h 228"/>
                <a:gd name="T18" fmla="*/ 76 w 228"/>
                <a:gd name="T19" fmla="*/ 5 h 228"/>
                <a:gd name="T20" fmla="*/ 113 w 228"/>
                <a:gd name="T21" fmla="*/ 0 h 228"/>
                <a:gd name="T22" fmla="*/ 150 w 228"/>
                <a:gd name="T23" fmla="*/ 5 h 228"/>
                <a:gd name="T24" fmla="*/ 181 w 228"/>
                <a:gd name="T25" fmla="*/ 18 h 228"/>
                <a:gd name="T26" fmla="*/ 204 w 228"/>
                <a:gd name="T27" fmla="*/ 39 h 228"/>
                <a:gd name="T28" fmla="*/ 220 w 228"/>
                <a:gd name="T29" fmla="*/ 67 h 228"/>
                <a:gd name="T30" fmla="*/ 227 w 228"/>
                <a:gd name="T31" fmla="*/ 102 h 228"/>
                <a:gd name="T32" fmla="*/ 226 w 228"/>
                <a:gd name="T33" fmla="*/ 140 h 228"/>
                <a:gd name="T34" fmla="*/ 215 w 228"/>
                <a:gd name="T35" fmla="*/ 172 h 228"/>
                <a:gd name="T36" fmla="*/ 197 w 228"/>
                <a:gd name="T37" fmla="*/ 197 h 228"/>
                <a:gd name="T38" fmla="*/ 172 w 228"/>
                <a:gd name="T39" fmla="*/ 216 h 228"/>
                <a:gd name="T40" fmla="*/ 138 w 228"/>
                <a:gd name="T41" fmla="*/ 226 h 228"/>
                <a:gd name="T42" fmla="*/ 205 w 228"/>
                <a:gd name="T43" fmla="*/ 115 h 228"/>
                <a:gd name="T44" fmla="*/ 202 w 228"/>
                <a:gd name="T45" fmla="*/ 85 h 228"/>
                <a:gd name="T46" fmla="*/ 191 w 228"/>
                <a:gd name="T47" fmla="*/ 60 h 228"/>
                <a:gd name="T48" fmla="*/ 174 w 228"/>
                <a:gd name="T49" fmla="*/ 41 h 228"/>
                <a:gd name="T50" fmla="*/ 152 w 228"/>
                <a:gd name="T51" fmla="*/ 28 h 228"/>
                <a:gd name="T52" fmla="*/ 124 w 228"/>
                <a:gd name="T53" fmla="*/ 22 h 228"/>
                <a:gd name="T54" fmla="*/ 93 w 228"/>
                <a:gd name="T55" fmla="*/ 23 h 228"/>
                <a:gd name="T56" fmla="*/ 67 w 228"/>
                <a:gd name="T57" fmla="*/ 31 h 228"/>
                <a:gd name="T58" fmla="*/ 46 w 228"/>
                <a:gd name="T59" fmla="*/ 47 h 228"/>
                <a:gd name="T60" fmla="*/ 32 w 228"/>
                <a:gd name="T61" fmla="*/ 67 h 228"/>
                <a:gd name="T62" fmla="*/ 24 w 228"/>
                <a:gd name="T63" fmla="*/ 93 h 228"/>
                <a:gd name="T64" fmla="*/ 22 w 228"/>
                <a:gd name="T65" fmla="*/ 125 h 228"/>
                <a:gd name="T66" fmla="*/ 28 w 228"/>
                <a:gd name="T67" fmla="*/ 153 h 228"/>
                <a:gd name="T68" fmla="*/ 40 w 228"/>
                <a:gd name="T69" fmla="*/ 177 h 228"/>
                <a:gd name="T70" fmla="*/ 59 w 228"/>
                <a:gd name="T71" fmla="*/ 193 h 228"/>
                <a:gd name="T72" fmla="*/ 83 w 228"/>
                <a:gd name="T73" fmla="*/ 203 h 228"/>
                <a:gd name="T74" fmla="*/ 113 w 228"/>
                <a:gd name="T75" fmla="*/ 207 h 228"/>
                <a:gd name="T76" fmla="*/ 143 w 228"/>
                <a:gd name="T77" fmla="*/ 203 h 228"/>
                <a:gd name="T78" fmla="*/ 168 w 228"/>
                <a:gd name="T79" fmla="*/ 193 h 228"/>
                <a:gd name="T80" fmla="*/ 186 w 228"/>
                <a:gd name="T81" fmla="*/ 177 h 228"/>
                <a:gd name="T82" fmla="*/ 199 w 228"/>
                <a:gd name="T83" fmla="*/ 153 h 228"/>
                <a:gd name="T84" fmla="*/ 205 w 228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8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4" y="190"/>
                  </a:lnTo>
                  <a:lnTo>
                    <a:pt x="18" y="181"/>
                  </a:lnTo>
                  <a:lnTo>
                    <a:pt x="12" y="172"/>
                  </a:lnTo>
                  <a:lnTo>
                    <a:pt x="8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1" y="128"/>
                  </a:lnTo>
                  <a:lnTo>
                    <a:pt x="0" y="115"/>
                  </a:lnTo>
                  <a:lnTo>
                    <a:pt x="1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7"/>
                  </a:lnTo>
                  <a:lnTo>
                    <a:pt x="18" y="48"/>
                  </a:lnTo>
                  <a:lnTo>
                    <a:pt x="24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2" y="13"/>
                  </a:lnTo>
                  <a:lnTo>
                    <a:pt x="181" y="18"/>
                  </a:lnTo>
                  <a:lnTo>
                    <a:pt x="190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8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90" y="204"/>
                  </a:lnTo>
                  <a:lnTo>
                    <a:pt x="181" y="210"/>
                  </a:lnTo>
                  <a:lnTo>
                    <a:pt x="172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5" y="104"/>
                  </a:lnTo>
                  <a:lnTo>
                    <a:pt x="204" y="93"/>
                  </a:lnTo>
                  <a:lnTo>
                    <a:pt x="202" y="85"/>
                  </a:lnTo>
                  <a:lnTo>
                    <a:pt x="199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1" y="47"/>
                  </a:lnTo>
                  <a:lnTo>
                    <a:pt x="174" y="41"/>
                  </a:lnTo>
                  <a:lnTo>
                    <a:pt x="168" y="36"/>
                  </a:lnTo>
                  <a:lnTo>
                    <a:pt x="160" y="31"/>
                  </a:lnTo>
                  <a:lnTo>
                    <a:pt x="152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4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2" y="67"/>
                  </a:lnTo>
                  <a:lnTo>
                    <a:pt x="28" y="75"/>
                  </a:lnTo>
                  <a:lnTo>
                    <a:pt x="26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2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6" y="144"/>
                  </a:lnTo>
                  <a:lnTo>
                    <a:pt x="28" y="153"/>
                  </a:lnTo>
                  <a:lnTo>
                    <a:pt x="32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4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8" y="193"/>
                  </a:lnTo>
                  <a:lnTo>
                    <a:pt x="174" y="189"/>
                  </a:lnTo>
                  <a:lnTo>
                    <a:pt x="181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9" y="153"/>
                  </a:lnTo>
                  <a:lnTo>
                    <a:pt x="202" y="144"/>
                  </a:lnTo>
                  <a:lnTo>
                    <a:pt x="204" y="135"/>
                  </a:lnTo>
                  <a:lnTo>
                    <a:pt x="205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3" name="Freeform 124">
              <a:extLst>
                <a:ext uri="{FF2B5EF4-FFF2-40B4-BE49-F238E27FC236}">
                  <a16:creationId xmlns:a16="http://schemas.microsoft.com/office/drawing/2014/main" id="{73C54CC3-1321-4EF1-953D-E65A770BB7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7763" y="2225675"/>
              <a:ext cx="88900" cy="85725"/>
            </a:xfrm>
            <a:custGeom>
              <a:avLst/>
              <a:gdLst>
                <a:gd name="T0" fmla="*/ 0 w 221"/>
                <a:gd name="T1" fmla="*/ 0 h 216"/>
                <a:gd name="T2" fmla="*/ 22 w 221"/>
                <a:gd name="T3" fmla="*/ 0 h 216"/>
                <a:gd name="T4" fmla="*/ 110 w 221"/>
                <a:gd name="T5" fmla="*/ 198 h 216"/>
                <a:gd name="T6" fmla="*/ 197 w 221"/>
                <a:gd name="T7" fmla="*/ 0 h 216"/>
                <a:gd name="T8" fmla="*/ 221 w 221"/>
                <a:gd name="T9" fmla="*/ 0 h 216"/>
                <a:gd name="T10" fmla="*/ 123 w 221"/>
                <a:gd name="T11" fmla="*/ 216 h 216"/>
                <a:gd name="T12" fmla="*/ 97 w 221"/>
                <a:gd name="T13" fmla="*/ 216 h 216"/>
                <a:gd name="T14" fmla="*/ 0 w 221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16">
                  <a:moveTo>
                    <a:pt x="0" y="0"/>
                  </a:moveTo>
                  <a:lnTo>
                    <a:pt x="22" y="0"/>
                  </a:lnTo>
                  <a:lnTo>
                    <a:pt x="110" y="19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123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4" name="Freeform 125">
              <a:extLst>
                <a:ext uri="{FF2B5EF4-FFF2-40B4-BE49-F238E27FC236}">
                  <a16:creationId xmlns:a16="http://schemas.microsoft.com/office/drawing/2014/main" id="{6ABE03DD-0B37-49E7-9601-527BEF4EAB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67775" y="2198688"/>
              <a:ext cx="82550" cy="112713"/>
            </a:xfrm>
            <a:custGeom>
              <a:avLst/>
              <a:gdLst>
                <a:gd name="T0" fmla="*/ 93 w 208"/>
                <a:gd name="T1" fmla="*/ 189 h 282"/>
                <a:gd name="T2" fmla="*/ 0 w 208"/>
                <a:gd name="T3" fmla="*/ 66 h 282"/>
                <a:gd name="T4" fmla="*/ 27 w 208"/>
                <a:gd name="T5" fmla="*/ 66 h 282"/>
                <a:gd name="T6" fmla="*/ 104 w 208"/>
                <a:gd name="T7" fmla="*/ 171 h 282"/>
                <a:gd name="T8" fmla="*/ 181 w 208"/>
                <a:gd name="T9" fmla="*/ 66 h 282"/>
                <a:gd name="T10" fmla="*/ 208 w 208"/>
                <a:gd name="T11" fmla="*/ 66 h 282"/>
                <a:gd name="T12" fmla="*/ 114 w 208"/>
                <a:gd name="T13" fmla="*/ 189 h 282"/>
                <a:gd name="T14" fmla="*/ 114 w 208"/>
                <a:gd name="T15" fmla="*/ 282 h 282"/>
                <a:gd name="T16" fmla="*/ 93 w 208"/>
                <a:gd name="T17" fmla="*/ 282 h 282"/>
                <a:gd name="T18" fmla="*/ 93 w 208"/>
                <a:gd name="T19" fmla="*/ 189 h 282"/>
                <a:gd name="T20" fmla="*/ 124 w 208"/>
                <a:gd name="T21" fmla="*/ 0 h 282"/>
                <a:gd name="T22" fmla="*/ 151 w 208"/>
                <a:gd name="T23" fmla="*/ 0 h 282"/>
                <a:gd name="T24" fmla="*/ 117 w 208"/>
                <a:gd name="T25" fmla="*/ 45 h 282"/>
                <a:gd name="T26" fmla="*/ 99 w 208"/>
                <a:gd name="T27" fmla="*/ 45 h 282"/>
                <a:gd name="T28" fmla="*/ 124 w 208"/>
                <a:gd name="T2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82">
                  <a:moveTo>
                    <a:pt x="93" y="189"/>
                  </a:moveTo>
                  <a:lnTo>
                    <a:pt x="0" y="66"/>
                  </a:lnTo>
                  <a:lnTo>
                    <a:pt x="27" y="66"/>
                  </a:lnTo>
                  <a:lnTo>
                    <a:pt x="104" y="171"/>
                  </a:lnTo>
                  <a:lnTo>
                    <a:pt x="181" y="66"/>
                  </a:lnTo>
                  <a:lnTo>
                    <a:pt x="208" y="66"/>
                  </a:lnTo>
                  <a:lnTo>
                    <a:pt x="114" y="189"/>
                  </a:lnTo>
                  <a:lnTo>
                    <a:pt x="114" y="282"/>
                  </a:lnTo>
                  <a:lnTo>
                    <a:pt x="93" y="282"/>
                  </a:lnTo>
                  <a:lnTo>
                    <a:pt x="93" y="189"/>
                  </a:lnTo>
                  <a:close/>
                  <a:moveTo>
                    <a:pt x="124" y="0"/>
                  </a:moveTo>
                  <a:lnTo>
                    <a:pt x="151" y="0"/>
                  </a:lnTo>
                  <a:lnTo>
                    <a:pt x="117" y="45"/>
                  </a:lnTo>
                  <a:lnTo>
                    <a:pt x="99" y="4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5" name="Freeform 126">
              <a:extLst>
                <a:ext uri="{FF2B5EF4-FFF2-40B4-BE49-F238E27FC236}">
                  <a16:creationId xmlns:a16="http://schemas.microsoft.com/office/drawing/2014/main" id="{0294993E-11A6-4EC1-A600-8D7E4EA33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7788" y="2222500"/>
              <a:ext cx="85725" cy="90488"/>
            </a:xfrm>
            <a:custGeom>
              <a:avLst/>
              <a:gdLst>
                <a:gd name="T0" fmla="*/ 102 w 217"/>
                <a:gd name="T1" fmla="*/ 22 h 228"/>
                <a:gd name="T2" fmla="*/ 83 w 217"/>
                <a:gd name="T3" fmla="*/ 25 h 228"/>
                <a:gd name="T4" fmla="*/ 67 w 217"/>
                <a:gd name="T5" fmla="*/ 31 h 228"/>
                <a:gd name="T6" fmla="*/ 52 w 217"/>
                <a:gd name="T7" fmla="*/ 41 h 228"/>
                <a:gd name="T8" fmla="*/ 40 w 217"/>
                <a:gd name="T9" fmla="*/ 53 h 228"/>
                <a:gd name="T10" fmla="*/ 31 w 217"/>
                <a:gd name="T11" fmla="*/ 67 h 228"/>
                <a:gd name="T12" fmla="*/ 25 w 217"/>
                <a:gd name="T13" fmla="*/ 85 h 228"/>
                <a:gd name="T14" fmla="*/ 22 w 217"/>
                <a:gd name="T15" fmla="*/ 104 h 228"/>
                <a:gd name="T16" fmla="*/ 22 w 217"/>
                <a:gd name="T17" fmla="*/ 124 h 228"/>
                <a:gd name="T18" fmla="*/ 25 w 217"/>
                <a:gd name="T19" fmla="*/ 144 h 228"/>
                <a:gd name="T20" fmla="*/ 31 w 217"/>
                <a:gd name="T21" fmla="*/ 161 h 228"/>
                <a:gd name="T22" fmla="*/ 40 w 217"/>
                <a:gd name="T23" fmla="*/ 175 h 228"/>
                <a:gd name="T24" fmla="*/ 51 w 217"/>
                <a:gd name="T25" fmla="*/ 187 h 228"/>
                <a:gd name="T26" fmla="*/ 65 w 217"/>
                <a:gd name="T27" fmla="*/ 197 h 228"/>
                <a:gd name="T28" fmla="*/ 81 w 217"/>
                <a:gd name="T29" fmla="*/ 203 h 228"/>
                <a:gd name="T30" fmla="*/ 99 w 217"/>
                <a:gd name="T31" fmla="*/ 207 h 228"/>
                <a:gd name="T32" fmla="*/ 124 w 217"/>
                <a:gd name="T33" fmla="*/ 205 h 228"/>
                <a:gd name="T34" fmla="*/ 145 w 217"/>
                <a:gd name="T35" fmla="*/ 199 h 228"/>
                <a:gd name="T36" fmla="*/ 159 w 217"/>
                <a:gd name="T37" fmla="*/ 193 h 228"/>
                <a:gd name="T38" fmla="*/ 169 w 217"/>
                <a:gd name="T39" fmla="*/ 185 h 228"/>
                <a:gd name="T40" fmla="*/ 179 w 217"/>
                <a:gd name="T41" fmla="*/ 174 h 228"/>
                <a:gd name="T42" fmla="*/ 186 w 217"/>
                <a:gd name="T43" fmla="*/ 162 h 228"/>
                <a:gd name="T44" fmla="*/ 192 w 217"/>
                <a:gd name="T45" fmla="*/ 148 h 228"/>
                <a:gd name="T46" fmla="*/ 217 w 217"/>
                <a:gd name="T47" fmla="*/ 141 h 228"/>
                <a:gd name="T48" fmla="*/ 212 w 217"/>
                <a:gd name="T49" fmla="*/ 160 h 228"/>
                <a:gd name="T50" fmla="*/ 204 w 217"/>
                <a:gd name="T51" fmla="*/ 177 h 228"/>
                <a:gd name="T52" fmla="*/ 193 w 217"/>
                <a:gd name="T53" fmla="*/ 192 h 228"/>
                <a:gd name="T54" fmla="*/ 180 w 217"/>
                <a:gd name="T55" fmla="*/ 204 h 228"/>
                <a:gd name="T56" fmla="*/ 166 w 217"/>
                <a:gd name="T57" fmla="*/ 215 h 228"/>
                <a:gd name="T58" fmla="*/ 149 w 217"/>
                <a:gd name="T59" fmla="*/ 222 h 228"/>
                <a:gd name="T60" fmla="*/ 130 w 217"/>
                <a:gd name="T61" fmla="*/ 227 h 228"/>
                <a:gd name="T62" fmla="*/ 110 w 217"/>
                <a:gd name="T63" fmla="*/ 228 h 228"/>
                <a:gd name="T64" fmla="*/ 86 w 217"/>
                <a:gd name="T65" fmla="*/ 226 h 228"/>
                <a:gd name="T66" fmla="*/ 64 w 217"/>
                <a:gd name="T67" fmla="*/ 220 h 228"/>
                <a:gd name="T68" fmla="*/ 45 w 217"/>
                <a:gd name="T69" fmla="*/ 210 h 228"/>
                <a:gd name="T70" fmla="*/ 30 w 217"/>
                <a:gd name="T71" fmla="*/ 197 h 228"/>
                <a:gd name="T72" fmla="*/ 16 w 217"/>
                <a:gd name="T73" fmla="*/ 180 h 228"/>
                <a:gd name="T74" fmla="*/ 7 w 217"/>
                <a:gd name="T75" fmla="*/ 161 h 228"/>
                <a:gd name="T76" fmla="*/ 2 w 217"/>
                <a:gd name="T77" fmla="*/ 140 h 228"/>
                <a:gd name="T78" fmla="*/ 0 w 217"/>
                <a:gd name="T79" fmla="*/ 115 h 228"/>
                <a:gd name="T80" fmla="*/ 2 w 217"/>
                <a:gd name="T81" fmla="*/ 90 h 228"/>
                <a:gd name="T82" fmla="*/ 7 w 217"/>
                <a:gd name="T83" fmla="*/ 67 h 228"/>
                <a:gd name="T84" fmla="*/ 16 w 217"/>
                <a:gd name="T85" fmla="*/ 48 h 228"/>
                <a:gd name="T86" fmla="*/ 30 w 217"/>
                <a:gd name="T87" fmla="*/ 31 h 228"/>
                <a:gd name="T88" fmla="*/ 46 w 217"/>
                <a:gd name="T89" fmla="*/ 18 h 228"/>
                <a:gd name="T90" fmla="*/ 65 w 217"/>
                <a:gd name="T91" fmla="*/ 8 h 228"/>
                <a:gd name="T92" fmla="*/ 88 w 217"/>
                <a:gd name="T93" fmla="*/ 2 h 228"/>
                <a:gd name="T94" fmla="*/ 113 w 217"/>
                <a:gd name="T95" fmla="*/ 0 h 228"/>
                <a:gd name="T96" fmla="*/ 134 w 217"/>
                <a:gd name="T97" fmla="*/ 2 h 228"/>
                <a:gd name="T98" fmla="*/ 151 w 217"/>
                <a:gd name="T99" fmla="*/ 6 h 228"/>
                <a:gd name="T100" fmla="*/ 168 w 217"/>
                <a:gd name="T101" fmla="*/ 12 h 228"/>
                <a:gd name="T102" fmla="*/ 181 w 217"/>
                <a:gd name="T103" fmla="*/ 22 h 228"/>
                <a:gd name="T104" fmla="*/ 193 w 217"/>
                <a:gd name="T105" fmla="*/ 32 h 228"/>
                <a:gd name="T106" fmla="*/ 203 w 217"/>
                <a:gd name="T107" fmla="*/ 45 h 228"/>
                <a:gd name="T108" fmla="*/ 210 w 217"/>
                <a:gd name="T109" fmla="*/ 60 h 228"/>
                <a:gd name="T110" fmla="*/ 214 w 217"/>
                <a:gd name="T111" fmla="*/ 76 h 228"/>
                <a:gd name="T112" fmla="*/ 187 w 217"/>
                <a:gd name="T113" fmla="*/ 65 h 228"/>
                <a:gd name="T114" fmla="*/ 174 w 217"/>
                <a:gd name="T115" fmla="*/ 44 h 228"/>
                <a:gd name="T116" fmla="*/ 154 w 217"/>
                <a:gd name="T117" fmla="*/ 30 h 228"/>
                <a:gd name="T118" fmla="*/ 128 w 217"/>
                <a:gd name="T11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228">
                  <a:moveTo>
                    <a:pt x="113" y="22"/>
                  </a:move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5" y="60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5" y="85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7" y="153"/>
                  </a:lnTo>
                  <a:lnTo>
                    <a:pt x="31" y="161"/>
                  </a:lnTo>
                  <a:lnTo>
                    <a:pt x="35" y="168"/>
                  </a:lnTo>
                  <a:lnTo>
                    <a:pt x="40" y="175"/>
                  </a:lnTo>
                  <a:lnTo>
                    <a:pt x="45" y="181"/>
                  </a:lnTo>
                  <a:lnTo>
                    <a:pt x="51" y="187"/>
                  </a:lnTo>
                  <a:lnTo>
                    <a:pt x="58" y="192"/>
                  </a:lnTo>
                  <a:lnTo>
                    <a:pt x="65" y="197"/>
                  </a:lnTo>
                  <a:lnTo>
                    <a:pt x="73" y="201"/>
                  </a:lnTo>
                  <a:lnTo>
                    <a:pt x="81" y="203"/>
                  </a:lnTo>
                  <a:lnTo>
                    <a:pt x="89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24" y="205"/>
                  </a:lnTo>
                  <a:lnTo>
                    <a:pt x="139" y="202"/>
                  </a:lnTo>
                  <a:lnTo>
                    <a:pt x="145" y="199"/>
                  </a:lnTo>
                  <a:lnTo>
                    <a:pt x="153" y="197"/>
                  </a:lnTo>
                  <a:lnTo>
                    <a:pt x="159" y="193"/>
                  </a:lnTo>
                  <a:lnTo>
                    <a:pt x="165" y="189"/>
                  </a:lnTo>
                  <a:lnTo>
                    <a:pt x="169" y="185"/>
                  </a:lnTo>
                  <a:lnTo>
                    <a:pt x="174" y="180"/>
                  </a:lnTo>
                  <a:lnTo>
                    <a:pt x="179" y="174"/>
                  </a:lnTo>
                  <a:lnTo>
                    <a:pt x="184" y="168"/>
                  </a:lnTo>
                  <a:lnTo>
                    <a:pt x="186" y="162"/>
                  </a:lnTo>
                  <a:lnTo>
                    <a:pt x="190" y="155"/>
                  </a:lnTo>
                  <a:lnTo>
                    <a:pt x="192" y="148"/>
                  </a:lnTo>
                  <a:lnTo>
                    <a:pt x="194" y="141"/>
                  </a:lnTo>
                  <a:lnTo>
                    <a:pt x="217" y="141"/>
                  </a:lnTo>
                  <a:lnTo>
                    <a:pt x="215" y="150"/>
                  </a:lnTo>
                  <a:lnTo>
                    <a:pt x="212" y="160"/>
                  </a:lnTo>
                  <a:lnTo>
                    <a:pt x="209" y="170"/>
                  </a:lnTo>
                  <a:lnTo>
                    <a:pt x="204" y="177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7" y="198"/>
                  </a:lnTo>
                  <a:lnTo>
                    <a:pt x="180" y="204"/>
                  </a:lnTo>
                  <a:lnTo>
                    <a:pt x="173" y="210"/>
                  </a:lnTo>
                  <a:lnTo>
                    <a:pt x="166" y="215"/>
                  </a:lnTo>
                  <a:lnTo>
                    <a:pt x="157" y="218"/>
                  </a:lnTo>
                  <a:lnTo>
                    <a:pt x="149" y="222"/>
                  </a:lnTo>
                  <a:lnTo>
                    <a:pt x="139" y="224"/>
                  </a:lnTo>
                  <a:lnTo>
                    <a:pt x="130" y="227"/>
                  </a:lnTo>
                  <a:lnTo>
                    <a:pt x="119" y="228"/>
                  </a:lnTo>
                  <a:lnTo>
                    <a:pt x="110" y="228"/>
                  </a:lnTo>
                  <a:lnTo>
                    <a:pt x="98" y="228"/>
                  </a:lnTo>
                  <a:lnTo>
                    <a:pt x="86" y="226"/>
                  </a:lnTo>
                  <a:lnTo>
                    <a:pt x="75" y="223"/>
                  </a:lnTo>
                  <a:lnTo>
                    <a:pt x="64" y="220"/>
                  </a:lnTo>
                  <a:lnTo>
                    <a:pt x="55" y="216"/>
                  </a:lnTo>
                  <a:lnTo>
                    <a:pt x="45" y="210"/>
                  </a:lnTo>
                  <a:lnTo>
                    <a:pt x="37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4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5" y="17"/>
                  </a:lnTo>
                  <a:lnTo>
                    <a:pt x="181" y="22"/>
                  </a:lnTo>
                  <a:lnTo>
                    <a:pt x="189" y="26"/>
                  </a:lnTo>
                  <a:lnTo>
                    <a:pt x="193" y="32"/>
                  </a:lnTo>
                  <a:lnTo>
                    <a:pt x="198" y="38"/>
                  </a:lnTo>
                  <a:lnTo>
                    <a:pt x="203" y="45"/>
                  </a:lnTo>
                  <a:lnTo>
                    <a:pt x="206" y="53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14" y="76"/>
                  </a:lnTo>
                  <a:lnTo>
                    <a:pt x="192" y="76"/>
                  </a:lnTo>
                  <a:lnTo>
                    <a:pt x="187" y="65"/>
                  </a:lnTo>
                  <a:lnTo>
                    <a:pt x="181" y="54"/>
                  </a:lnTo>
                  <a:lnTo>
                    <a:pt x="174" y="44"/>
                  </a:lnTo>
                  <a:lnTo>
                    <a:pt x="165" y="36"/>
                  </a:lnTo>
                  <a:lnTo>
                    <a:pt x="154" y="30"/>
                  </a:lnTo>
                  <a:lnTo>
                    <a:pt x="142" y="25"/>
                  </a:lnTo>
                  <a:lnTo>
                    <a:pt x="128" y="23"/>
                  </a:lnTo>
                  <a:lnTo>
                    <a:pt x="11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6" name="Freeform 127">
              <a:extLst>
                <a:ext uri="{FF2B5EF4-FFF2-40B4-BE49-F238E27FC236}">
                  <a16:creationId xmlns:a16="http://schemas.microsoft.com/office/drawing/2014/main" id="{467F8B94-CB12-4E8A-9C1F-B1F5CE9F3B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77325" y="2225675"/>
              <a:ext cx="73025" cy="85725"/>
            </a:xfrm>
            <a:custGeom>
              <a:avLst/>
              <a:gdLst>
                <a:gd name="T0" fmla="*/ 0 w 184"/>
                <a:gd name="T1" fmla="*/ 0 h 216"/>
                <a:gd name="T2" fmla="*/ 21 w 184"/>
                <a:gd name="T3" fmla="*/ 0 h 216"/>
                <a:gd name="T4" fmla="*/ 21 w 184"/>
                <a:gd name="T5" fmla="*/ 91 h 216"/>
                <a:gd name="T6" fmla="*/ 163 w 184"/>
                <a:gd name="T7" fmla="*/ 91 h 216"/>
                <a:gd name="T8" fmla="*/ 163 w 184"/>
                <a:gd name="T9" fmla="*/ 0 h 216"/>
                <a:gd name="T10" fmla="*/ 184 w 184"/>
                <a:gd name="T11" fmla="*/ 0 h 216"/>
                <a:gd name="T12" fmla="*/ 184 w 184"/>
                <a:gd name="T13" fmla="*/ 216 h 216"/>
                <a:gd name="T14" fmla="*/ 163 w 184"/>
                <a:gd name="T15" fmla="*/ 216 h 216"/>
                <a:gd name="T16" fmla="*/ 163 w 184"/>
                <a:gd name="T17" fmla="*/ 111 h 216"/>
                <a:gd name="T18" fmla="*/ 21 w 184"/>
                <a:gd name="T19" fmla="*/ 111 h 216"/>
                <a:gd name="T20" fmla="*/ 21 w 184"/>
                <a:gd name="T21" fmla="*/ 216 h 216"/>
                <a:gd name="T22" fmla="*/ 0 w 184"/>
                <a:gd name="T23" fmla="*/ 216 h 216"/>
                <a:gd name="T24" fmla="*/ 0 w 184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216">
                  <a:moveTo>
                    <a:pt x="0" y="0"/>
                  </a:moveTo>
                  <a:lnTo>
                    <a:pt x="21" y="0"/>
                  </a:lnTo>
                  <a:lnTo>
                    <a:pt x="21" y="91"/>
                  </a:lnTo>
                  <a:lnTo>
                    <a:pt x="163" y="91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184" y="216"/>
                  </a:lnTo>
                  <a:lnTo>
                    <a:pt x="163" y="216"/>
                  </a:lnTo>
                  <a:lnTo>
                    <a:pt x="163" y="111"/>
                  </a:lnTo>
                  <a:lnTo>
                    <a:pt x="21" y="111"/>
                  </a:lnTo>
                  <a:lnTo>
                    <a:pt x="2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7" name="Freeform 128">
              <a:extLst>
                <a:ext uri="{FF2B5EF4-FFF2-40B4-BE49-F238E27FC236}">
                  <a16:creationId xmlns:a16="http://schemas.microsoft.com/office/drawing/2014/main" id="{79DF424D-9D23-40CC-9472-30AD72C7E5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75750" y="2222500"/>
              <a:ext cx="90488" cy="90488"/>
            </a:xfrm>
            <a:custGeom>
              <a:avLst/>
              <a:gdLst>
                <a:gd name="T0" fmla="*/ 88 w 227"/>
                <a:gd name="T1" fmla="*/ 226 h 228"/>
                <a:gd name="T2" fmla="*/ 56 w 227"/>
                <a:gd name="T3" fmla="*/ 216 h 228"/>
                <a:gd name="T4" fmla="*/ 30 w 227"/>
                <a:gd name="T5" fmla="*/ 197 h 228"/>
                <a:gd name="T6" fmla="*/ 12 w 227"/>
                <a:gd name="T7" fmla="*/ 172 h 228"/>
                <a:gd name="T8" fmla="*/ 2 w 227"/>
                <a:gd name="T9" fmla="*/ 140 h 228"/>
                <a:gd name="T10" fmla="*/ 0 w 227"/>
                <a:gd name="T11" fmla="*/ 102 h 228"/>
                <a:gd name="T12" fmla="*/ 7 w 227"/>
                <a:gd name="T13" fmla="*/ 67 h 228"/>
                <a:gd name="T14" fmla="*/ 22 w 227"/>
                <a:gd name="T15" fmla="*/ 39 h 228"/>
                <a:gd name="T16" fmla="*/ 46 w 227"/>
                <a:gd name="T17" fmla="*/ 18 h 228"/>
                <a:gd name="T18" fmla="*/ 76 w 227"/>
                <a:gd name="T19" fmla="*/ 5 h 228"/>
                <a:gd name="T20" fmla="*/ 113 w 227"/>
                <a:gd name="T21" fmla="*/ 0 h 228"/>
                <a:gd name="T22" fmla="*/ 150 w 227"/>
                <a:gd name="T23" fmla="*/ 5 h 228"/>
                <a:gd name="T24" fmla="*/ 180 w 227"/>
                <a:gd name="T25" fmla="*/ 18 h 228"/>
                <a:gd name="T26" fmla="*/ 204 w 227"/>
                <a:gd name="T27" fmla="*/ 39 h 228"/>
                <a:gd name="T28" fmla="*/ 220 w 227"/>
                <a:gd name="T29" fmla="*/ 67 h 228"/>
                <a:gd name="T30" fmla="*/ 227 w 227"/>
                <a:gd name="T31" fmla="*/ 102 h 228"/>
                <a:gd name="T32" fmla="*/ 226 w 227"/>
                <a:gd name="T33" fmla="*/ 140 h 228"/>
                <a:gd name="T34" fmla="*/ 215 w 227"/>
                <a:gd name="T35" fmla="*/ 172 h 228"/>
                <a:gd name="T36" fmla="*/ 197 w 227"/>
                <a:gd name="T37" fmla="*/ 197 h 228"/>
                <a:gd name="T38" fmla="*/ 171 w 227"/>
                <a:gd name="T39" fmla="*/ 216 h 228"/>
                <a:gd name="T40" fmla="*/ 138 w 227"/>
                <a:gd name="T41" fmla="*/ 226 h 228"/>
                <a:gd name="T42" fmla="*/ 205 w 227"/>
                <a:gd name="T43" fmla="*/ 115 h 228"/>
                <a:gd name="T44" fmla="*/ 202 w 227"/>
                <a:gd name="T45" fmla="*/ 85 h 228"/>
                <a:gd name="T46" fmla="*/ 191 w 227"/>
                <a:gd name="T47" fmla="*/ 60 h 228"/>
                <a:gd name="T48" fmla="*/ 174 w 227"/>
                <a:gd name="T49" fmla="*/ 41 h 228"/>
                <a:gd name="T50" fmla="*/ 151 w 227"/>
                <a:gd name="T51" fmla="*/ 28 h 228"/>
                <a:gd name="T52" fmla="*/ 124 w 227"/>
                <a:gd name="T53" fmla="*/ 22 h 228"/>
                <a:gd name="T54" fmla="*/ 93 w 227"/>
                <a:gd name="T55" fmla="*/ 23 h 228"/>
                <a:gd name="T56" fmla="*/ 67 w 227"/>
                <a:gd name="T57" fmla="*/ 31 h 228"/>
                <a:gd name="T58" fmla="*/ 46 w 227"/>
                <a:gd name="T59" fmla="*/ 47 h 228"/>
                <a:gd name="T60" fmla="*/ 31 w 227"/>
                <a:gd name="T61" fmla="*/ 67 h 228"/>
                <a:gd name="T62" fmla="*/ 24 w 227"/>
                <a:gd name="T63" fmla="*/ 93 h 228"/>
                <a:gd name="T64" fmla="*/ 22 w 227"/>
                <a:gd name="T65" fmla="*/ 125 h 228"/>
                <a:gd name="T66" fmla="*/ 28 w 227"/>
                <a:gd name="T67" fmla="*/ 153 h 228"/>
                <a:gd name="T68" fmla="*/ 40 w 227"/>
                <a:gd name="T69" fmla="*/ 177 h 228"/>
                <a:gd name="T70" fmla="*/ 59 w 227"/>
                <a:gd name="T71" fmla="*/ 193 h 228"/>
                <a:gd name="T72" fmla="*/ 83 w 227"/>
                <a:gd name="T73" fmla="*/ 203 h 228"/>
                <a:gd name="T74" fmla="*/ 113 w 227"/>
                <a:gd name="T75" fmla="*/ 207 h 228"/>
                <a:gd name="T76" fmla="*/ 143 w 227"/>
                <a:gd name="T77" fmla="*/ 203 h 228"/>
                <a:gd name="T78" fmla="*/ 167 w 227"/>
                <a:gd name="T79" fmla="*/ 193 h 228"/>
                <a:gd name="T80" fmla="*/ 186 w 227"/>
                <a:gd name="T81" fmla="*/ 177 h 228"/>
                <a:gd name="T82" fmla="*/ 198 w 227"/>
                <a:gd name="T83" fmla="*/ 153 h 228"/>
                <a:gd name="T84" fmla="*/ 204 w 227"/>
                <a:gd name="T85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228">
                  <a:moveTo>
                    <a:pt x="113" y="228"/>
                  </a:moveTo>
                  <a:lnTo>
                    <a:pt x="100" y="228"/>
                  </a:lnTo>
                  <a:lnTo>
                    <a:pt x="88" y="226"/>
                  </a:lnTo>
                  <a:lnTo>
                    <a:pt x="76" y="223"/>
                  </a:lnTo>
                  <a:lnTo>
                    <a:pt x="65" y="220"/>
                  </a:lnTo>
                  <a:lnTo>
                    <a:pt x="56" y="216"/>
                  </a:lnTo>
                  <a:lnTo>
                    <a:pt x="46" y="210"/>
                  </a:lnTo>
                  <a:lnTo>
                    <a:pt x="38" y="204"/>
                  </a:lnTo>
                  <a:lnTo>
                    <a:pt x="30" y="197"/>
                  </a:lnTo>
                  <a:lnTo>
                    <a:pt x="22" y="190"/>
                  </a:lnTo>
                  <a:lnTo>
                    <a:pt x="16" y="181"/>
                  </a:lnTo>
                  <a:lnTo>
                    <a:pt x="12" y="172"/>
                  </a:lnTo>
                  <a:lnTo>
                    <a:pt x="7" y="161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28"/>
                  </a:lnTo>
                  <a:lnTo>
                    <a:pt x="0" y="115"/>
                  </a:lnTo>
                  <a:lnTo>
                    <a:pt x="0" y="102"/>
                  </a:lnTo>
                  <a:lnTo>
                    <a:pt x="2" y="90"/>
                  </a:lnTo>
                  <a:lnTo>
                    <a:pt x="4" y="78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6" y="48"/>
                  </a:lnTo>
                  <a:lnTo>
                    <a:pt x="22" y="39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6" y="18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6" y="5"/>
                  </a:lnTo>
                  <a:lnTo>
                    <a:pt x="88" y="2"/>
                  </a:lnTo>
                  <a:lnTo>
                    <a:pt x="100" y="1"/>
                  </a:lnTo>
                  <a:lnTo>
                    <a:pt x="113" y="0"/>
                  </a:lnTo>
                  <a:lnTo>
                    <a:pt x="126" y="1"/>
                  </a:lnTo>
                  <a:lnTo>
                    <a:pt x="138" y="2"/>
                  </a:lnTo>
                  <a:lnTo>
                    <a:pt x="150" y="5"/>
                  </a:lnTo>
                  <a:lnTo>
                    <a:pt x="161" y="8"/>
                  </a:lnTo>
                  <a:lnTo>
                    <a:pt x="171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4" y="39"/>
                  </a:lnTo>
                  <a:lnTo>
                    <a:pt x="210" y="48"/>
                  </a:lnTo>
                  <a:lnTo>
                    <a:pt x="215" y="57"/>
                  </a:lnTo>
                  <a:lnTo>
                    <a:pt x="220" y="67"/>
                  </a:lnTo>
                  <a:lnTo>
                    <a:pt x="223" y="78"/>
                  </a:lnTo>
                  <a:lnTo>
                    <a:pt x="226" y="90"/>
                  </a:lnTo>
                  <a:lnTo>
                    <a:pt x="227" y="102"/>
                  </a:lnTo>
                  <a:lnTo>
                    <a:pt x="227" y="115"/>
                  </a:lnTo>
                  <a:lnTo>
                    <a:pt x="227" y="128"/>
                  </a:lnTo>
                  <a:lnTo>
                    <a:pt x="226" y="140"/>
                  </a:lnTo>
                  <a:lnTo>
                    <a:pt x="223" y="150"/>
                  </a:lnTo>
                  <a:lnTo>
                    <a:pt x="220" y="161"/>
                  </a:lnTo>
                  <a:lnTo>
                    <a:pt x="215" y="172"/>
                  </a:lnTo>
                  <a:lnTo>
                    <a:pt x="210" y="181"/>
                  </a:lnTo>
                  <a:lnTo>
                    <a:pt x="204" y="190"/>
                  </a:lnTo>
                  <a:lnTo>
                    <a:pt x="197" y="197"/>
                  </a:lnTo>
                  <a:lnTo>
                    <a:pt x="189" y="204"/>
                  </a:lnTo>
                  <a:lnTo>
                    <a:pt x="180" y="210"/>
                  </a:lnTo>
                  <a:lnTo>
                    <a:pt x="171" y="216"/>
                  </a:lnTo>
                  <a:lnTo>
                    <a:pt x="161" y="220"/>
                  </a:lnTo>
                  <a:lnTo>
                    <a:pt x="150" y="223"/>
                  </a:lnTo>
                  <a:lnTo>
                    <a:pt x="138" y="226"/>
                  </a:lnTo>
                  <a:lnTo>
                    <a:pt x="126" y="228"/>
                  </a:lnTo>
                  <a:lnTo>
                    <a:pt x="113" y="228"/>
                  </a:lnTo>
                  <a:close/>
                  <a:moveTo>
                    <a:pt x="205" y="115"/>
                  </a:moveTo>
                  <a:lnTo>
                    <a:pt x="204" y="104"/>
                  </a:lnTo>
                  <a:lnTo>
                    <a:pt x="203" y="93"/>
                  </a:lnTo>
                  <a:lnTo>
                    <a:pt x="202" y="85"/>
                  </a:lnTo>
                  <a:lnTo>
                    <a:pt x="198" y="75"/>
                  </a:lnTo>
                  <a:lnTo>
                    <a:pt x="196" y="67"/>
                  </a:lnTo>
                  <a:lnTo>
                    <a:pt x="191" y="60"/>
                  </a:lnTo>
                  <a:lnTo>
                    <a:pt x="186" y="53"/>
                  </a:lnTo>
                  <a:lnTo>
                    <a:pt x="180" y="47"/>
                  </a:lnTo>
                  <a:lnTo>
                    <a:pt x="174" y="41"/>
                  </a:lnTo>
                  <a:lnTo>
                    <a:pt x="167" y="36"/>
                  </a:lnTo>
                  <a:lnTo>
                    <a:pt x="160" y="31"/>
                  </a:lnTo>
                  <a:lnTo>
                    <a:pt x="151" y="28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24" y="22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3" y="23"/>
                  </a:lnTo>
                  <a:lnTo>
                    <a:pt x="83" y="25"/>
                  </a:lnTo>
                  <a:lnTo>
                    <a:pt x="75" y="28"/>
                  </a:lnTo>
                  <a:lnTo>
                    <a:pt x="67" y="31"/>
                  </a:lnTo>
                  <a:lnTo>
                    <a:pt x="59" y="36"/>
                  </a:lnTo>
                  <a:lnTo>
                    <a:pt x="52" y="41"/>
                  </a:lnTo>
                  <a:lnTo>
                    <a:pt x="46" y="47"/>
                  </a:lnTo>
                  <a:lnTo>
                    <a:pt x="40" y="53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8" y="75"/>
                  </a:lnTo>
                  <a:lnTo>
                    <a:pt x="25" y="85"/>
                  </a:lnTo>
                  <a:lnTo>
                    <a:pt x="24" y="93"/>
                  </a:lnTo>
                  <a:lnTo>
                    <a:pt x="22" y="104"/>
                  </a:lnTo>
                  <a:lnTo>
                    <a:pt x="21" y="115"/>
                  </a:lnTo>
                  <a:lnTo>
                    <a:pt x="22" y="125"/>
                  </a:lnTo>
                  <a:lnTo>
                    <a:pt x="24" y="135"/>
                  </a:lnTo>
                  <a:lnTo>
                    <a:pt x="25" y="144"/>
                  </a:lnTo>
                  <a:lnTo>
                    <a:pt x="28" y="153"/>
                  </a:lnTo>
                  <a:lnTo>
                    <a:pt x="31" y="161"/>
                  </a:lnTo>
                  <a:lnTo>
                    <a:pt x="36" y="170"/>
                  </a:lnTo>
                  <a:lnTo>
                    <a:pt x="40" y="177"/>
                  </a:lnTo>
                  <a:lnTo>
                    <a:pt x="46" y="183"/>
                  </a:lnTo>
                  <a:lnTo>
                    <a:pt x="52" y="189"/>
                  </a:lnTo>
                  <a:lnTo>
                    <a:pt x="59" y="193"/>
                  </a:lnTo>
                  <a:lnTo>
                    <a:pt x="67" y="197"/>
                  </a:lnTo>
                  <a:lnTo>
                    <a:pt x="75" y="201"/>
                  </a:lnTo>
                  <a:lnTo>
                    <a:pt x="83" y="203"/>
                  </a:lnTo>
                  <a:lnTo>
                    <a:pt x="93" y="205"/>
                  </a:lnTo>
                  <a:lnTo>
                    <a:pt x="102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4" y="205"/>
                  </a:lnTo>
                  <a:lnTo>
                    <a:pt x="143" y="203"/>
                  </a:lnTo>
                  <a:lnTo>
                    <a:pt x="151" y="201"/>
                  </a:lnTo>
                  <a:lnTo>
                    <a:pt x="160" y="197"/>
                  </a:lnTo>
                  <a:lnTo>
                    <a:pt x="167" y="193"/>
                  </a:lnTo>
                  <a:lnTo>
                    <a:pt x="174" y="189"/>
                  </a:lnTo>
                  <a:lnTo>
                    <a:pt x="180" y="183"/>
                  </a:lnTo>
                  <a:lnTo>
                    <a:pt x="186" y="177"/>
                  </a:lnTo>
                  <a:lnTo>
                    <a:pt x="191" y="170"/>
                  </a:lnTo>
                  <a:lnTo>
                    <a:pt x="196" y="161"/>
                  </a:lnTo>
                  <a:lnTo>
                    <a:pt x="198" y="153"/>
                  </a:lnTo>
                  <a:lnTo>
                    <a:pt x="202" y="144"/>
                  </a:lnTo>
                  <a:lnTo>
                    <a:pt x="203" y="135"/>
                  </a:lnTo>
                  <a:lnTo>
                    <a:pt x="204" y="125"/>
                  </a:lnTo>
                  <a:lnTo>
                    <a:pt x="205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8" name="Freeform 129">
              <a:extLst>
                <a:ext uri="{FF2B5EF4-FFF2-40B4-BE49-F238E27FC236}">
                  <a16:creationId xmlns:a16="http://schemas.microsoft.com/office/drawing/2014/main" id="{2F40A3EC-43DE-4A1E-A5A8-B3A01F85F3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80525" y="2225675"/>
              <a:ext cx="87313" cy="85725"/>
            </a:xfrm>
            <a:custGeom>
              <a:avLst/>
              <a:gdLst>
                <a:gd name="T0" fmla="*/ 0 w 222"/>
                <a:gd name="T1" fmla="*/ 0 h 216"/>
                <a:gd name="T2" fmla="*/ 24 w 222"/>
                <a:gd name="T3" fmla="*/ 0 h 216"/>
                <a:gd name="T4" fmla="*/ 112 w 222"/>
                <a:gd name="T5" fmla="*/ 198 h 216"/>
                <a:gd name="T6" fmla="*/ 199 w 222"/>
                <a:gd name="T7" fmla="*/ 0 h 216"/>
                <a:gd name="T8" fmla="*/ 222 w 222"/>
                <a:gd name="T9" fmla="*/ 0 h 216"/>
                <a:gd name="T10" fmla="*/ 125 w 222"/>
                <a:gd name="T11" fmla="*/ 216 h 216"/>
                <a:gd name="T12" fmla="*/ 97 w 222"/>
                <a:gd name="T13" fmla="*/ 216 h 216"/>
                <a:gd name="T14" fmla="*/ 0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0" y="0"/>
                  </a:moveTo>
                  <a:lnTo>
                    <a:pt x="24" y="0"/>
                  </a:lnTo>
                  <a:lnTo>
                    <a:pt x="112" y="198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125" y="216"/>
                  </a:lnTo>
                  <a:lnTo>
                    <a:pt x="97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9" name="Freeform 130">
              <a:extLst>
                <a:ext uri="{FF2B5EF4-FFF2-40B4-BE49-F238E27FC236}">
                  <a16:creationId xmlns:a16="http://schemas.microsoft.com/office/drawing/2014/main" id="{10EE3883-0BEF-4D1D-BB93-46E5FC4D1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8950" y="2225675"/>
              <a:ext cx="82550" cy="85725"/>
            </a:xfrm>
            <a:custGeom>
              <a:avLst/>
              <a:gdLst>
                <a:gd name="T0" fmla="*/ 93 w 208"/>
                <a:gd name="T1" fmla="*/ 123 h 216"/>
                <a:gd name="T2" fmla="*/ 0 w 208"/>
                <a:gd name="T3" fmla="*/ 0 h 216"/>
                <a:gd name="T4" fmla="*/ 27 w 208"/>
                <a:gd name="T5" fmla="*/ 0 h 216"/>
                <a:gd name="T6" fmla="*/ 104 w 208"/>
                <a:gd name="T7" fmla="*/ 105 h 216"/>
                <a:gd name="T8" fmla="*/ 180 w 208"/>
                <a:gd name="T9" fmla="*/ 0 h 216"/>
                <a:gd name="T10" fmla="*/ 208 w 208"/>
                <a:gd name="T11" fmla="*/ 0 h 216"/>
                <a:gd name="T12" fmla="*/ 114 w 208"/>
                <a:gd name="T13" fmla="*/ 123 h 216"/>
                <a:gd name="T14" fmla="*/ 114 w 208"/>
                <a:gd name="T15" fmla="*/ 216 h 216"/>
                <a:gd name="T16" fmla="*/ 93 w 208"/>
                <a:gd name="T17" fmla="*/ 216 h 216"/>
                <a:gd name="T18" fmla="*/ 93 w 208"/>
                <a:gd name="T19" fmla="*/ 12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16">
                  <a:moveTo>
                    <a:pt x="93" y="12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104" y="105"/>
                  </a:lnTo>
                  <a:lnTo>
                    <a:pt x="180" y="0"/>
                  </a:lnTo>
                  <a:lnTo>
                    <a:pt x="208" y="0"/>
                  </a:lnTo>
                  <a:lnTo>
                    <a:pt x="114" y="123"/>
                  </a:lnTo>
                  <a:lnTo>
                    <a:pt x="114" y="216"/>
                  </a:lnTo>
                  <a:lnTo>
                    <a:pt x="93" y="216"/>
                  </a:lnTo>
                  <a:lnTo>
                    <a:pt x="93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0" name="Freeform 131">
              <a:extLst>
                <a:ext uri="{FF2B5EF4-FFF2-40B4-BE49-F238E27FC236}">
                  <a16:creationId xmlns:a16="http://schemas.microsoft.com/office/drawing/2014/main" id="{7EC9EB2B-5568-4A22-8BE1-FF3517F744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000" y="1235075"/>
              <a:ext cx="1590675" cy="1077913"/>
            </a:xfrm>
            <a:custGeom>
              <a:avLst/>
              <a:gdLst>
                <a:gd name="T0" fmla="*/ 3931 w 4007"/>
                <a:gd name="T1" fmla="*/ 2638 h 2716"/>
                <a:gd name="T2" fmla="*/ 77 w 4007"/>
                <a:gd name="T3" fmla="*/ 2638 h 2716"/>
                <a:gd name="T4" fmla="*/ 77 w 4007"/>
                <a:gd name="T5" fmla="*/ 74 h 2716"/>
                <a:gd name="T6" fmla="*/ 3931 w 4007"/>
                <a:gd name="T7" fmla="*/ 74 h 2716"/>
                <a:gd name="T8" fmla="*/ 3931 w 4007"/>
                <a:gd name="T9" fmla="*/ 2638 h 2716"/>
                <a:gd name="T10" fmla="*/ 0 w 4007"/>
                <a:gd name="T11" fmla="*/ 0 h 2716"/>
                <a:gd name="T12" fmla="*/ 0 w 4007"/>
                <a:gd name="T13" fmla="*/ 2716 h 2716"/>
                <a:gd name="T14" fmla="*/ 4007 w 4007"/>
                <a:gd name="T15" fmla="*/ 2716 h 2716"/>
                <a:gd name="T16" fmla="*/ 4007 w 4007"/>
                <a:gd name="T17" fmla="*/ 0 h 2716"/>
                <a:gd name="T18" fmla="*/ 0 w 4007"/>
                <a:gd name="T1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7" h="2716">
                  <a:moveTo>
                    <a:pt x="3931" y="2638"/>
                  </a:moveTo>
                  <a:lnTo>
                    <a:pt x="77" y="2638"/>
                  </a:lnTo>
                  <a:lnTo>
                    <a:pt x="77" y="74"/>
                  </a:lnTo>
                  <a:lnTo>
                    <a:pt x="3931" y="74"/>
                  </a:lnTo>
                  <a:lnTo>
                    <a:pt x="3931" y="2638"/>
                  </a:lnTo>
                  <a:close/>
                  <a:moveTo>
                    <a:pt x="0" y="0"/>
                  </a:moveTo>
                  <a:lnTo>
                    <a:pt x="0" y="2716"/>
                  </a:lnTo>
                  <a:lnTo>
                    <a:pt x="4007" y="2716"/>
                  </a:lnTo>
                  <a:lnTo>
                    <a:pt x="40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1" name="Freeform 132">
              <a:extLst>
                <a:ext uri="{FF2B5EF4-FFF2-40B4-BE49-F238E27FC236}">
                  <a16:creationId xmlns:a16="http://schemas.microsoft.com/office/drawing/2014/main" id="{D3553E23-F2B1-4847-A66A-3F901D86B8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1385888"/>
              <a:ext cx="106363" cy="100013"/>
            </a:xfrm>
            <a:custGeom>
              <a:avLst/>
              <a:gdLst>
                <a:gd name="T0" fmla="*/ 52 w 266"/>
                <a:gd name="T1" fmla="*/ 253 h 253"/>
                <a:gd name="T2" fmla="*/ 134 w 266"/>
                <a:gd name="T3" fmla="*/ 193 h 253"/>
                <a:gd name="T4" fmla="*/ 215 w 266"/>
                <a:gd name="T5" fmla="*/ 253 h 253"/>
                <a:gd name="T6" fmla="*/ 184 w 266"/>
                <a:gd name="T7" fmla="*/ 156 h 253"/>
                <a:gd name="T8" fmla="*/ 266 w 266"/>
                <a:gd name="T9" fmla="*/ 98 h 253"/>
                <a:gd name="T10" fmla="*/ 165 w 266"/>
                <a:gd name="T11" fmla="*/ 98 h 253"/>
                <a:gd name="T12" fmla="*/ 134 w 266"/>
                <a:gd name="T13" fmla="*/ 0 h 253"/>
                <a:gd name="T14" fmla="*/ 101 w 266"/>
                <a:gd name="T15" fmla="*/ 98 h 253"/>
                <a:gd name="T16" fmla="*/ 0 w 266"/>
                <a:gd name="T17" fmla="*/ 98 h 253"/>
                <a:gd name="T18" fmla="*/ 82 w 266"/>
                <a:gd name="T19" fmla="*/ 156 h 253"/>
                <a:gd name="T20" fmla="*/ 52 w 26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52" y="253"/>
                  </a:move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lnTo>
                    <a:pt x="134" y="0"/>
                  </a:lnTo>
                  <a:lnTo>
                    <a:pt x="101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2" name="Freeform 133">
              <a:extLst>
                <a:ext uri="{FF2B5EF4-FFF2-40B4-BE49-F238E27FC236}">
                  <a16:creationId xmlns:a16="http://schemas.microsoft.com/office/drawing/2014/main" id="{0A2AC6A7-FD81-436D-B432-F90CAE3B8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6675" y="1431925"/>
              <a:ext cx="106363" cy="98425"/>
            </a:xfrm>
            <a:custGeom>
              <a:avLst/>
              <a:gdLst>
                <a:gd name="T0" fmla="*/ 53 w 267"/>
                <a:gd name="T1" fmla="*/ 252 h 252"/>
                <a:gd name="T2" fmla="*/ 134 w 267"/>
                <a:gd name="T3" fmla="*/ 192 h 252"/>
                <a:gd name="T4" fmla="*/ 215 w 267"/>
                <a:gd name="T5" fmla="*/ 252 h 252"/>
                <a:gd name="T6" fmla="*/ 184 w 267"/>
                <a:gd name="T7" fmla="*/ 156 h 252"/>
                <a:gd name="T8" fmla="*/ 267 w 267"/>
                <a:gd name="T9" fmla="*/ 97 h 252"/>
                <a:gd name="T10" fmla="*/ 165 w 267"/>
                <a:gd name="T11" fmla="*/ 97 h 252"/>
                <a:gd name="T12" fmla="*/ 134 w 267"/>
                <a:gd name="T13" fmla="*/ 0 h 252"/>
                <a:gd name="T14" fmla="*/ 102 w 267"/>
                <a:gd name="T15" fmla="*/ 97 h 252"/>
                <a:gd name="T16" fmla="*/ 0 w 267"/>
                <a:gd name="T17" fmla="*/ 97 h 252"/>
                <a:gd name="T18" fmla="*/ 82 w 267"/>
                <a:gd name="T19" fmla="*/ 156 h 252"/>
                <a:gd name="T20" fmla="*/ 53 w 26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2">
                  <a:moveTo>
                    <a:pt x="53" y="252"/>
                  </a:moveTo>
                  <a:lnTo>
                    <a:pt x="134" y="192"/>
                  </a:lnTo>
                  <a:lnTo>
                    <a:pt x="215" y="252"/>
                  </a:lnTo>
                  <a:lnTo>
                    <a:pt x="184" y="156"/>
                  </a:lnTo>
                  <a:lnTo>
                    <a:pt x="267" y="97"/>
                  </a:lnTo>
                  <a:lnTo>
                    <a:pt x="165" y="97"/>
                  </a:lnTo>
                  <a:lnTo>
                    <a:pt x="134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3" name="Freeform 134">
              <a:extLst>
                <a:ext uri="{FF2B5EF4-FFF2-40B4-BE49-F238E27FC236}">
                  <a16:creationId xmlns:a16="http://schemas.microsoft.com/office/drawing/2014/main" id="{DFDF532D-4E41-458D-89B1-E9EED0873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552575"/>
              <a:ext cx="106363" cy="100013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3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3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4" name="Freeform 135">
              <a:extLst>
                <a:ext uri="{FF2B5EF4-FFF2-40B4-BE49-F238E27FC236}">
                  <a16:creationId xmlns:a16="http://schemas.microsoft.com/office/drawing/2014/main" id="{703271F7-774E-49BD-85CF-261490A85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9988" y="1719263"/>
              <a:ext cx="106363" cy="100013"/>
            </a:xfrm>
            <a:custGeom>
              <a:avLst/>
              <a:gdLst>
                <a:gd name="T0" fmla="*/ 133 w 267"/>
                <a:gd name="T1" fmla="*/ 193 h 253"/>
                <a:gd name="T2" fmla="*/ 214 w 267"/>
                <a:gd name="T3" fmla="*/ 253 h 253"/>
                <a:gd name="T4" fmla="*/ 184 w 267"/>
                <a:gd name="T5" fmla="*/ 156 h 253"/>
                <a:gd name="T6" fmla="*/ 267 w 267"/>
                <a:gd name="T7" fmla="*/ 98 h 253"/>
                <a:gd name="T8" fmla="*/ 165 w 267"/>
                <a:gd name="T9" fmla="*/ 98 h 253"/>
                <a:gd name="T10" fmla="*/ 133 w 267"/>
                <a:gd name="T11" fmla="*/ 0 h 253"/>
                <a:gd name="T12" fmla="*/ 102 w 267"/>
                <a:gd name="T13" fmla="*/ 98 h 253"/>
                <a:gd name="T14" fmla="*/ 0 w 267"/>
                <a:gd name="T15" fmla="*/ 98 h 253"/>
                <a:gd name="T16" fmla="*/ 83 w 267"/>
                <a:gd name="T17" fmla="*/ 156 h 253"/>
                <a:gd name="T18" fmla="*/ 52 w 267"/>
                <a:gd name="T19" fmla="*/ 253 h 253"/>
                <a:gd name="T20" fmla="*/ 133 w 267"/>
                <a:gd name="T21" fmla="*/ 19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133" y="193"/>
                  </a:moveTo>
                  <a:lnTo>
                    <a:pt x="214" y="253"/>
                  </a:lnTo>
                  <a:lnTo>
                    <a:pt x="184" y="156"/>
                  </a:lnTo>
                  <a:lnTo>
                    <a:pt x="267" y="98"/>
                  </a:lnTo>
                  <a:lnTo>
                    <a:pt x="165" y="98"/>
                  </a:lnTo>
                  <a:lnTo>
                    <a:pt x="133" y="0"/>
                  </a:lnTo>
                  <a:lnTo>
                    <a:pt x="102" y="98"/>
                  </a:lnTo>
                  <a:lnTo>
                    <a:pt x="0" y="98"/>
                  </a:lnTo>
                  <a:lnTo>
                    <a:pt x="83" y="156"/>
                  </a:lnTo>
                  <a:lnTo>
                    <a:pt x="52" y="253"/>
                  </a:lnTo>
                  <a:lnTo>
                    <a:pt x="133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5" name="Freeform 136">
              <a:extLst>
                <a:ext uri="{FF2B5EF4-FFF2-40B4-BE49-F238E27FC236}">
                  <a16:creationId xmlns:a16="http://schemas.microsoft.com/office/drawing/2014/main" id="{17157CBD-3033-413A-8DE0-731F873B29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438" y="1887538"/>
              <a:ext cx="106363" cy="98425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6" name="Freeform 137">
              <a:extLst>
                <a:ext uri="{FF2B5EF4-FFF2-40B4-BE49-F238E27FC236}">
                  <a16:creationId xmlns:a16="http://schemas.microsoft.com/office/drawing/2014/main" id="{15A5C126-2CF3-4BAB-9486-6257082553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8263" y="2008188"/>
              <a:ext cx="104775" cy="100013"/>
            </a:xfrm>
            <a:custGeom>
              <a:avLst/>
              <a:gdLst>
                <a:gd name="T0" fmla="*/ 164 w 266"/>
                <a:gd name="T1" fmla="*/ 97 h 252"/>
                <a:gd name="T2" fmla="*/ 133 w 266"/>
                <a:gd name="T3" fmla="*/ 0 h 252"/>
                <a:gd name="T4" fmla="*/ 102 w 266"/>
                <a:gd name="T5" fmla="*/ 97 h 252"/>
                <a:gd name="T6" fmla="*/ 0 w 266"/>
                <a:gd name="T7" fmla="*/ 97 h 252"/>
                <a:gd name="T8" fmla="*/ 83 w 266"/>
                <a:gd name="T9" fmla="*/ 156 h 252"/>
                <a:gd name="T10" fmla="*/ 52 w 266"/>
                <a:gd name="T11" fmla="*/ 252 h 252"/>
                <a:gd name="T12" fmla="*/ 133 w 266"/>
                <a:gd name="T13" fmla="*/ 193 h 252"/>
                <a:gd name="T14" fmla="*/ 214 w 266"/>
                <a:gd name="T15" fmla="*/ 252 h 252"/>
                <a:gd name="T16" fmla="*/ 183 w 266"/>
                <a:gd name="T17" fmla="*/ 156 h 252"/>
                <a:gd name="T18" fmla="*/ 266 w 266"/>
                <a:gd name="T19" fmla="*/ 97 h 252"/>
                <a:gd name="T20" fmla="*/ 164 w 266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2" y="252"/>
                  </a:lnTo>
                  <a:lnTo>
                    <a:pt x="133" y="193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6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7" name="Freeform 138">
              <a:extLst>
                <a:ext uri="{FF2B5EF4-FFF2-40B4-BE49-F238E27FC236}">
                  <a16:creationId xmlns:a16="http://schemas.microsoft.com/office/drawing/2014/main" id="{0058E4B6-5433-4103-B9D3-538330386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3363" y="2052638"/>
              <a:ext cx="106363" cy="100013"/>
            </a:xfrm>
            <a:custGeom>
              <a:avLst/>
              <a:gdLst>
                <a:gd name="T0" fmla="*/ 165 w 266"/>
                <a:gd name="T1" fmla="*/ 98 h 253"/>
                <a:gd name="T2" fmla="*/ 134 w 266"/>
                <a:gd name="T3" fmla="*/ 0 h 253"/>
                <a:gd name="T4" fmla="*/ 103 w 266"/>
                <a:gd name="T5" fmla="*/ 98 h 253"/>
                <a:gd name="T6" fmla="*/ 0 w 266"/>
                <a:gd name="T7" fmla="*/ 98 h 253"/>
                <a:gd name="T8" fmla="*/ 82 w 266"/>
                <a:gd name="T9" fmla="*/ 156 h 253"/>
                <a:gd name="T10" fmla="*/ 52 w 266"/>
                <a:gd name="T11" fmla="*/ 253 h 253"/>
                <a:gd name="T12" fmla="*/ 134 w 266"/>
                <a:gd name="T13" fmla="*/ 193 h 253"/>
                <a:gd name="T14" fmla="*/ 215 w 266"/>
                <a:gd name="T15" fmla="*/ 253 h 253"/>
                <a:gd name="T16" fmla="*/ 184 w 266"/>
                <a:gd name="T17" fmla="*/ 156 h 253"/>
                <a:gd name="T18" fmla="*/ 266 w 266"/>
                <a:gd name="T19" fmla="*/ 98 h 253"/>
                <a:gd name="T20" fmla="*/ 165 w 266"/>
                <a:gd name="T21" fmla="*/ 9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65" y="98"/>
                  </a:moveTo>
                  <a:lnTo>
                    <a:pt x="134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82" y="156"/>
                  </a:lnTo>
                  <a:lnTo>
                    <a:pt x="52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6" y="9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8" name="Freeform 139">
              <a:extLst>
                <a:ext uri="{FF2B5EF4-FFF2-40B4-BE49-F238E27FC236}">
                  <a16:creationId xmlns:a16="http://schemas.microsoft.com/office/drawing/2014/main" id="{0593764A-D553-46CA-AA04-562F597A1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2008188"/>
              <a:ext cx="104775" cy="100013"/>
            </a:xfrm>
            <a:custGeom>
              <a:avLst/>
              <a:gdLst>
                <a:gd name="T0" fmla="*/ 163 w 265"/>
                <a:gd name="T1" fmla="*/ 97 h 252"/>
                <a:gd name="T2" fmla="*/ 132 w 265"/>
                <a:gd name="T3" fmla="*/ 0 h 252"/>
                <a:gd name="T4" fmla="*/ 101 w 265"/>
                <a:gd name="T5" fmla="*/ 97 h 252"/>
                <a:gd name="T6" fmla="*/ 0 w 265"/>
                <a:gd name="T7" fmla="*/ 97 h 252"/>
                <a:gd name="T8" fmla="*/ 82 w 265"/>
                <a:gd name="T9" fmla="*/ 156 h 252"/>
                <a:gd name="T10" fmla="*/ 51 w 265"/>
                <a:gd name="T11" fmla="*/ 252 h 252"/>
                <a:gd name="T12" fmla="*/ 132 w 265"/>
                <a:gd name="T13" fmla="*/ 193 h 252"/>
                <a:gd name="T14" fmla="*/ 214 w 265"/>
                <a:gd name="T15" fmla="*/ 252 h 252"/>
                <a:gd name="T16" fmla="*/ 182 w 265"/>
                <a:gd name="T17" fmla="*/ 156 h 252"/>
                <a:gd name="T18" fmla="*/ 265 w 265"/>
                <a:gd name="T19" fmla="*/ 97 h 252"/>
                <a:gd name="T20" fmla="*/ 163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3" y="97"/>
                  </a:moveTo>
                  <a:lnTo>
                    <a:pt x="132" y="0"/>
                  </a:ln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3"/>
                  </a:lnTo>
                  <a:lnTo>
                    <a:pt x="214" y="252"/>
                  </a:lnTo>
                  <a:lnTo>
                    <a:pt x="182" y="156"/>
                  </a:lnTo>
                  <a:lnTo>
                    <a:pt x="265" y="97"/>
                  </a:lnTo>
                  <a:lnTo>
                    <a:pt x="163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29" name="Freeform 140">
              <a:extLst>
                <a:ext uri="{FF2B5EF4-FFF2-40B4-BE49-F238E27FC236}">
                  <a16:creationId xmlns:a16="http://schemas.microsoft.com/office/drawing/2014/main" id="{A0F74B94-9278-4EB3-8AD7-C9E35FA403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887538"/>
              <a:ext cx="104775" cy="98425"/>
            </a:xfrm>
            <a:custGeom>
              <a:avLst/>
              <a:gdLst>
                <a:gd name="T0" fmla="*/ 164 w 265"/>
                <a:gd name="T1" fmla="*/ 97 h 252"/>
                <a:gd name="T2" fmla="*/ 133 w 265"/>
                <a:gd name="T3" fmla="*/ 0 h 252"/>
                <a:gd name="T4" fmla="*/ 102 w 265"/>
                <a:gd name="T5" fmla="*/ 97 h 252"/>
                <a:gd name="T6" fmla="*/ 0 w 265"/>
                <a:gd name="T7" fmla="*/ 97 h 252"/>
                <a:gd name="T8" fmla="*/ 83 w 265"/>
                <a:gd name="T9" fmla="*/ 156 h 252"/>
                <a:gd name="T10" fmla="*/ 51 w 265"/>
                <a:gd name="T11" fmla="*/ 252 h 252"/>
                <a:gd name="T12" fmla="*/ 133 w 265"/>
                <a:gd name="T13" fmla="*/ 192 h 252"/>
                <a:gd name="T14" fmla="*/ 214 w 265"/>
                <a:gd name="T15" fmla="*/ 252 h 252"/>
                <a:gd name="T16" fmla="*/ 183 w 265"/>
                <a:gd name="T17" fmla="*/ 156 h 252"/>
                <a:gd name="T18" fmla="*/ 265 w 265"/>
                <a:gd name="T19" fmla="*/ 97 h 252"/>
                <a:gd name="T20" fmla="*/ 164 w 265"/>
                <a:gd name="T21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64" y="97"/>
                  </a:moveTo>
                  <a:lnTo>
                    <a:pt x="133" y="0"/>
                  </a:lnTo>
                  <a:lnTo>
                    <a:pt x="102" y="97"/>
                  </a:lnTo>
                  <a:lnTo>
                    <a:pt x="0" y="97"/>
                  </a:lnTo>
                  <a:lnTo>
                    <a:pt x="83" y="156"/>
                  </a:lnTo>
                  <a:lnTo>
                    <a:pt x="51" y="252"/>
                  </a:ln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0" name="Freeform 141">
              <a:extLst>
                <a:ext uri="{FF2B5EF4-FFF2-40B4-BE49-F238E27FC236}">
                  <a16:creationId xmlns:a16="http://schemas.microsoft.com/office/drawing/2014/main" id="{6B080AF7-C7F6-4784-BE6F-5BB0E4D16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1719263"/>
              <a:ext cx="104775" cy="100013"/>
            </a:xfrm>
            <a:custGeom>
              <a:avLst/>
              <a:gdLst>
                <a:gd name="T0" fmla="*/ 267 w 267"/>
                <a:gd name="T1" fmla="*/ 97 h 253"/>
                <a:gd name="T2" fmla="*/ 165 w 267"/>
                <a:gd name="T3" fmla="*/ 97 h 253"/>
                <a:gd name="T4" fmla="*/ 134 w 267"/>
                <a:gd name="T5" fmla="*/ 0 h 253"/>
                <a:gd name="T6" fmla="*/ 103 w 267"/>
                <a:gd name="T7" fmla="*/ 97 h 253"/>
                <a:gd name="T8" fmla="*/ 0 w 267"/>
                <a:gd name="T9" fmla="*/ 97 h 253"/>
                <a:gd name="T10" fmla="*/ 84 w 267"/>
                <a:gd name="T11" fmla="*/ 156 h 253"/>
                <a:gd name="T12" fmla="*/ 53 w 267"/>
                <a:gd name="T13" fmla="*/ 253 h 253"/>
                <a:gd name="T14" fmla="*/ 134 w 267"/>
                <a:gd name="T15" fmla="*/ 193 h 253"/>
                <a:gd name="T16" fmla="*/ 215 w 267"/>
                <a:gd name="T17" fmla="*/ 253 h 253"/>
                <a:gd name="T18" fmla="*/ 184 w 267"/>
                <a:gd name="T19" fmla="*/ 156 h 253"/>
                <a:gd name="T20" fmla="*/ 267 w 267"/>
                <a:gd name="T21" fmla="*/ 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253">
                  <a:moveTo>
                    <a:pt x="267" y="97"/>
                  </a:moveTo>
                  <a:lnTo>
                    <a:pt x="165" y="97"/>
                  </a:lnTo>
                  <a:lnTo>
                    <a:pt x="134" y="0"/>
                  </a:lnTo>
                  <a:lnTo>
                    <a:pt x="103" y="97"/>
                  </a:lnTo>
                  <a:lnTo>
                    <a:pt x="0" y="97"/>
                  </a:lnTo>
                  <a:lnTo>
                    <a:pt x="84" y="156"/>
                  </a:lnTo>
                  <a:lnTo>
                    <a:pt x="53" y="253"/>
                  </a:lnTo>
                  <a:lnTo>
                    <a:pt x="134" y="193"/>
                  </a:lnTo>
                  <a:lnTo>
                    <a:pt x="215" y="253"/>
                  </a:lnTo>
                  <a:lnTo>
                    <a:pt x="184" y="156"/>
                  </a:lnTo>
                  <a:lnTo>
                    <a:pt x="267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1" name="Freeform 142">
              <a:extLst>
                <a:ext uri="{FF2B5EF4-FFF2-40B4-BE49-F238E27FC236}">
                  <a16:creationId xmlns:a16="http://schemas.microsoft.com/office/drawing/2014/main" id="{ED52D202-3FE5-4219-A64A-E876542C92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3875" y="1552575"/>
              <a:ext cx="104775" cy="100013"/>
            </a:xfrm>
            <a:custGeom>
              <a:avLst/>
              <a:gdLst>
                <a:gd name="T0" fmla="*/ 51 w 265"/>
                <a:gd name="T1" fmla="*/ 252 h 252"/>
                <a:gd name="T2" fmla="*/ 133 w 265"/>
                <a:gd name="T3" fmla="*/ 192 h 252"/>
                <a:gd name="T4" fmla="*/ 214 w 265"/>
                <a:gd name="T5" fmla="*/ 252 h 252"/>
                <a:gd name="T6" fmla="*/ 183 w 265"/>
                <a:gd name="T7" fmla="*/ 156 h 252"/>
                <a:gd name="T8" fmla="*/ 265 w 265"/>
                <a:gd name="T9" fmla="*/ 96 h 252"/>
                <a:gd name="T10" fmla="*/ 164 w 265"/>
                <a:gd name="T11" fmla="*/ 96 h 252"/>
                <a:gd name="T12" fmla="*/ 133 w 265"/>
                <a:gd name="T13" fmla="*/ 0 h 252"/>
                <a:gd name="T14" fmla="*/ 102 w 265"/>
                <a:gd name="T15" fmla="*/ 96 h 252"/>
                <a:gd name="T16" fmla="*/ 0 w 265"/>
                <a:gd name="T17" fmla="*/ 96 h 252"/>
                <a:gd name="T18" fmla="*/ 83 w 265"/>
                <a:gd name="T19" fmla="*/ 156 h 252"/>
                <a:gd name="T20" fmla="*/ 51 w 265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51" y="252"/>
                  </a:moveTo>
                  <a:lnTo>
                    <a:pt x="133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6"/>
                  </a:lnTo>
                  <a:lnTo>
                    <a:pt x="164" y="96"/>
                  </a:lnTo>
                  <a:lnTo>
                    <a:pt x="133" y="0"/>
                  </a:lnTo>
                  <a:lnTo>
                    <a:pt x="102" y="96"/>
                  </a:lnTo>
                  <a:lnTo>
                    <a:pt x="0" y="96"/>
                  </a:lnTo>
                  <a:lnTo>
                    <a:pt x="83" y="156"/>
                  </a:lnTo>
                  <a:lnTo>
                    <a:pt x="5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2" name="Freeform 143">
              <a:extLst>
                <a:ext uri="{FF2B5EF4-FFF2-40B4-BE49-F238E27FC236}">
                  <a16:creationId xmlns:a16="http://schemas.microsoft.com/office/drawing/2014/main" id="{5EBDBB69-B3C6-4BFD-9A5E-362BD6B7F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1638" y="1431925"/>
              <a:ext cx="104775" cy="98425"/>
            </a:xfrm>
            <a:custGeom>
              <a:avLst/>
              <a:gdLst>
                <a:gd name="T0" fmla="*/ 132 w 265"/>
                <a:gd name="T1" fmla="*/ 0 h 252"/>
                <a:gd name="T2" fmla="*/ 101 w 265"/>
                <a:gd name="T3" fmla="*/ 97 h 252"/>
                <a:gd name="T4" fmla="*/ 0 w 265"/>
                <a:gd name="T5" fmla="*/ 97 h 252"/>
                <a:gd name="T6" fmla="*/ 82 w 265"/>
                <a:gd name="T7" fmla="*/ 156 h 252"/>
                <a:gd name="T8" fmla="*/ 51 w 265"/>
                <a:gd name="T9" fmla="*/ 252 h 252"/>
                <a:gd name="T10" fmla="*/ 132 w 265"/>
                <a:gd name="T11" fmla="*/ 192 h 252"/>
                <a:gd name="T12" fmla="*/ 214 w 265"/>
                <a:gd name="T13" fmla="*/ 252 h 252"/>
                <a:gd name="T14" fmla="*/ 183 w 265"/>
                <a:gd name="T15" fmla="*/ 156 h 252"/>
                <a:gd name="T16" fmla="*/ 265 w 265"/>
                <a:gd name="T17" fmla="*/ 97 h 252"/>
                <a:gd name="T18" fmla="*/ 164 w 265"/>
                <a:gd name="T19" fmla="*/ 97 h 252"/>
                <a:gd name="T20" fmla="*/ 132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32" y="0"/>
                  </a:moveTo>
                  <a:lnTo>
                    <a:pt x="101" y="97"/>
                  </a:lnTo>
                  <a:lnTo>
                    <a:pt x="0" y="97"/>
                  </a:lnTo>
                  <a:lnTo>
                    <a:pt x="82" y="156"/>
                  </a:lnTo>
                  <a:lnTo>
                    <a:pt x="51" y="252"/>
                  </a:lnTo>
                  <a:lnTo>
                    <a:pt x="132" y="192"/>
                  </a:lnTo>
                  <a:lnTo>
                    <a:pt x="214" y="252"/>
                  </a:lnTo>
                  <a:lnTo>
                    <a:pt x="183" y="156"/>
                  </a:lnTo>
                  <a:lnTo>
                    <a:pt x="265" y="97"/>
                  </a:lnTo>
                  <a:lnTo>
                    <a:pt x="164" y="9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3" name="Freeform 144">
              <a:extLst>
                <a:ext uri="{FF2B5EF4-FFF2-40B4-BE49-F238E27FC236}">
                  <a16:creationId xmlns:a16="http://schemas.microsoft.com/office/drawing/2014/main" id="{A2F11D8F-982A-4C2E-8540-2EBD6E450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7300" y="1393825"/>
              <a:ext cx="204788" cy="258763"/>
            </a:xfrm>
            <a:custGeom>
              <a:avLst/>
              <a:gdLst>
                <a:gd name="T0" fmla="*/ 132 w 515"/>
                <a:gd name="T1" fmla="*/ 453 h 652"/>
                <a:gd name="T2" fmla="*/ 155 w 515"/>
                <a:gd name="T3" fmla="*/ 498 h 652"/>
                <a:gd name="T4" fmla="*/ 189 w 515"/>
                <a:gd name="T5" fmla="*/ 528 h 652"/>
                <a:gd name="T6" fmla="*/ 236 w 515"/>
                <a:gd name="T7" fmla="*/ 543 h 652"/>
                <a:gd name="T8" fmla="*/ 292 w 515"/>
                <a:gd name="T9" fmla="*/ 543 h 652"/>
                <a:gd name="T10" fmla="*/ 339 w 515"/>
                <a:gd name="T11" fmla="*/ 529 h 652"/>
                <a:gd name="T12" fmla="*/ 370 w 515"/>
                <a:gd name="T13" fmla="*/ 504 h 652"/>
                <a:gd name="T14" fmla="*/ 385 w 515"/>
                <a:gd name="T15" fmla="*/ 475 h 652"/>
                <a:gd name="T16" fmla="*/ 384 w 515"/>
                <a:gd name="T17" fmla="*/ 436 h 652"/>
                <a:gd name="T18" fmla="*/ 357 w 515"/>
                <a:gd name="T19" fmla="*/ 404 h 652"/>
                <a:gd name="T20" fmla="*/ 292 w 515"/>
                <a:gd name="T21" fmla="*/ 381 h 652"/>
                <a:gd name="T22" fmla="*/ 179 w 515"/>
                <a:gd name="T23" fmla="*/ 352 h 652"/>
                <a:gd name="T24" fmla="*/ 107 w 515"/>
                <a:gd name="T25" fmla="*/ 319 h 652"/>
                <a:gd name="T26" fmla="*/ 57 w 515"/>
                <a:gd name="T27" fmla="*/ 274 h 652"/>
                <a:gd name="T28" fmla="*/ 28 w 515"/>
                <a:gd name="T29" fmla="*/ 211 h 652"/>
                <a:gd name="T30" fmla="*/ 26 w 515"/>
                <a:gd name="T31" fmla="*/ 151 h 652"/>
                <a:gd name="T32" fmla="*/ 39 w 515"/>
                <a:gd name="T33" fmla="*/ 106 h 652"/>
                <a:gd name="T34" fmla="*/ 66 w 515"/>
                <a:gd name="T35" fmla="*/ 65 h 652"/>
                <a:gd name="T36" fmla="*/ 106 w 515"/>
                <a:gd name="T37" fmla="*/ 33 h 652"/>
                <a:gd name="T38" fmla="*/ 157 w 515"/>
                <a:gd name="T39" fmla="*/ 12 h 652"/>
                <a:gd name="T40" fmla="*/ 219 w 515"/>
                <a:gd name="T41" fmla="*/ 1 h 652"/>
                <a:gd name="T42" fmla="*/ 310 w 515"/>
                <a:gd name="T43" fmla="*/ 2 h 652"/>
                <a:gd name="T44" fmla="*/ 400 w 515"/>
                <a:gd name="T45" fmla="*/ 28 h 652"/>
                <a:gd name="T46" fmla="*/ 461 w 515"/>
                <a:gd name="T47" fmla="*/ 80 h 652"/>
                <a:gd name="T48" fmla="*/ 492 w 515"/>
                <a:gd name="T49" fmla="*/ 149 h 652"/>
                <a:gd name="T50" fmla="*/ 367 w 515"/>
                <a:gd name="T51" fmla="*/ 185 h 652"/>
                <a:gd name="T52" fmla="*/ 352 w 515"/>
                <a:gd name="T53" fmla="*/ 145 h 652"/>
                <a:gd name="T54" fmla="*/ 327 w 515"/>
                <a:gd name="T55" fmla="*/ 121 h 652"/>
                <a:gd name="T56" fmla="*/ 290 w 515"/>
                <a:gd name="T57" fmla="*/ 107 h 652"/>
                <a:gd name="T58" fmla="*/ 240 w 515"/>
                <a:gd name="T59" fmla="*/ 105 h 652"/>
                <a:gd name="T60" fmla="*/ 193 w 515"/>
                <a:gd name="T61" fmla="*/ 113 h 652"/>
                <a:gd name="T62" fmla="*/ 162 w 515"/>
                <a:gd name="T63" fmla="*/ 131 h 652"/>
                <a:gd name="T64" fmla="*/ 149 w 515"/>
                <a:gd name="T65" fmla="*/ 150 h 652"/>
                <a:gd name="T66" fmla="*/ 146 w 515"/>
                <a:gd name="T67" fmla="*/ 171 h 652"/>
                <a:gd name="T68" fmla="*/ 157 w 515"/>
                <a:gd name="T69" fmla="*/ 196 h 652"/>
                <a:gd name="T70" fmla="*/ 193 w 515"/>
                <a:gd name="T71" fmla="*/ 220 h 652"/>
                <a:gd name="T72" fmla="*/ 326 w 515"/>
                <a:gd name="T73" fmla="*/ 259 h 652"/>
                <a:gd name="T74" fmla="*/ 408 w 515"/>
                <a:gd name="T75" fmla="*/ 286 h 652"/>
                <a:gd name="T76" fmla="*/ 451 w 515"/>
                <a:gd name="T77" fmla="*/ 312 h 652"/>
                <a:gd name="T78" fmla="*/ 483 w 515"/>
                <a:gd name="T79" fmla="*/ 347 h 652"/>
                <a:gd name="T80" fmla="*/ 505 w 515"/>
                <a:gd name="T81" fmla="*/ 390 h 652"/>
                <a:gd name="T82" fmla="*/ 515 w 515"/>
                <a:gd name="T83" fmla="*/ 442 h 652"/>
                <a:gd name="T84" fmla="*/ 511 w 515"/>
                <a:gd name="T85" fmla="*/ 497 h 652"/>
                <a:gd name="T86" fmla="*/ 492 w 515"/>
                <a:gd name="T87" fmla="*/ 546 h 652"/>
                <a:gd name="T88" fmla="*/ 458 w 515"/>
                <a:gd name="T89" fmla="*/ 590 h 652"/>
                <a:gd name="T90" fmla="*/ 413 w 515"/>
                <a:gd name="T91" fmla="*/ 622 h 652"/>
                <a:gd name="T92" fmla="*/ 354 w 515"/>
                <a:gd name="T93" fmla="*/ 643 h 652"/>
                <a:gd name="T94" fmla="*/ 283 w 515"/>
                <a:gd name="T95" fmla="*/ 651 h 652"/>
                <a:gd name="T96" fmla="*/ 180 w 515"/>
                <a:gd name="T97" fmla="*/ 644 h 652"/>
                <a:gd name="T98" fmla="*/ 103 w 515"/>
                <a:gd name="T99" fmla="*/ 615 h 652"/>
                <a:gd name="T100" fmla="*/ 63 w 515"/>
                <a:gd name="T101" fmla="*/ 582 h 652"/>
                <a:gd name="T102" fmla="*/ 17 w 515"/>
                <a:gd name="T103" fmla="*/ 50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5" h="652">
                  <a:moveTo>
                    <a:pt x="0" y="435"/>
                  </a:moveTo>
                  <a:lnTo>
                    <a:pt x="125" y="423"/>
                  </a:lnTo>
                  <a:lnTo>
                    <a:pt x="128" y="439"/>
                  </a:lnTo>
                  <a:lnTo>
                    <a:pt x="132" y="453"/>
                  </a:lnTo>
                  <a:lnTo>
                    <a:pt x="137" y="466"/>
                  </a:lnTo>
                  <a:lnTo>
                    <a:pt x="143" y="478"/>
                  </a:lnTo>
                  <a:lnTo>
                    <a:pt x="149" y="489"/>
                  </a:lnTo>
                  <a:lnTo>
                    <a:pt x="155" y="498"/>
                  </a:lnTo>
                  <a:lnTo>
                    <a:pt x="163" y="507"/>
                  </a:lnTo>
                  <a:lnTo>
                    <a:pt x="170" y="515"/>
                  </a:lnTo>
                  <a:lnTo>
                    <a:pt x="180" y="522"/>
                  </a:lnTo>
                  <a:lnTo>
                    <a:pt x="189" y="528"/>
                  </a:lnTo>
                  <a:lnTo>
                    <a:pt x="200" y="533"/>
                  </a:lnTo>
                  <a:lnTo>
                    <a:pt x="211" y="537"/>
                  </a:lnTo>
                  <a:lnTo>
                    <a:pt x="223" y="540"/>
                  </a:lnTo>
                  <a:lnTo>
                    <a:pt x="236" y="543"/>
                  </a:lnTo>
                  <a:lnTo>
                    <a:pt x="249" y="544"/>
                  </a:lnTo>
                  <a:lnTo>
                    <a:pt x="263" y="545"/>
                  </a:lnTo>
                  <a:lnTo>
                    <a:pt x="278" y="544"/>
                  </a:lnTo>
                  <a:lnTo>
                    <a:pt x="292" y="543"/>
                  </a:lnTo>
                  <a:lnTo>
                    <a:pt x="305" y="540"/>
                  </a:lnTo>
                  <a:lnTo>
                    <a:pt x="317" y="538"/>
                  </a:lnTo>
                  <a:lnTo>
                    <a:pt x="328" y="534"/>
                  </a:lnTo>
                  <a:lnTo>
                    <a:pt x="339" y="529"/>
                  </a:lnTo>
                  <a:lnTo>
                    <a:pt x="348" y="525"/>
                  </a:lnTo>
                  <a:lnTo>
                    <a:pt x="357" y="519"/>
                  </a:lnTo>
                  <a:lnTo>
                    <a:pt x="364" y="512"/>
                  </a:lnTo>
                  <a:lnTo>
                    <a:pt x="370" y="504"/>
                  </a:lnTo>
                  <a:lnTo>
                    <a:pt x="375" y="497"/>
                  </a:lnTo>
                  <a:lnTo>
                    <a:pt x="379" y="490"/>
                  </a:lnTo>
                  <a:lnTo>
                    <a:pt x="383" y="483"/>
                  </a:lnTo>
                  <a:lnTo>
                    <a:pt x="385" y="475"/>
                  </a:lnTo>
                  <a:lnTo>
                    <a:pt x="387" y="466"/>
                  </a:lnTo>
                  <a:lnTo>
                    <a:pt x="388" y="458"/>
                  </a:lnTo>
                  <a:lnTo>
                    <a:pt x="387" y="447"/>
                  </a:lnTo>
                  <a:lnTo>
                    <a:pt x="384" y="436"/>
                  </a:lnTo>
                  <a:lnTo>
                    <a:pt x="381" y="428"/>
                  </a:lnTo>
                  <a:lnTo>
                    <a:pt x="375" y="420"/>
                  </a:lnTo>
                  <a:lnTo>
                    <a:pt x="366" y="411"/>
                  </a:lnTo>
                  <a:lnTo>
                    <a:pt x="357" y="404"/>
                  </a:lnTo>
                  <a:lnTo>
                    <a:pt x="344" y="398"/>
                  </a:lnTo>
                  <a:lnTo>
                    <a:pt x="328" y="392"/>
                  </a:lnTo>
                  <a:lnTo>
                    <a:pt x="314" y="387"/>
                  </a:lnTo>
                  <a:lnTo>
                    <a:pt x="292" y="381"/>
                  </a:lnTo>
                  <a:lnTo>
                    <a:pt x="262" y="373"/>
                  </a:lnTo>
                  <a:lnTo>
                    <a:pt x="226" y="365"/>
                  </a:lnTo>
                  <a:lnTo>
                    <a:pt x="201" y="358"/>
                  </a:lnTo>
                  <a:lnTo>
                    <a:pt x="179" y="352"/>
                  </a:lnTo>
                  <a:lnTo>
                    <a:pt x="158" y="343"/>
                  </a:lnTo>
                  <a:lnTo>
                    <a:pt x="139" y="336"/>
                  </a:lnTo>
                  <a:lnTo>
                    <a:pt x="121" y="328"/>
                  </a:lnTo>
                  <a:lnTo>
                    <a:pt x="107" y="319"/>
                  </a:lnTo>
                  <a:lnTo>
                    <a:pt x="94" y="311"/>
                  </a:lnTo>
                  <a:lnTo>
                    <a:pt x="82" y="301"/>
                  </a:lnTo>
                  <a:lnTo>
                    <a:pt x="69" y="288"/>
                  </a:lnTo>
                  <a:lnTo>
                    <a:pt x="57" y="274"/>
                  </a:lnTo>
                  <a:lnTo>
                    <a:pt x="47" y="260"/>
                  </a:lnTo>
                  <a:lnTo>
                    <a:pt x="39" y="244"/>
                  </a:lnTo>
                  <a:lnTo>
                    <a:pt x="32" y="227"/>
                  </a:lnTo>
                  <a:lnTo>
                    <a:pt x="28" y="211"/>
                  </a:lnTo>
                  <a:lnTo>
                    <a:pt x="24" y="193"/>
                  </a:lnTo>
                  <a:lnTo>
                    <a:pt x="24" y="175"/>
                  </a:lnTo>
                  <a:lnTo>
                    <a:pt x="24" y="163"/>
                  </a:lnTo>
                  <a:lnTo>
                    <a:pt x="26" y="151"/>
                  </a:lnTo>
                  <a:lnTo>
                    <a:pt x="28" y="140"/>
                  </a:lnTo>
                  <a:lnTo>
                    <a:pt x="30" y="128"/>
                  </a:lnTo>
                  <a:lnTo>
                    <a:pt x="35" y="118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51" y="85"/>
                  </a:lnTo>
                  <a:lnTo>
                    <a:pt x="59" y="75"/>
                  </a:lnTo>
                  <a:lnTo>
                    <a:pt x="66" y="65"/>
                  </a:lnTo>
                  <a:lnTo>
                    <a:pt x="76" y="57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8" y="27"/>
                  </a:lnTo>
                  <a:lnTo>
                    <a:pt x="131" y="21"/>
                  </a:lnTo>
                  <a:lnTo>
                    <a:pt x="144" y="16"/>
                  </a:lnTo>
                  <a:lnTo>
                    <a:pt x="157" y="12"/>
                  </a:lnTo>
                  <a:lnTo>
                    <a:pt x="171" y="8"/>
                  </a:lnTo>
                  <a:lnTo>
                    <a:pt x="187" y="4"/>
                  </a:lnTo>
                  <a:lnTo>
                    <a:pt x="202" y="2"/>
                  </a:lnTo>
                  <a:lnTo>
                    <a:pt x="219" y="1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84" y="0"/>
                  </a:lnTo>
                  <a:lnTo>
                    <a:pt x="310" y="2"/>
                  </a:lnTo>
                  <a:lnTo>
                    <a:pt x="335" y="7"/>
                  </a:lnTo>
                  <a:lnTo>
                    <a:pt x="359" y="12"/>
                  </a:lnTo>
                  <a:lnTo>
                    <a:pt x="381" y="20"/>
                  </a:lnTo>
                  <a:lnTo>
                    <a:pt x="400" y="28"/>
                  </a:lnTo>
                  <a:lnTo>
                    <a:pt x="418" y="39"/>
                  </a:lnTo>
                  <a:lnTo>
                    <a:pt x="433" y="51"/>
                  </a:lnTo>
                  <a:lnTo>
                    <a:pt x="448" y="65"/>
                  </a:lnTo>
                  <a:lnTo>
                    <a:pt x="461" y="80"/>
                  </a:lnTo>
                  <a:lnTo>
                    <a:pt x="470" y="95"/>
                  </a:lnTo>
                  <a:lnTo>
                    <a:pt x="480" y="112"/>
                  </a:lnTo>
                  <a:lnTo>
                    <a:pt x="487" y="130"/>
                  </a:lnTo>
                  <a:lnTo>
                    <a:pt x="492" y="149"/>
                  </a:lnTo>
                  <a:lnTo>
                    <a:pt x="495" y="169"/>
                  </a:lnTo>
                  <a:lnTo>
                    <a:pt x="497" y="191"/>
                  </a:lnTo>
                  <a:lnTo>
                    <a:pt x="370" y="195"/>
                  </a:lnTo>
                  <a:lnTo>
                    <a:pt x="367" y="185"/>
                  </a:lnTo>
                  <a:lnTo>
                    <a:pt x="364" y="173"/>
                  </a:lnTo>
                  <a:lnTo>
                    <a:pt x="360" y="163"/>
                  </a:lnTo>
                  <a:lnTo>
                    <a:pt x="357" y="154"/>
                  </a:lnTo>
                  <a:lnTo>
                    <a:pt x="352" y="145"/>
                  </a:lnTo>
                  <a:lnTo>
                    <a:pt x="346" y="138"/>
                  </a:lnTo>
                  <a:lnTo>
                    <a:pt x="341" y="132"/>
                  </a:lnTo>
                  <a:lnTo>
                    <a:pt x="334" y="126"/>
                  </a:lnTo>
                  <a:lnTo>
                    <a:pt x="327" y="121"/>
                  </a:lnTo>
                  <a:lnTo>
                    <a:pt x="318" y="117"/>
                  </a:lnTo>
                  <a:lnTo>
                    <a:pt x="310" y="113"/>
                  </a:lnTo>
                  <a:lnTo>
                    <a:pt x="301" y="109"/>
                  </a:lnTo>
                  <a:lnTo>
                    <a:pt x="290" y="107"/>
                  </a:lnTo>
                  <a:lnTo>
                    <a:pt x="279" y="106"/>
                  </a:lnTo>
                  <a:lnTo>
                    <a:pt x="266" y="105"/>
                  </a:lnTo>
                  <a:lnTo>
                    <a:pt x="254" y="105"/>
                  </a:lnTo>
                  <a:lnTo>
                    <a:pt x="240" y="105"/>
                  </a:lnTo>
                  <a:lnTo>
                    <a:pt x="226" y="106"/>
                  </a:lnTo>
                  <a:lnTo>
                    <a:pt x="214" y="108"/>
                  </a:lnTo>
                  <a:lnTo>
                    <a:pt x="204" y="111"/>
                  </a:lnTo>
                  <a:lnTo>
                    <a:pt x="193" y="113"/>
                  </a:lnTo>
                  <a:lnTo>
                    <a:pt x="183" y="118"/>
                  </a:lnTo>
                  <a:lnTo>
                    <a:pt x="175" y="122"/>
                  </a:lnTo>
                  <a:lnTo>
                    <a:pt x="167" y="127"/>
                  </a:lnTo>
                  <a:lnTo>
                    <a:pt x="162" y="131"/>
                  </a:lnTo>
                  <a:lnTo>
                    <a:pt x="157" y="136"/>
                  </a:lnTo>
                  <a:lnTo>
                    <a:pt x="153" y="139"/>
                  </a:lnTo>
                  <a:lnTo>
                    <a:pt x="151" y="144"/>
                  </a:lnTo>
                  <a:lnTo>
                    <a:pt x="149" y="150"/>
                  </a:lnTo>
                  <a:lnTo>
                    <a:pt x="148" y="155"/>
                  </a:lnTo>
                  <a:lnTo>
                    <a:pt x="146" y="161"/>
                  </a:lnTo>
                  <a:lnTo>
                    <a:pt x="146" y="167"/>
                  </a:lnTo>
                  <a:lnTo>
                    <a:pt x="146" y="171"/>
                  </a:lnTo>
                  <a:lnTo>
                    <a:pt x="148" y="177"/>
                  </a:lnTo>
                  <a:lnTo>
                    <a:pt x="149" y="182"/>
                  </a:lnTo>
                  <a:lnTo>
                    <a:pt x="151" y="187"/>
                  </a:lnTo>
                  <a:lnTo>
                    <a:pt x="157" y="196"/>
                  </a:lnTo>
                  <a:lnTo>
                    <a:pt x="165" y="205"/>
                  </a:lnTo>
                  <a:lnTo>
                    <a:pt x="173" y="210"/>
                  </a:lnTo>
                  <a:lnTo>
                    <a:pt x="181" y="216"/>
                  </a:lnTo>
                  <a:lnTo>
                    <a:pt x="193" y="220"/>
                  </a:lnTo>
                  <a:lnTo>
                    <a:pt x="206" y="225"/>
                  </a:lnTo>
                  <a:lnTo>
                    <a:pt x="240" y="236"/>
                  </a:lnTo>
                  <a:lnTo>
                    <a:pt x="283" y="247"/>
                  </a:lnTo>
                  <a:lnTo>
                    <a:pt x="326" y="259"/>
                  </a:lnTo>
                  <a:lnTo>
                    <a:pt x="363" y="269"/>
                  </a:lnTo>
                  <a:lnTo>
                    <a:pt x="379" y="275"/>
                  </a:lnTo>
                  <a:lnTo>
                    <a:pt x="395" y="281"/>
                  </a:lnTo>
                  <a:lnTo>
                    <a:pt x="408" y="286"/>
                  </a:lnTo>
                  <a:lnTo>
                    <a:pt x="420" y="292"/>
                  </a:lnTo>
                  <a:lnTo>
                    <a:pt x="431" y="299"/>
                  </a:lnTo>
                  <a:lnTo>
                    <a:pt x="442" y="305"/>
                  </a:lnTo>
                  <a:lnTo>
                    <a:pt x="451" y="312"/>
                  </a:lnTo>
                  <a:lnTo>
                    <a:pt x="460" y="321"/>
                  </a:lnTo>
                  <a:lnTo>
                    <a:pt x="468" y="329"/>
                  </a:lnTo>
                  <a:lnTo>
                    <a:pt x="476" y="337"/>
                  </a:lnTo>
                  <a:lnTo>
                    <a:pt x="483" y="347"/>
                  </a:lnTo>
                  <a:lnTo>
                    <a:pt x="489" y="356"/>
                  </a:lnTo>
                  <a:lnTo>
                    <a:pt x="495" y="367"/>
                  </a:lnTo>
                  <a:lnTo>
                    <a:pt x="501" y="378"/>
                  </a:lnTo>
                  <a:lnTo>
                    <a:pt x="505" y="390"/>
                  </a:lnTo>
                  <a:lnTo>
                    <a:pt x="509" y="402"/>
                  </a:lnTo>
                  <a:lnTo>
                    <a:pt x="512" y="415"/>
                  </a:lnTo>
                  <a:lnTo>
                    <a:pt x="513" y="428"/>
                  </a:lnTo>
                  <a:lnTo>
                    <a:pt x="515" y="442"/>
                  </a:lnTo>
                  <a:lnTo>
                    <a:pt x="515" y="457"/>
                  </a:lnTo>
                  <a:lnTo>
                    <a:pt x="515" y="471"/>
                  </a:lnTo>
                  <a:lnTo>
                    <a:pt x="513" y="484"/>
                  </a:lnTo>
                  <a:lnTo>
                    <a:pt x="511" y="497"/>
                  </a:lnTo>
                  <a:lnTo>
                    <a:pt x="507" y="509"/>
                  </a:lnTo>
                  <a:lnTo>
                    <a:pt x="504" y="522"/>
                  </a:lnTo>
                  <a:lnTo>
                    <a:pt x="498" y="534"/>
                  </a:lnTo>
                  <a:lnTo>
                    <a:pt x="492" y="546"/>
                  </a:lnTo>
                  <a:lnTo>
                    <a:pt x="485" y="558"/>
                  </a:lnTo>
                  <a:lnTo>
                    <a:pt x="477" y="570"/>
                  </a:lnTo>
                  <a:lnTo>
                    <a:pt x="468" y="581"/>
                  </a:lnTo>
                  <a:lnTo>
                    <a:pt x="458" y="590"/>
                  </a:lnTo>
                  <a:lnTo>
                    <a:pt x="449" y="600"/>
                  </a:lnTo>
                  <a:lnTo>
                    <a:pt x="437" y="608"/>
                  </a:lnTo>
                  <a:lnTo>
                    <a:pt x="426" y="615"/>
                  </a:lnTo>
                  <a:lnTo>
                    <a:pt x="413" y="622"/>
                  </a:lnTo>
                  <a:lnTo>
                    <a:pt x="400" y="628"/>
                  </a:lnTo>
                  <a:lnTo>
                    <a:pt x="385" y="634"/>
                  </a:lnTo>
                  <a:lnTo>
                    <a:pt x="370" y="639"/>
                  </a:lnTo>
                  <a:lnTo>
                    <a:pt x="354" y="643"/>
                  </a:lnTo>
                  <a:lnTo>
                    <a:pt x="338" y="646"/>
                  </a:lnTo>
                  <a:lnTo>
                    <a:pt x="320" y="649"/>
                  </a:lnTo>
                  <a:lnTo>
                    <a:pt x="302" y="650"/>
                  </a:lnTo>
                  <a:lnTo>
                    <a:pt x="283" y="651"/>
                  </a:lnTo>
                  <a:lnTo>
                    <a:pt x="262" y="652"/>
                  </a:lnTo>
                  <a:lnTo>
                    <a:pt x="232" y="651"/>
                  </a:lnTo>
                  <a:lnTo>
                    <a:pt x="205" y="649"/>
                  </a:lnTo>
                  <a:lnTo>
                    <a:pt x="180" y="644"/>
                  </a:lnTo>
                  <a:lnTo>
                    <a:pt x="156" y="638"/>
                  </a:lnTo>
                  <a:lnTo>
                    <a:pt x="134" y="631"/>
                  </a:lnTo>
                  <a:lnTo>
                    <a:pt x="113" y="621"/>
                  </a:lnTo>
                  <a:lnTo>
                    <a:pt x="103" y="615"/>
                  </a:lnTo>
                  <a:lnTo>
                    <a:pt x="95" y="609"/>
                  </a:lnTo>
                  <a:lnTo>
                    <a:pt x="87" y="603"/>
                  </a:lnTo>
                  <a:lnTo>
                    <a:pt x="78" y="596"/>
                  </a:lnTo>
                  <a:lnTo>
                    <a:pt x="63" y="582"/>
                  </a:lnTo>
                  <a:lnTo>
                    <a:pt x="49" y="566"/>
                  </a:lnTo>
                  <a:lnTo>
                    <a:pt x="36" y="548"/>
                  </a:lnTo>
                  <a:lnTo>
                    <a:pt x="27" y="528"/>
                  </a:lnTo>
                  <a:lnTo>
                    <a:pt x="17" y="508"/>
                  </a:lnTo>
                  <a:lnTo>
                    <a:pt x="10" y="485"/>
                  </a:lnTo>
                  <a:lnTo>
                    <a:pt x="5" y="46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4" name="Freeform 145">
              <a:extLst>
                <a:ext uri="{FF2B5EF4-FFF2-40B4-BE49-F238E27FC236}">
                  <a16:creationId xmlns:a16="http://schemas.microsoft.com/office/drawing/2014/main" id="{F751586C-074B-4900-9523-CDFA353801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3363" y="1462088"/>
              <a:ext cx="176213" cy="254000"/>
            </a:xfrm>
            <a:custGeom>
              <a:avLst/>
              <a:gdLst>
                <a:gd name="T0" fmla="*/ 119 w 445"/>
                <a:gd name="T1" fmla="*/ 249 h 641"/>
                <a:gd name="T2" fmla="*/ 124 w 445"/>
                <a:gd name="T3" fmla="*/ 283 h 641"/>
                <a:gd name="T4" fmla="*/ 131 w 445"/>
                <a:gd name="T5" fmla="*/ 311 h 641"/>
                <a:gd name="T6" fmla="*/ 143 w 445"/>
                <a:gd name="T7" fmla="*/ 334 h 641"/>
                <a:gd name="T8" fmla="*/ 157 w 445"/>
                <a:gd name="T9" fmla="*/ 353 h 641"/>
                <a:gd name="T10" fmla="*/ 174 w 445"/>
                <a:gd name="T11" fmla="*/ 367 h 641"/>
                <a:gd name="T12" fmla="*/ 193 w 445"/>
                <a:gd name="T13" fmla="*/ 376 h 641"/>
                <a:gd name="T14" fmla="*/ 214 w 445"/>
                <a:gd name="T15" fmla="*/ 380 h 641"/>
                <a:gd name="T16" fmla="*/ 235 w 445"/>
                <a:gd name="T17" fmla="*/ 380 h 641"/>
                <a:gd name="T18" fmla="*/ 254 w 445"/>
                <a:gd name="T19" fmla="*/ 377 h 641"/>
                <a:gd name="T20" fmla="*/ 272 w 445"/>
                <a:gd name="T21" fmla="*/ 369 h 641"/>
                <a:gd name="T22" fmla="*/ 288 w 445"/>
                <a:gd name="T23" fmla="*/ 355 h 641"/>
                <a:gd name="T24" fmla="*/ 301 w 445"/>
                <a:gd name="T25" fmla="*/ 339 h 641"/>
                <a:gd name="T26" fmla="*/ 312 w 445"/>
                <a:gd name="T27" fmla="*/ 316 h 641"/>
                <a:gd name="T28" fmla="*/ 319 w 445"/>
                <a:gd name="T29" fmla="*/ 289 h 641"/>
                <a:gd name="T30" fmla="*/ 322 w 445"/>
                <a:gd name="T31" fmla="*/ 255 h 641"/>
                <a:gd name="T32" fmla="*/ 322 w 445"/>
                <a:gd name="T33" fmla="*/ 219 h 641"/>
                <a:gd name="T34" fmla="*/ 319 w 445"/>
                <a:gd name="T35" fmla="*/ 188 h 641"/>
                <a:gd name="T36" fmla="*/ 312 w 445"/>
                <a:gd name="T37" fmla="*/ 161 h 641"/>
                <a:gd name="T38" fmla="*/ 301 w 445"/>
                <a:gd name="T39" fmla="*/ 139 h 641"/>
                <a:gd name="T40" fmla="*/ 286 w 445"/>
                <a:gd name="T41" fmla="*/ 122 h 641"/>
                <a:gd name="T42" fmla="*/ 270 w 445"/>
                <a:gd name="T43" fmla="*/ 108 h 641"/>
                <a:gd name="T44" fmla="*/ 252 w 445"/>
                <a:gd name="T45" fmla="*/ 100 h 641"/>
                <a:gd name="T46" fmla="*/ 233 w 445"/>
                <a:gd name="T47" fmla="*/ 95 h 641"/>
                <a:gd name="T48" fmla="*/ 211 w 445"/>
                <a:gd name="T49" fmla="*/ 95 h 641"/>
                <a:gd name="T50" fmla="*/ 191 w 445"/>
                <a:gd name="T51" fmla="*/ 100 h 641"/>
                <a:gd name="T52" fmla="*/ 173 w 445"/>
                <a:gd name="T53" fmla="*/ 108 h 641"/>
                <a:gd name="T54" fmla="*/ 156 w 445"/>
                <a:gd name="T55" fmla="*/ 122 h 641"/>
                <a:gd name="T56" fmla="*/ 142 w 445"/>
                <a:gd name="T57" fmla="*/ 138 h 641"/>
                <a:gd name="T58" fmla="*/ 131 w 445"/>
                <a:gd name="T59" fmla="*/ 160 h 641"/>
                <a:gd name="T60" fmla="*/ 123 w 445"/>
                <a:gd name="T61" fmla="*/ 185 h 641"/>
                <a:gd name="T62" fmla="*/ 119 w 445"/>
                <a:gd name="T63" fmla="*/ 215 h 641"/>
                <a:gd name="T64" fmla="*/ 0 w 445"/>
                <a:gd name="T65" fmla="*/ 9 h 641"/>
                <a:gd name="T66" fmla="*/ 112 w 445"/>
                <a:gd name="T67" fmla="*/ 77 h 641"/>
                <a:gd name="T68" fmla="*/ 124 w 445"/>
                <a:gd name="T69" fmla="*/ 61 h 641"/>
                <a:gd name="T70" fmla="*/ 138 w 445"/>
                <a:gd name="T71" fmla="*/ 45 h 641"/>
                <a:gd name="T72" fmla="*/ 154 w 445"/>
                <a:gd name="T73" fmla="*/ 32 h 641"/>
                <a:gd name="T74" fmla="*/ 172 w 445"/>
                <a:gd name="T75" fmla="*/ 21 h 641"/>
                <a:gd name="T76" fmla="*/ 191 w 445"/>
                <a:gd name="T77" fmla="*/ 12 h 641"/>
                <a:gd name="T78" fmla="*/ 211 w 445"/>
                <a:gd name="T79" fmla="*/ 5 h 641"/>
                <a:gd name="T80" fmla="*/ 233 w 445"/>
                <a:gd name="T81" fmla="*/ 1 h 641"/>
                <a:gd name="T82" fmla="*/ 255 w 445"/>
                <a:gd name="T83" fmla="*/ 0 h 641"/>
                <a:gd name="T84" fmla="*/ 294 w 445"/>
                <a:gd name="T85" fmla="*/ 3 h 641"/>
                <a:gd name="T86" fmla="*/ 328 w 445"/>
                <a:gd name="T87" fmla="*/ 15 h 641"/>
                <a:gd name="T88" fmla="*/ 361 w 445"/>
                <a:gd name="T89" fmla="*/ 34 h 641"/>
                <a:gd name="T90" fmla="*/ 390 w 445"/>
                <a:gd name="T91" fmla="*/ 62 h 641"/>
                <a:gd name="T92" fmla="*/ 414 w 445"/>
                <a:gd name="T93" fmla="*/ 96 h 641"/>
                <a:gd name="T94" fmla="*/ 432 w 445"/>
                <a:gd name="T95" fmla="*/ 137 h 641"/>
                <a:gd name="T96" fmla="*/ 443 w 445"/>
                <a:gd name="T97" fmla="*/ 184 h 641"/>
                <a:gd name="T98" fmla="*/ 445 w 445"/>
                <a:gd name="T99" fmla="*/ 236 h 641"/>
                <a:gd name="T100" fmla="*/ 443 w 445"/>
                <a:gd name="T101" fmla="*/ 290 h 641"/>
                <a:gd name="T102" fmla="*/ 432 w 445"/>
                <a:gd name="T103" fmla="*/ 338 h 641"/>
                <a:gd name="T104" fmla="*/ 414 w 445"/>
                <a:gd name="T105" fmla="*/ 379 h 641"/>
                <a:gd name="T106" fmla="*/ 390 w 445"/>
                <a:gd name="T107" fmla="*/ 414 h 641"/>
                <a:gd name="T108" fmla="*/ 361 w 445"/>
                <a:gd name="T109" fmla="*/ 441 h 641"/>
                <a:gd name="T110" fmla="*/ 328 w 445"/>
                <a:gd name="T111" fmla="*/ 462 h 641"/>
                <a:gd name="T112" fmla="*/ 292 w 445"/>
                <a:gd name="T113" fmla="*/ 474 h 641"/>
                <a:gd name="T114" fmla="*/ 254 w 445"/>
                <a:gd name="T115" fmla="*/ 477 h 641"/>
                <a:gd name="T116" fmla="*/ 218 w 445"/>
                <a:gd name="T117" fmla="*/ 474 h 641"/>
                <a:gd name="T118" fmla="*/ 185 w 445"/>
                <a:gd name="T119" fmla="*/ 462 h 641"/>
                <a:gd name="T120" fmla="*/ 154 w 445"/>
                <a:gd name="T121" fmla="*/ 441 h 641"/>
                <a:gd name="T122" fmla="*/ 120 w 445"/>
                <a:gd name="T123" fmla="*/ 410 h 641"/>
                <a:gd name="T124" fmla="*/ 0 w 445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5" h="641">
                  <a:moveTo>
                    <a:pt x="119" y="230"/>
                  </a:moveTo>
                  <a:lnTo>
                    <a:pt x="119" y="249"/>
                  </a:lnTo>
                  <a:lnTo>
                    <a:pt x="121" y="267"/>
                  </a:lnTo>
                  <a:lnTo>
                    <a:pt x="124" y="283"/>
                  </a:lnTo>
                  <a:lnTo>
                    <a:pt x="126" y="297"/>
                  </a:lnTo>
                  <a:lnTo>
                    <a:pt x="131" y="311"/>
                  </a:lnTo>
                  <a:lnTo>
                    <a:pt x="136" y="323"/>
                  </a:lnTo>
                  <a:lnTo>
                    <a:pt x="143" y="334"/>
                  </a:lnTo>
                  <a:lnTo>
                    <a:pt x="150" y="345"/>
                  </a:lnTo>
                  <a:lnTo>
                    <a:pt x="157" y="353"/>
                  </a:lnTo>
                  <a:lnTo>
                    <a:pt x="166" y="360"/>
                  </a:lnTo>
                  <a:lnTo>
                    <a:pt x="174" y="367"/>
                  </a:lnTo>
                  <a:lnTo>
                    <a:pt x="184" y="372"/>
                  </a:lnTo>
                  <a:lnTo>
                    <a:pt x="193" y="376"/>
                  </a:lnTo>
                  <a:lnTo>
                    <a:pt x="203" y="379"/>
                  </a:lnTo>
                  <a:lnTo>
                    <a:pt x="214" y="380"/>
                  </a:lnTo>
                  <a:lnTo>
                    <a:pt x="224" y="382"/>
                  </a:lnTo>
                  <a:lnTo>
                    <a:pt x="235" y="380"/>
                  </a:lnTo>
                  <a:lnTo>
                    <a:pt x="245" y="379"/>
                  </a:lnTo>
                  <a:lnTo>
                    <a:pt x="254" y="377"/>
                  </a:lnTo>
                  <a:lnTo>
                    <a:pt x="263" y="372"/>
                  </a:lnTo>
                  <a:lnTo>
                    <a:pt x="272" y="369"/>
                  </a:lnTo>
                  <a:lnTo>
                    <a:pt x="279" y="363"/>
                  </a:lnTo>
                  <a:lnTo>
                    <a:pt x="288" y="355"/>
                  </a:lnTo>
                  <a:lnTo>
                    <a:pt x="295" y="347"/>
                  </a:lnTo>
                  <a:lnTo>
                    <a:pt x="301" y="339"/>
                  </a:lnTo>
                  <a:lnTo>
                    <a:pt x="307" y="328"/>
                  </a:lnTo>
                  <a:lnTo>
                    <a:pt x="312" y="316"/>
                  </a:lnTo>
                  <a:lnTo>
                    <a:pt x="315" y="303"/>
                  </a:lnTo>
                  <a:lnTo>
                    <a:pt x="319" y="289"/>
                  </a:lnTo>
                  <a:lnTo>
                    <a:pt x="321" y="272"/>
                  </a:lnTo>
                  <a:lnTo>
                    <a:pt x="322" y="255"/>
                  </a:lnTo>
                  <a:lnTo>
                    <a:pt x="322" y="236"/>
                  </a:lnTo>
                  <a:lnTo>
                    <a:pt x="322" y="219"/>
                  </a:lnTo>
                  <a:lnTo>
                    <a:pt x="321" y="203"/>
                  </a:lnTo>
                  <a:lnTo>
                    <a:pt x="319" y="188"/>
                  </a:lnTo>
                  <a:lnTo>
                    <a:pt x="315" y="174"/>
                  </a:lnTo>
                  <a:lnTo>
                    <a:pt x="312" y="161"/>
                  </a:lnTo>
                  <a:lnTo>
                    <a:pt x="307" y="149"/>
                  </a:lnTo>
                  <a:lnTo>
                    <a:pt x="301" y="139"/>
                  </a:lnTo>
                  <a:lnTo>
                    <a:pt x="294" y="130"/>
                  </a:lnTo>
                  <a:lnTo>
                    <a:pt x="286" y="122"/>
                  </a:lnTo>
                  <a:lnTo>
                    <a:pt x="278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8"/>
                  </a:lnTo>
                  <a:lnTo>
                    <a:pt x="233" y="95"/>
                  </a:lnTo>
                  <a:lnTo>
                    <a:pt x="222" y="95"/>
                  </a:lnTo>
                  <a:lnTo>
                    <a:pt x="211" y="95"/>
                  </a:lnTo>
                  <a:lnTo>
                    <a:pt x="200" y="98"/>
                  </a:lnTo>
                  <a:lnTo>
                    <a:pt x="191" y="100"/>
                  </a:lnTo>
                  <a:lnTo>
                    <a:pt x="181" y="104"/>
                  </a:lnTo>
                  <a:lnTo>
                    <a:pt x="173" y="108"/>
                  </a:lnTo>
                  <a:lnTo>
                    <a:pt x="165" y="114"/>
                  </a:lnTo>
                  <a:lnTo>
                    <a:pt x="156" y="122"/>
                  </a:lnTo>
                  <a:lnTo>
                    <a:pt x="149" y="129"/>
                  </a:lnTo>
                  <a:lnTo>
                    <a:pt x="142" y="138"/>
                  </a:lnTo>
                  <a:lnTo>
                    <a:pt x="136" y="148"/>
                  </a:lnTo>
                  <a:lnTo>
                    <a:pt x="131" y="160"/>
                  </a:lnTo>
                  <a:lnTo>
                    <a:pt x="126" y="172"/>
                  </a:lnTo>
                  <a:lnTo>
                    <a:pt x="123" y="185"/>
                  </a:lnTo>
                  <a:lnTo>
                    <a:pt x="121" y="199"/>
                  </a:lnTo>
                  <a:lnTo>
                    <a:pt x="119" y="215"/>
                  </a:lnTo>
                  <a:lnTo>
                    <a:pt x="119" y="230"/>
                  </a:lnTo>
                  <a:close/>
                  <a:moveTo>
                    <a:pt x="0" y="9"/>
                  </a:moveTo>
                  <a:lnTo>
                    <a:pt x="112" y="9"/>
                  </a:lnTo>
                  <a:lnTo>
                    <a:pt x="112" y="77"/>
                  </a:lnTo>
                  <a:lnTo>
                    <a:pt x="118" y="69"/>
                  </a:lnTo>
                  <a:lnTo>
                    <a:pt x="124" y="61"/>
                  </a:lnTo>
                  <a:lnTo>
                    <a:pt x="131" y="52"/>
                  </a:lnTo>
                  <a:lnTo>
                    <a:pt x="138" y="45"/>
                  </a:lnTo>
                  <a:lnTo>
                    <a:pt x="145" y="39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72" y="21"/>
                  </a:lnTo>
                  <a:lnTo>
                    <a:pt x="181" y="15"/>
                  </a:lnTo>
                  <a:lnTo>
                    <a:pt x="191" y="12"/>
                  </a:lnTo>
                  <a:lnTo>
                    <a:pt x="200" y="8"/>
                  </a:lnTo>
                  <a:lnTo>
                    <a:pt x="211" y="5"/>
                  </a:lnTo>
                  <a:lnTo>
                    <a:pt x="222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74" y="0"/>
                  </a:lnTo>
                  <a:lnTo>
                    <a:pt x="294" y="3"/>
                  </a:lnTo>
                  <a:lnTo>
                    <a:pt x="312" y="8"/>
                  </a:lnTo>
                  <a:lnTo>
                    <a:pt x="328" y="15"/>
                  </a:lnTo>
                  <a:lnTo>
                    <a:pt x="345" y="24"/>
                  </a:lnTo>
                  <a:lnTo>
                    <a:pt x="361" y="34"/>
                  </a:lnTo>
                  <a:lnTo>
                    <a:pt x="376" y="48"/>
                  </a:lnTo>
                  <a:lnTo>
                    <a:pt x="390" y="62"/>
                  </a:lnTo>
                  <a:lnTo>
                    <a:pt x="404" y="79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2" y="137"/>
                  </a:lnTo>
                  <a:lnTo>
                    <a:pt x="438" y="159"/>
                  </a:lnTo>
                  <a:lnTo>
                    <a:pt x="443" y="184"/>
                  </a:lnTo>
                  <a:lnTo>
                    <a:pt x="445" y="209"/>
                  </a:lnTo>
                  <a:lnTo>
                    <a:pt x="445" y="236"/>
                  </a:lnTo>
                  <a:lnTo>
                    <a:pt x="445" y="264"/>
                  </a:lnTo>
                  <a:lnTo>
                    <a:pt x="443" y="290"/>
                  </a:lnTo>
                  <a:lnTo>
                    <a:pt x="438" y="315"/>
                  </a:lnTo>
                  <a:lnTo>
                    <a:pt x="432" y="338"/>
                  </a:lnTo>
                  <a:lnTo>
                    <a:pt x="424" y="359"/>
                  </a:lnTo>
                  <a:lnTo>
                    <a:pt x="414" y="379"/>
                  </a:lnTo>
                  <a:lnTo>
                    <a:pt x="404" y="397"/>
                  </a:lnTo>
                  <a:lnTo>
                    <a:pt x="390" y="414"/>
                  </a:lnTo>
                  <a:lnTo>
                    <a:pt x="375" y="428"/>
                  </a:lnTo>
                  <a:lnTo>
                    <a:pt x="361" y="441"/>
                  </a:lnTo>
                  <a:lnTo>
                    <a:pt x="345" y="452"/>
                  </a:lnTo>
                  <a:lnTo>
                    <a:pt x="328" y="462"/>
                  </a:lnTo>
                  <a:lnTo>
                    <a:pt x="310" y="469"/>
                  </a:lnTo>
                  <a:lnTo>
                    <a:pt x="292" y="474"/>
                  </a:lnTo>
                  <a:lnTo>
                    <a:pt x="273" y="476"/>
                  </a:lnTo>
                  <a:lnTo>
                    <a:pt x="254" y="477"/>
                  </a:lnTo>
                  <a:lnTo>
                    <a:pt x="235" y="476"/>
                  </a:lnTo>
                  <a:lnTo>
                    <a:pt x="218" y="474"/>
                  </a:lnTo>
                  <a:lnTo>
                    <a:pt x="202" y="469"/>
                  </a:lnTo>
                  <a:lnTo>
                    <a:pt x="185" y="462"/>
                  </a:lnTo>
                  <a:lnTo>
                    <a:pt x="169" y="453"/>
                  </a:lnTo>
                  <a:lnTo>
                    <a:pt x="154" y="441"/>
                  </a:lnTo>
                  <a:lnTo>
                    <a:pt x="137" y="427"/>
                  </a:lnTo>
                  <a:lnTo>
                    <a:pt x="120" y="410"/>
                  </a:lnTo>
                  <a:lnTo>
                    <a:pt x="120" y="641"/>
                  </a:lnTo>
                  <a:lnTo>
                    <a:pt x="0" y="64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5" name="Freeform 146">
              <a:extLst>
                <a:ext uri="{FF2B5EF4-FFF2-40B4-BE49-F238E27FC236}">
                  <a16:creationId xmlns:a16="http://schemas.microsoft.com/office/drawing/2014/main" id="{17AAC735-780C-4E8B-AA72-519782ADF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563" y="1462088"/>
              <a:ext cx="188913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81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9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81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9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6 w 473"/>
                <a:gd name="T67" fmla="*/ 102 h 477"/>
                <a:gd name="T68" fmla="*/ 463 w 473"/>
                <a:gd name="T69" fmla="*/ 164 h 477"/>
                <a:gd name="T70" fmla="*/ 473 w 473"/>
                <a:gd name="T71" fmla="*/ 237 h 477"/>
                <a:gd name="T72" fmla="*/ 463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1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8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3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81" y="370"/>
                  </a:lnTo>
                  <a:lnTo>
                    <a:pt x="290" y="365"/>
                  </a:lnTo>
                  <a:lnTo>
                    <a:pt x="298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7" y="254"/>
                  </a:lnTo>
                  <a:lnTo>
                    <a:pt x="349" y="237"/>
                  </a:lnTo>
                  <a:lnTo>
                    <a:pt x="347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8" y="118"/>
                  </a:lnTo>
                  <a:lnTo>
                    <a:pt x="290" y="112"/>
                  </a:lnTo>
                  <a:lnTo>
                    <a:pt x="281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3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8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29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7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7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9" y="9"/>
                  </a:lnTo>
                  <a:lnTo>
                    <a:pt x="331" y="17"/>
                  </a:lnTo>
                  <a:lnTo>
                    <a:pt x="342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6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3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1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1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90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29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8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6" name="Rectangle 147">
              <a:extLst>
                <a:ext uri="{FF2B5EF4-FFF2-40B4-BE49-F238E27FC236}">
                  <a16:creationId xmlns:a16="http://schemas.microsoft.com/office/drawing/2014/main" id="{BA0C80D0-6151-4218-BF60-0C914A7DA1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988" y="1397000"/>
              <a:ext cx="49213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7" name="Freeform 148">
              <a:extLst>
                <a:ext uri="{FF2B5EF4-FFF2-40B4-BE49-F238E27FC236}">
                  <a16:creationId xmlns:a16="http://schemas.microsoft.com/office/drawing/2014/main" id="{76C801EA-3605-45FE-B472-272E03E418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8825" y="1466850"/>
              <a:ext cx="165100" cy="185738"/>
            </a:xfrm>
            <a:custGeom>
              <a:avLst/>
              <a:gdLst>
                <a:gd name="T0" fmla="*/ 305 w 417"/>
                <a:gd name="T1" fmla="*/ 389 h 468"/>
                <a:gd name="T2" fmla="*/ 291 w 417"/>
                <a:gd name="T3" fmla="*/ 407 h 468"/>
                <a:gd name="T4" fmla="*/ 275 w 417"/>
                <a:gd name="T5" fmla="*/ 422 h 468"/>
                <a:gd name="T6" fmla="*/ 258 w 417"/>
                <a:gd name="T7" fmla="*/ 436 h 468"/>
                <a:gd name="T8" fmla="*/ 239 w 417"/>
                <a:gd name="T9" fmla="*/ 447 h 468"/>
                <a:gd name="T10" fmla="*/ 218 w 417"/>
                <a:gd name="T11" fmla="*/ 456 h 468"/>
                <a:gd name="T12" fmla="*/ 197 w 417"/>
                <a:gd name="T13" fmla="*/ 463 h 468"/>
                <a:gd name="T14" fmla="*/ 175 w 417"/>
                <a:gd name="T15" fmla="*/ 467 h 468"/>
                <a:gd name="T16" fmla="*/ 153 w 417"/>
                <a:gd name="T17" fmla="*/ 468 h 468"/>
                <a:gd name="T18" fmla="*/ 130 w 417"/>
                <a:gd name="T19" fmla="*/ 467 h 468"/>
                <a:gd name="T20" fmla="*/ 109 w 417"/>
                <a:gd name="T21" fmla="*/ 463 h 468"/>
                <a:gd name="T22" fmla="*/ 89 w 417"/>
                <a:gd name="T23" fmla="*/ 456 h 468"/>
                <a:gd name="T24" fmla="*/ 69 w 417"/>
                <a:gd name="T25" fmla="*/ 448 h 468"/>
                <a:gd name="T26" fmla="*/ 53 w 417"/>
                <a:gd name="T27" fmla="*/ 437 h 468"/>
                <a:gd name="T28" fmla="*/ 38 w 417"/>
                <a:gd name="T29" fmla="*/ 424 h 468"/>
                <a:gd name="T30" fmla="*/ 26 w 417"/>
                <a:gd name="T31" fmla="*/ 408 h 468"/>
                <a:gd name="T32" fmla="*/ 17 w 417"/>
                <a:gd name="T33" fmla="*/ 391 h 468"/>
                <a:gd name="T34" fmla="*/ 10 w 417"/>
                <a:gd name="T35" fmla="*/ 371 h 468"/>
                <a:gd name="T36" fmla="*/ 5 w 417"/>
                <a:gd name="T37" fmla="*/ 348 h 468"/>
                <a:gd name="T38" fmla="*/ 0 w 417"/>
                <a:gd name="T39" fmla="*/ 290 h 468"/>
                <a:gd name="T40" fmla="*/ 122 w 417"/>
                <a:gd name="T41" fmla="*/ 0 h 468"/>
                <a:gd name="T42" fmla="*/ 122 w 417"/>
                <a:gd name="T43" fmla="*/ 255 h 468"/>
                <a:gd name="T44" fmla="*/ 126 w 417"/>
                <a:gd name="T45" fmla="*/ 313 h 468"/>
                <a:gd name="T46" fmla="*/ 133 w 417"/>
                <a:gd name="T47" fmla="*/ 339 h 468"/>
                <a:gd name="T48" fmla="*/ 145 w 417"/>
                <a:gd name="T49" fmla="*/ 356 h 468"/>
                <a:gd name="T50" fmla="*/ 162 w 417"/>
                <a:gd name="T51" fmla="*/ 369 h 468"/>
                <a:gd name="T52" fmla="*/ 184 w 417"/>
                <a:gd name="T53" fmla="*/ 375 h 468"/>
                <a:gd name="T54" fmla="*/ 213 w 417"/>
                <a:gd name="T55" fmla="*/ 375 h 468"/>
                <a:gd name="T56" fmla="*/ 240 w 417"/>
                <a:gd name="T57" fmla="*/ 367 h 468"/>
                <a:gd name="T58" fmla="*/ 264 w 417"/>
                <a:gd name="T59" fmla="*/ 350 h 468"/>
                <a:gd name="T60" fmla="*/ 281 w 417"/>
                <a:gd name="T61" fmla="*/ 329 h 468"/>
                <a:gd name="T62" fmla="*/ 289 w 417"/>
                <a:gd name="T63" fmla="*/ 309 h 468"/>
                <a:gd name="T64" fmla="*/ 292 w 417"/>
                <a:gd name="T65" fmla="*/ 288 h 468"/>
                <a:gd name="T66" fmla="*/ 295 w 417"/>
                <a:gd name="T67" fmla="*/ 238 h 468"/>
                <a:gd name="T68" fmla="*/ 295 w 417"/>
                <a:gd name="T69" fmla="*/ 0 h 468"/>
                <a:gd name="T70" fmla="*/ 417 w 417"/>
                <a:gd name="T71" fmla="*/ 4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468">
                  <a:moveTo>
                    <a:pt x="305" y="457"/>
                  </a:moveTo>
                  <a:lnTo>
                    <a:pt x="305" y="389"/>
                  </a:lnTo>
                  <a:lnTo>
                    <a:pt x="298" y="398"/>
                  </a:lnTo>
                  <a:lnTo>
                    <a:pt x="291" y="407"/>
                  </a:lnTo>
                  <a:lnTo>
                    <a:pt x="283" y="414"/>
                  </a:lnTo>
                  <a:lnTo>
                    <a:pt x="275" y="422"/>
                  </a:lnTo>
                  <a:lnTo>
                    <a:pt x="267" y="429"/>
                  </a:lnTo>
                  <a:lnTo>
                    <a:pt x="258" y="436"/>
                  </a:lnTo>
                  <a:lnTo>
                    <a:pt x="249" y="442"/>
                  </a:lnTo>
                  <a:lnTo>
                    <a:pt x="239" y="447"/>
                  </a:lnTo>
                  <a:lnTo>
                    <a:pt x="228" y="451"/>
                  </a:lnTo>
                  <a:lnTo>
                    <a:pt x="218" y="456"/>
                  </a:lnTo>
                  <a:lnTo>
                    <a:pt x="207" y="460"/>
                  </a:lnTo>
                  <a:lnTo>
                    <a:pt x="197" y="463"/>
                  </a:lnTo>
                  <a:lnTo>
                    <a:pt x="185" y="466"/>
                  </a:lnTo>
                  <a:lnTo>
                    <a:pt x="175" y="467"/>
                  </a:lnTo>
                  <a:lnTo>
                    <a:pt x="164" y="468"/>
                  </a:lnTo>
                  <a:lnTo>
                    <a:pt x="153" y="468"/>
                  </a:lnTo>
                  <a:lnTo>
                    <a:pt x="141" y="468"/>
                  </a:lnTo>
                  <a:lnTo>
                    <a:pt x="130" y="467"/>
                  </a:lnTo>
                  <a:lnTo>
                    <a:pt x="120" y="466"/>
                  </a:lnTo>
                  <a:lnTo>
                    <a:pt x="109" y="463"/>
                  </a:lnTo>
                  <a:lnTo>
                    <a:pt x="98" y="460"/>
                  </a:lnTo>
                  <a:lnTo>
                    <a:pt x="89" y="456"/>
                  </a:lnTo>
                  <a:lnTo>
                    <a:pt x="79" y="453"/>
                  </a:lnTo>
                  <a:lnTo>
                    <a:pt x="69" y="448"/>
                  </a:lnTo>
                  <a:lnTo>
                    <a:pt x="61" y="443"/>
                  </a:lnTo>
                  <a:lnTo>
                    <a:pt x="53" y="437"/>
                  </a:lnTo>
                  <a:lnTo>
                    <a:pt x="46" y="430"/>
                  </a:lnTo>
                  <a:lnTo>
                    <a:pt x="38" y="424"/>
                  </a:lnTo>
                  <a:lnTo>
                    <a:pt x="32" y="416"/>
                  </a:lnTo>
                  <a:lnTo>
                    <a:pt x="26" y="408"/>
                  </a:lnTo>
                  <a:lnTo>
                    <a:pt x="22" y="400"/>
                  </a:lnTo>
                  <a:lnTo>
                    <a:pt x="17" y="391"/>
                  </a:lnTo>
                  <a:lnTo>
                    <a:pt x="13" y="381"/>
                  </a:lnTo>
                  <a:lnTo>
                    <a:pt x="10" y="371"/>
                  </a:lnTo>
                  <a:lnTo>
                    <a:pt x="7" y="360"/>
                  </a:lnTo>
                  <a:lnTo>
                    <a:pt x="5" y="348"/>
                  </a:lnTo>
                  <a:lnTo>
                    <a:pt x="1" y="32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5"/>
                  </a:lnTo>
                  <a:lnTo>
                    <a:pt x="123" y="288"/>
                  </a:lnTo>
                  <a:lnTo>
                    <a:pt x="126" y="313"/>
                  </a:lnTo>
                  <a:lnTo>
                    <a:pt x="128" y="329"/>
                  </a:lnTo>
                  <a:lnTo>
                    <a:pt x="133" y="339"/>
                  </a:lnTo>
                  <a:lnTo>
                    <a:pt x="138" y="349"/>
                  </a:lnTo>
                  <a:lnTo>
                    <a:pt x="145" y="356"/>
                  </a:lnTo>
                  <a:lnTo>
                    <a:pt x="153" y="363"/>
                  </a:lnTo>
                  <a:lnTo>
                    <a:pt x="162" y="369"/>
                  </a:lnTo>
                  <a:lnTo>
                    <a:pt x="172" y="373"/>
                  </a:lnTo>
                  <a:lnTo>
                    <a:pt x="184" y="375"/>
                  </a:lnTo>
                  <a:lnTo>
                    <a:pt x="197" y="376"/>
                  </a:lnTo>
                  <a:lnTo>
                    <a:pt x="213" y="375"/>
                  </a:lnTo>
                  <a:lnTo>
                    <a:pt x="227" y="371"/>
                  </a:lnTo>
                  <a:lnTo>
                    <a:pt x="240" y="367"/>
                  </a:lnTo>
                  <a:lnTo>
                    <a:pt x="254" y="360"/>
                  </a:lnTo>
                  <a:lnTo>
                    <a:pt x="264" y="350"/>
                  </a:lnTo>
                  <a:lnTo>
                    <a:pt x="274" y="340"/>
                  </a:lnTo>
                  <a:lnTo>
                    <a:pt x="281" y="329"/>
                  </a:lnTo>
                  <a:lnTo>
                    <a:pt x="287" y="317"/>
                  </a:lnTo>
                  <a:lnTo>
                    <a:pt x="289" y="309"/>
                  </a:lnTo>
                  <a:lnTo>
                    <a:pt x="291" y="300"/>
                  </a:lnTo>
                  <a:lnTo>
                    <a:pt x="292" y="288"/>
                  </a:lnTo>
                  <a:lnTo>
                    <a:pt x="293" y="274"/>
                  </a:lnTo>
                  <a:lnTo>
                    <a:pt x="295" y="238"/>
                  </a:lnTo>
                  <a:lnTo>
                    <a:pt x="295" y="194"/>
                  </a:lnTo>
                  <a:lnTo>
                    <a:pt x="295" y="0"/>
                  </a:lnTo>
                  <a:lnTo>
                    <a:pt x="417" y="0"/>
                  </a:lnTo>
                  <a:lnTo>
                    <a:pt x="417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8" name="Freeform 149">
              <a:extLst>
                <a:ext uri="{FF2B5EF4-FFF2-40B4-BE49-F238E27FC236}">
                  <a16:creationId xmlns:a16="http://schemas.microsoft.com/office/drawing/2014/main" id="{316A4638-D263-4C2E-BF03-F4CC811AA1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4088" y="1393825"/>
              <a:ext cx="182563" cy="254000"/>
            </a:xfrm>
            <a:custGeom>
              <a:avLst/>
              <a:gdLst>
                <a:gd name="T0" fmla="*/ 339 w 461"/>
                <a:gd name="T1" fmla="*/ 640 h 640"/>
                <a:gd name="T2" fmla="*/ 339 w 461"/>
                <a:gd name="T3" fmla="*/ 183 h 640"/>
                <a:gd name="T4" fmla="*/ 461 w 461"/>
                <a:gd name="T5" fmla="*/ 183 h 640"/>
                <a:gd name="T6" fmla="*/ 461 w 461"/>
                <a:gd name="T7" fmla="*/ 640 h 640"/>
                <a:gd name="T8" fmla="*/ 339 w 461"/>
                <a:gd name="T9" fmla="*/ 640 h 640"/>
                <a:gd name="T10" fmla="*/ 339 w 461"/>
                <a:gd name="T11" fmla="*/ 121 h 640"/>
                <a:gd name="T12" fmla="*/ 339 w 461"/>
                <a:gd name="T13" fmla="*/ 10 h 640"/>
                <a:gd name="T14" fmla="*/ 461 w 461"/>
                <a:gd name="T15" fmla="*/ 10 h 640"/>
                <a:gd name="T16" fmla="*/ 461 w 461"/>
                <a:gd name="T17" fmla="*/ 121 h 640"/>
                <a:gd name="T18" fmla="*/ 339 w 461"/>
                <a:gd name="T19" fmla="*/ 121 h 640"/>
                <a:gd name="T20" fmla="*/ 0 w 461"/>
                <a:gd name="T21" fmla="*/ 183 h 640"/>
                <a:gd name="T22" fmla="*/ 67 w 461"/>
                <a:gd name="T23" fmla="*/ 183 h 640"/>
                <a:gd name="T24" fmla="*/ 67 w 461"/>
                <a:gd name="T25" fmla="*/ 149 h 640"/>
                <a:gd name="T26" fmla="*/ 68 w 461"/>
                <a:gd name="T27" fmla="*/ 122 h 640"/>
                <a:gd name="T28" fmla="*/ 70 w 461"/>
                <a:gd name="T29" fmla="*/ 99 h 640"/>
                <a:gd name="T30" fmla="*/ 71 w 461"/>
                <a:gd name="T31" fmla="*/ 89 h 640"/>
                <a:gd name="T32" fmla="*/ 74 w 461"/>
                <a:gd name="T33" fmla="*/ 80 h 640"/>
                <a:gd name="T34" fmla="*/ 76 w 461"/>
                <a:gd name="T35" fmla="*/ 71 h 640"/>
                <a:gd name="T36" fmla="*/ 79 w 461"/>
                <a:gd name="T37" fmla="*/ 63 h 640"/>
                <a:gd name="T38" fmla="*/ 82 w 461"/>
                <a:gd name="T39" fmla="*/ 57 h 640"/>
                <a:gd name="T40" fmla="*/ 87 w 461"/>
                <a:gd name="T41" fmla="*/ 50 h 640"/>
                <a:gd name="T42" fmla="*/ 92 w 461"/>
                <a:gd name="T43" fmla="*/ 44 h 640"/>
                <a:gd name="T44" fmla="*/ 97 w 461"/>
                <a:gd name="T45" fmla="*/ 38 h 640"/>
                <a:gd name="T46" fmla="*/ 103 w 461"/>
                <a:gd name="T47" fmla="*/ 32 h 640"/>
                <a:gd name="T48" fmla="*/ 110 w 461"/>
                <a:gd name="T49" fmla="*/ 27 h 640"/>
                <a:gd name="T50" fmla="*/ 117 w 461"/>
                <a:gd name="T51" fmla="*/ 21 h 640"/>
                <a:gd name="T52" fmla="*/ 124 w 461"/>
                <a:gd name="T53" fmla="*/ 17 h 640"/>
                <a:gd name="T54" fmla="*/ 132 w 461"/>
                <a:gd name="T55" fmla="*/ 13 h 640"/>
                <a:gd name="T56" fmla="*/ 142 w 461"/>
                <a:gd name="T57" fmla="*/ 9 h 640"/>
                <a:gd name="T58" fmla="*/ 152 w 461"/>
                <a:gd name="T59" fmla="*/ 6 h 640"/>
                <a:gd name="T60" fmla="*/ 162 w 461"/>
                <a:gd name="T61" fmla="*/ 3 h 640"/>
                <a:gd name="T62" fmla="*/ 172 w 461"/>
                <a:gd name="T63" fmla="*/ 2 h 640"/>
                <a:gd name="T64" fmla="*/ 184 w 461"/>
                <a:gd name="T65" fmla="*/ 1 h 640"/>
                <a:gd name="T66" fmla="*/ 196 w 461"/>
                <a:gd name="T67" fmla="*/ 0 h 640"/>
                <a:gd name="T68" fmla="*/ 208 w 461"/>
                <a:gd name="T69" fmla="*/ 0 h 640"/>
                <a:gd name="T70" fmla="*/ 234 w 461"/>
                <a:gd name="T71" fmla="*/ 0 h 640"/>
                <a:gd name="T72" fmla="*/ 259 w 461"/>
                <a:gd name="T73" fmla="*/ 3 h 640"/>
                <a:gd name="T74" fmla="*/ 284 w 461"/>
                <a:gd name="T75" fmla="*/ 8 h 640"/>
                <a:gd name="T76" fmla="*/ 309 w 461"/>
                <a:gd name="T77" fmla="*/ 15 h 640"/>
                <a:gd name="T78" fmla="*/ 293 w 461"/>
                <a:gd name="T79" fmla="*/ 99 h 640"/>
                <a:gd name="T80" fmla="*/ 278 w 461"/>
                <a:gd name="T81" fmla="*/ 96 h 640"/>
                <a:gd name="T82" fmla="*/ 264 w 461"/>
                <a:gd name="T83" fmla="*/ 94 h 640"/>
                <a:gd name="T84" fmla="*/ 251 w 461"/>
                <a:gd name="T85" fmla="*/ 93 h 640"/>
                <a:gd name="T86" fmla="*/ 238 w 461"/>
                <a:gd name="T87" fmla="*/ 91 h 640"/>
                <a:gd name="T88" fmla="*/ 224 w 461"/>
                <a:gd name="T89" fmla="*/ 93 h 640"/>
                <a:gd name="T90" fmla="*/ 215 w 461"/>
                <a:gd name="T91" fmla="*/ 95 h 640"/>
                <a:gd name="T92" fmla="*/ 207 w 461"/>
                <a:gd name="T93" fmla="*/ 99 h 640"/>
                <a:gd name="T94" fmla="*/ 199 w 461"/>
                <a:gd name="T95" fmla="*/ 105 h 640"/>
                <a:gd name="T96" fmla="*/ 197 w 461"/>
                <a:gd name="T97" fmla="*/ 108 h 640"/>
                <a:gd name="T98" fmla="*/ 195 w 461"/>
                <a:gd name="T99" fmla="*/ 112 h 640"/>
                <a:gd name="T100" fmla="*/ 192 w 461"/>
                <a:gd name="T101" fmla="*/ 117 h 640"/>
                <a:gd name="T102" fmla="*/ 191 w 461"/>
                <a:gd name="T103" fmla="*/ 122 h 640"/>
                <a:gd name="T104" fmla="*/ 189 w 461"/>
                <a:gd name="T105" fmla="*/ 136 h 640"/>
                <a:gd name="T106" fmla="*/ 189 w 461"/>
                <a:gd name="T107" fmla="*/ 151 h 640"/>
                <a:gd name="T108" fmla="*/ 189 w 461"/>
                <a:gd name="T109" fmla="*/ 183 h 640"/>
                <a:gd name="T110" fmla="*/ 278 w 461"/>
                <a:gd name="T111" fmla="*/ 183 h 640"/>
                <a:gd name="T112" fmla="*/ 278 w 461"/>
                <a:gd name="T113" fmla="*/ 279 h 640"/>
                <a:gd name="T114" fmla="*/ 189 w 461"/>
                <a:gd name="T115" fmla="*/ 279 h 640"/>
                <a:gd name="T116" fmla="*/ 189 w 461"/>
                <a:gd name="T117" fmla="*/ 640 h 640"/>
                <a:gd name="T118" fmla="*/ 67 w 461"/>
                <a:gd name="T119" fmla="*/ 640 h 640"/>
                <a:gd name="T120" fmla="*/ 67 w 461"/>
                <a:gd name="T121" fmla="*/ 279 h 640"/>
                <a:gd name="T122" fmla="*/ 0 w 461"/>
                <a:gd name="T123" fmla="*/ 279 h 640"/>
                <a:gd name="T124" fmla="*/ 0 w 461"/>
                <a:gd name="T125" fmla="*/ 18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640">
                  <a:moveTo>
                    <a:pt x="339" y="640"/>
                  </a:moveTo>
                  <a:lnTo>
                    <a:pt x="339" y="183"/>
                  </a:lnTo>
                  <a:lnTo>
                    <a:pt x="461" y="183"/>
                  </a:lnTo>
                  <a:lnTo>
                    <a:pt x="461" y="640"/>
                  </a:lnTo>
                  <a:lnTo>
                    <a:pt x="339" y="640"/>
                  </a:lnTo>
                  <a:close/>
                  <a:moveTo>
                    <a:pt x="339" y="121"/>
                  </a:moveTo>
                  <a:lnTo>
                    <a:pt x="339" y="10"/>
                  </a:lnTo>
                  <a:lnTo>
                    <a:pt x="461" y="10"/>
                  </a:lnTo>
                  <a:lnTo>
                    <a:pt x="461" y="121"/>
                  </a:lnTo>
                  <a:lnTo>
                    <a:pt x="339" y="121"/>
                  </a:lnTo>
                  <a:close/>
                  <a:moveTo>
                    <a:pt x="0" y="183"/>
                  </a:moveTo>
                  <a:lnTo>
                    <a:pt x="67" y="183"/>
                  </a:lnTo>
                  <a:lnTo>
                    <a:pt x="67" y="149"/>
                  </a:lnTo>
                  <a:lnTo>
                    <a:pt x="68" y="122"/>
                  </a:lnTo>
                  <a:lnTo>
                    <a:pt x="70" y="99"/>
                  </a:lnTo>
                  <a:lnTo>
                    <a:pt x="71" y="89"/>
                  </a:lnTo>
                  <a:lnTo>
                    <a:pt x="74" y="80"/>
                  </a:lnTo>
                  <a:lnTo>
                    <a:pt x="76" y="71"/>
                  </a:lnTo>
                  <a:lnTo>
                    <a:pt x="79" y="63"/>
                  </a:lnTo>
                  <a:lnTo>
                    <a:pt x="82" y="57"/>
                  </a:lnTo>
                  <a:lnTo>
                    <a:pt x="87" y="50"/>
                  </a:lnTo>
                  <a:lnTo>
                    <a:pt x="92" y="44"/>
                  </a:lnTo>
                  <a:lnTo>
                    <a:pt x="97" y="38"/>
                  </a:lnTo>
                  <a:lnTo>
                    <a:pt x="103" y="32"/>
                  </a:lnTo>
                  <a:lnTo>
                    <a:pt x="110" y="27"/>
                  </a:lnTo>
                  <a:lnTo>
                    <a:pt x="117" y="21"/>
                  </a:lnTo>
                  <a:lnTo>
                    <a:pt x="124" y="17"/>
                  </a:lnTo>
                  <a:lnTo>
                    <a:pt x="132" y="13"/>
                  </a:lnTo>
                  <a:lnTo>
                    <a:pt x="142" y="9"/>
                  </a:lnTo>
                  <a:lnTo>
                    <a:pt x="152" y="6"/>
                  </a:lnTo>
                  <a:lnTo>
                    <a:pt x="162" y="3"/>
                  </a:lnTo>
                  <a:lnTo>
                    <a:pt x="172" y="2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34" y="0"/>
                  </a:lnTo>
                  <a:lnTo>
                    <a:pt x="259" y="3"/>
                  </a:lnTo>
                  <a:lnTo>
                    <a:pt x="284" y="8"/>
                  </a:lnTo>
                  <a:lnTo>
                    <a:pt x="309" y="15"/>
                  </a:lnTo>
                  <a:lnTo>
                    <a:pt x="293" y="99"/>
                  </a:lnTo>
                  <a:lnTo>
                    <a:pt x="278" y="96"/>
                  </a:lnTo>
                  <a:lnTo>
                    <a:pt x="264" y="94"/>
                  </a:lnTo>
                  <a:lnTo>
                    <a:pt x="251" y="93"/>
                  </a:lnTo>
                  <a:lnTo>
                    <a:pt x="238" y="91"/>
                  </a:lnTo>
                  <a:lnTo>
                    <a:pt x="224" y="93"/>
                  </a:lnTo>
                  <a:lnTo>
                    <a:pt x="215" y="95"/>
                  </a:lnTo>
                  <a:lnTo>
                    <a:pt x="207" y="99"/>
                  </a:lnTo>
                  <a:lnTo>
                    <a:pt x="199" y="105"/>
                  </a:lnTo>
                  <a:lnTo>
                    <a:pt x="197" y="108"/>
                  </a:lnTo>
                  <a:lnTo>
                    <a:pt x="195" y="112"/>
                  </a:lnTo>
                  <a:lnTo>
                    <a:pt x="192" y="117"/>
                  </a:lnTo>
                  <a:lnTo>
                    <a:pt x="191" y="122"/>
                  </a:lnTo>
                  <a:lnTo>
                    <a:pt x="189" y="136"/>
                  </a:lnTo>
                  <a:lnTo>
                    <a:pt x="189" y="151"/>
                  </a:lnTo>
                  <a:lnTo>
                    <a:pt x="189" y="183"/>
                  </a:lnTo>
                  <a:lnTo>
                    <a:pt x="278" y="183"/>
                  </a:lnTo>
                  <a:lnTo>
                    <a:pt x="278" y="279"/>
                  </a:lnTo>
                  <a:lnTo>
                    <a:pt x="189" y="279"/>
                  </a:lnTo>
                  <a:lnTo>
                    <a:pt x="189" y="640"/>
                  </a:lnTo>
                  <a:lnTo>
                    <a:pt x="67" y="640"/>
                  </a:lnTo>
                  <a:lnTo>
                    <a:pt x="67" y="279"/>
                  </a:lnTo>
                  <a:lnTo>
                    <a:pt x="0" y="2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39" name="Freeform 150">
              <a:extLst>
                <a:ext uri="{FF2B5EF4-FFF2-40B4-BE49-F238E27FC236}">
                  <a16:creationId xmlns:a16="http://schemas.microsoft.com/office/drawing/2014/main" id="{00C3E5DD-7FE3-442B-88A0-BEA06296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6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9 w 417"/>
                <a:gd name="T13" fmla="*/ 138 h 466"/>
                <a:gd name="T14" fmla="*/ 284 w 417"/>
                <a:gd name="T15" fmla="*/ 127 h 466"/>
                <a:gd name="T16" fmla="*/ 278 w 417"/>
                <a:gd name="T17" fmla="*/ 118 h 466"/>
                <a:gd name="T18" fmla="*/ 271 w 417"/>
                <a:gd name="T19" fmla="*/ 111 h 466"/>
                <a:gd name="T20" fmla="*/ 264 w 417"/>
                <a:gd name="T21" fmla="*/ 104 h 466"/>
                <a:gd name="T22" fmla="*/ 255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7 w 417"/>
                <a:gd name="T31" fmla="*/ 93 h 466"/>
                <a:gd name="T32" fmla="*/ 191 w 417"/>
                <a:gd name="T33" fmla="*/ 96 h 466"/>
                <a:gd name="T34" fmla="*/ 178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7 w 417"/>
                <a:gd name="T47" fmla="*/ 172 h 466"/>
                <a:gd name="T48" fmla="*/ 124 w 417"/>
                <a:gd name="T49" fmla="*/ 195 h 466"/>
                <a:gd name="T50" fmla="*/ 122 w 417"/>
                <a:gd name="T51" fmla="*/ 224 h 466"/>
                <a:gd name="T52" fmla="*/ 122 w 417"/>
                <a:gd name="T53" fmla="*/ 260 h 466"/>
                <a:gd name="T54" fmla="*/ 122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2 w 417"/>
                <a:gd name="T71" fmla="*/ 30 h 466"/>
                <a:gd name="T72" fmla="*/ 171 w 417"/>
                <a:gd name="T73" fmla="*/ 24 h 466"/>
                <a:gd name="T74" fmla="*/ 180 w 417"/>
                <a:gd name="T75" fmla="*/ 19 h 466"/>
                <a:gd name="T76" fmla="*/ 190 w 417"/>
                <a:gd name="T77" fmla="*/ 14 h 466"/>
                <a:gd name="T78" fmla="*/ 200 w 417"/>
                <a:gd name="T79" fmla="*/ 11 h 466"/>
                <a:gd name="T80" fmla="*/ 210 w 417"/>
                <a:gd name="T81" fmla="*/ 7 h 466"/>
                <a:gd name="T82" fmla="*/ 220 w 417"/>
                <a:gd name="T83" fmla="*/ 5 h 466"/>
                <a:gd name="T84" fmla="*/ 231 w 417"/>
                <a:gd name="T85" fmla="*/ 2 h 466"/>
                <a:gd name="T86" fmla="*/ 241 w 417"/>
                <a:gd name="T87" fmla="*/ 1 h 466"/>
                <a:gd name="T88" fmla="*/ 252 w 417"/>
                <a:gd name="T89" fmla="*/ 0 h 466"/>
                <a:gd name="T90" fmla="*/ 264 w 417"/>
                <a:gd name="T91" fmla="*/ 0 h 466"/>
                <a:gd name="T92" fmla="*/ 283 w 417"/>
                <a:gd name="T93" fmla="*/ 0 h 466"/>
                <a:gd name="T94" fmla="*/ 302 w 417"/>
                <a:gd name="T95" fmla="*/ 3 h 466"/>
                <a:gd name="T96" fmla="*/ 320 w 417"/>
                <a:gd name="T97" fmla="*/ 7 h 466"/>
                <a:gd name="T98" fmla="*/ 337 w 417"/>
                <a:gd name="T99" fmla="*/ 14 h 466"/>
                <a:gd name="T100" fmla="*/ 353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7 w 417"/>
                <a:gd name="T107" fmla="*/ 51 h 466"/>
                <a:gd name="T108" fmla="*/ 396 w 417"/>
                <a:gd name="T109" fmla="*/ 62 h 466"/>
                <a:gd name="T110" fmla="*/ 402 w 417"/>
                <a:gd name="T111" fmla="*/ 75 h 466"/>
                <a:gd name="T112" fmla="*/ 408 w 417"/>
                <a:gd name="T113" fmla="*/ 88 h 466"/>
                <a:gd name="T114" fmla="*/ 411 w 417"/>
                <a:gd name="T115" fmla="*/ 101 h 466"/>
                <a:gd name="T116" fmla="*/ 414 w 417"/>
                <a:gd name="T117" fmla="*/ 117 h 466"/>
                <a:gd name="T118" fmla="*/ 416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6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9" y="138"/>
                  </a:lnTo>
                  <a:lnTo>
                    <a:pt x="284" y="127"/>
                  </a:lnTo>
                  <a:lnTo>
                    <a:pt x="278" y="118"/>
                  </a:lnTo>
                  <a:lnTo>
                    <a:pt x="271" y="111"/>
                  </a:lnTo>
                  <a:lnTo>
                    <a:pt x="264" y="104"/>
                  </a:lnTo>
                  <a:lnTo>
                    <a:pt x="255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7" y="93"/>
                  </a:lnTo>
                  <a:lnTo>
                    <a:pt x="191" y="96"/>
                  </a:lnTo>
                  <a:lnTo>
                    <a:pt x="178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7" y="172"/>
                  </a:lnTo>
                  <a:lnTo>
                    <a:pt x="124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2" y="30"/>
                  </a:lnTo>
                  <a:lnTo>
                    <a:pt x="171" y="24"/>
                  </a:lnTo>
                  <a:lnTo>
                    <a:pt x="180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1" y="1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83" y="0"/>
                  </a:lnTo>
                  <a:lnTo>
                    <a:pt x="302" y="3"/>
                  </a:lnTo>
                  <a:lnTo>
                    <a:pt x="320" y="7"/>
                  </a:lnTo>
                  <a:lnTo>
                    <a:pt x="337" y="14"/>
                  </a:lnTo>
                  <a:lnTo>
                    <a:pt x="353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7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1" y="101"/>
                  </a:lnTo>
                  <a:lnTo>
                    <a:pt x="414" y="117"/>
                  </a:lnTo>
                  <a:lnTo>
                    <a:pt x="416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0" name="Freeform 151">
              <a:extLst>
                <a:ext uri="{FF2B5EF4-FFF2-40B4-BE49-F238E27FC236}">
                  <a16:creationId xmlns:a16="http://schemas.microsoft.com/office/drawing/2014/main" id="{753B3132-75C1-43D3-AB14-F960E21131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1462088"/>
              <a:ext cx="171450" cy="190500"/>
            </a:xfrm>
            <a:custGeom>
              <a:avLst/>
              <a:gdLst>
                <a:gd name="T0" fmla="*/ 255 w 429"/>
                <a:gd name="T1" fmla="*/ 256 h 477"/>
                <a:gd name="T2" fmla="*/ 188 w 429"/>
                <a:gd name="T3" fmla="*/ 271 h 477"/>
                <a:gd name="T4" fmla="*/ 145 w 429"/>
                <a:gd name="T5" fmla="*/ 287 h 477"/>
                <a:gd name="T6" fmla="*/ 130 w 429"/>
                <a:gd name="T7" fmla="*/ 301 h 477"/>
                <a:gd name="T8" fmla="*/ 122 w 429"/>
                <a:gd name="T9" fmla="*/ 317 h 477"/>
                <a:gd name="T10" fmla="*/ 121 w 429"/>
                <a:gd name="T11" fmla="*/ 336 h 477"/>
                <a:gd name="T12" fmla="*/ 126 w 429"/>
                <a:gd name="T13" fmla="*/ 353 h 477"/>
                <a:gd name="T14" fmla="*/ 135 w 429"/>
                <a:gd name="T15" fmla="*/ 369 h 477"/>
                <a:gd name="T16" fmla="*/ 150 w 429"/>
                <a:gd name="T17" fmla="*/ 382 h 477"/>
                <a:gd name="T18" fmla="*/ 168 w 429"/>
                <a:gd name="T19" fmla="*/ 389 h 477"/>
                <a:gd name="T20" fmla="*/ 188 w 429"/>
                <a:gd name="T21" fmla="*/ 392 h 477"/>
                <a:gd name="T22" fmla="*/ 212 w 429"/>
                <a:gd name="T23" fmla="*/ 389 h 477"/>
                <a:gd name="T24" fmla="*/ 236 w 429"/>
                <a:gd name="T25" fmla="*/ 379 h 477"/>
                <a:gd name="T26" fmla="*/ 261 w 429"/>
                <a:gd name="T27" fmla="*/ 361 h 477"/>
                <a:gd name="T28" fmla="*/ 280 w 429"/>
                <a:gd name="T29" fmla="*/ 330 h 477"/>
                <a:gd name="T30" fmla="*/ 283 w 429"/>
                <a:gd name="T31" fmla="*/ 291 h 477"/>
                <a:gd name="T32" fmla="*/ 122 w 429"/>
                <a:gd name="T33" fmla="*/ 149 h 477"/>
                <a:gd name="T34" fmla="*/ 23 w 429"/>
                <a:gd name="T35" fmla="*/ 99 h 477"/>
                <a:gd name="T36" fmla="*/ 46 w 429"/>
                <a:gd name="T37" fmla="*/ 59 h 477"/>
                <a:gd name="T38" fmla="*/ 75 w 429"/>
                <a:gd name="T39" fmla="*/ 31 h 477"/>
                <a:gd name="T40" fmla="*/ 116 w 429"/>
                <a:gd name="T41" fmla="*/ 12 h 477"/>
                <a:gd name="T42" fmla="*/ 169 w 429"/>
                <a:gd name="T43" fmla="*/ 1 h 477"/>
                <a:gd name="T44" fmla="*/ 230 w 429"/>
                <a:gd name="T45" fmla="*/ 0 h 477"/>
                <a:gd name="T46" fmla="*/ 281 w 429"/>
                <a:gd name="T47" fmla="*/ 5 h 477"/>
                <a:gd name="T48" fmla="*/ 321 w 429"/>
                <a:gd name="T49" fmla="*/ 14 h 477"/>
                <a:gd name="T50" fmla="*/ 349 w 429"/>
                <a:gd name="T51" fmla="*/ 28 h 477"/>
                <a:gd name="T52" fmla="*/ 372 w 429"/>
                <a:gd name="T53" fmla="*/ 46 h 477"/>
                <a:gd name="T54" fmla="*/ 388 w 429"/>
                <a:gd name="T55" fmla="*/ 67 h 477"/>
                <a:gd name="T56" fmla="*/ 397 w 429"/>
                <a:gd name="T57" fmla="*/ 96 h 477"/>
                <a:gd name="T58" fmla="*/ 403 w 429"/>
                <a:gd name="T59" fmla="*/ 175 h 477"/>
                <a:gd name="T60" fmla="*/ 403 w 429"/>
                <a:gd name="T61" fmla="*/ 369 h 477"/>
                <a:gd name="T62" fmla="*/ 411 w 429"/>
                <a:gd name="T63" fmla="*/ 420 h 477"/>
                <a:gd name="T64" fmla="*/ 429 w 429"/>
                <a:gd name="T65" fmla="*/ 466 h 477"/>
                <a:gd name="T66" fmla="*/ 298 w 429"/>
                <a:gd name="T67" fmla="*/ 431 h 477"/>
                <a:gd name="T68" fmla="*/ 278 w 429"/>
                <a:gd name="T69" fmla="*/ 431 h 477"/>
                <a:gd name="T70" fmla="*/ 227 w 429"/>
                <a:gd name="T71" fmla="*/ 462 h 477"/>
                <a:gd name="T72" fmla="*/ 171 w 429"/>
                <a:gd name="T73" fmla="*/ 476 h 477"/>
                <a:gd name="T74" fmla="*/ 119 w 429"/>
                <a:gd name="T75" fmla="*/ 475 h 477"/>
                <a:gd name="T76" fmla="*/ 75 w 429"/>
                <a:gd name="T77" fmla="*/ 462 h 477"/>
                <a:gd name="T78" fmla="*/ 41 w 429"/>
                <a:gd name="T79" fmla="*/ 439 h 477"/>
                <a:gd name="T80" fmla="*/ 16 w 429"/>
                <a:gd name="T81" fmla="*/ 407 h 477"/>
                <a:gd name="T82" fmla="*/ 3 w 429"/>
                <a:gd name="T83" fmla="*/ 370 h 477"/>
                <a:gd name="T84" fmla="*/ 0 w 429"/>
                <a:gd name="T85" fmla="*/ 333 h 477"/>
                <a:gd name="T86" fmla="*/ 4 w 429"/>
                <a:gd name="T87" fmla="*/ 305 h 477"/>
                <a:gd name="T88" fmla="*/ 13 w 429"/>
                <a:gd name="T89" fmla="*/ 280 h 477"/>
                <a:gd name="T90" fmla="*/ 29 w 429"/>
                <a:gd name="T91" fmla="*/ 259 h 477"/>
                <a:gd name="T92" fmla="*/ 47 w 429"/>
                <a:gd name="T93" fmla="*/ 241 h 477"/>
                <a:gd name="T94" fmla="*/ 71 w 429"/>
                <a:gd name="T95" fmla="*/ 227 h 477"/>
                <a:gd name="T96" fmla="*/ 136 w 429"/>
                <a:gd name="T97" fmla="*/ 205 h 477"/>
                <a:gd name="T98" fmla="*/ 238 w 429"/>
                <a:gd name="T99" fmla="*/ 182 h 477"/>
                <a:gd name="T100" fmla="*/ 285 w 429"/>
                <a:gd name="T101" fmla="*/ 156 h 477"/>
                <a:gd name="T102" fmla="*/ 282 w 429"/>
                <a:gd name="T103" fmla="*/ 133 h 477"/>
                <a:gd name="T104" fmla="*/ 275 w 429"/>
                <a:gd name="T105" fmla="*/ 116 h 477"/>
                <a:gd name="T106" fmla="*/ 262 w 429"/>
                <a:gd name="T107" fmla="*/ 104 h 477"/>
                <a:gd name="T108" fmla="*/ 242 w 429"/>
                <a:gd name="T109" fmla="*/ 95 h 477"/>
                <a:gd name="T110" fmla="*/ 187 w 429"/>
                <a:gd name="T111" fmla="*/ 93 h 477"/>
                <a:gd name="T112" fmla="*/ 152 w 429"/>
                <a:gd name="T113" fmla="*/ 105 h 477"/>
                <a:gd name="T114" fmla="*/ 128 w 429"/>
                <a:gd name="T115" fmla="*/ 13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" h="477">
                  <a:moveTo>
                    <a:pt x="285" y="247"/>
                  </a:moveTo>
                  <a:lnTo>
                    <a:pt x="272" y="252"/>
                  </a:lnTo>
                  <a:lnTo>
                    <a:pt x="255" y="256"/>
                  </a:lnTo>
                  <a:lnTo>
                    <a:pt x="234" y="261"/>
                  </a:lnTo>
                  <a:lnTo>
                    <a:pt x="211" y="266"/>
                  </a:lnTo>
                  <a:lnTo>
                    <a:pt x="188" y="271"/>
                  </a:lnTo>
                  <a:lnTo>
                    <a:pt x="169" y="277"/>
                  </a:lnTo>
                  <a:lnTo>
                    <a:pt x="154" y="281"/>
                  </a:lnTo>
                  <a:lnTo>
                    <a:pt x="145" y="287"/>
                  </a:lnTo>
                  <a:lnTo>
                    <a:pt x="139" y="291"/>
                  </a:lnTo>
                  <a:lnTo>
                    <a:pt x="134" y="296"/>
                  </a:lnTo>
                  <a:lnTo>
                    <a:pt x="130" y="301"/>
                  </a:lnTo>
                  <a:lnTo>
                    <a:pt x="127" y="306"/>
                  </a:lnTo>
                  <a:lnTo>
                    <a:pt x="124" y="311"/>
                  </a:lnTo>
                  <a:lnTo>
                    <a:pt x="122" y="317"/>
                  </a:lnTo>
                  <a:lnTo>
                    <a:pt x="121" y="323"/>
                  </a:lnTo>
                  <a:lnTo>
                    <a:pt x="121" y="329"/>
                  </a:lnTo>
                  <a:lnTo>
                    <a:pt x="121" y="336"/>
                  </a:lnTo>
                  <a:lnTo>
                    <a:pt x="122" y="342"/>
                  </a:lnTo>
                  <a:lnTo>
                    <a:pt x="123" y="347"/>
                  </a:lnTo>
                  <a:lnTo>
                    <a:pt x="126" y="353"/>
                  </a:lnTo>
                  <a:lnTo>
                    <a:pt x="128" y="359"/>
                  </a:lnTo>
                  <a:lnTo>
                    <a:pt x="132" y="364"/>
                  </a:lnTo>
                  <a:lnTo>
                    <a:pt x="135" y="369"/>
                  </a:lnTo>
                  <a:lnTo>
                    <a:pt x="140" y="373"/>
                  </a:lnTo>
                  <a:lnTo>
                    <a:pt x="145" y="378"/>
                  </a:lnTo>
                  <a:lnTo>
                    <a:pt x="150" y="382"/>
                  </a:lnTo>
                  <a:lnTo>
                    <a:pt x="156" y="385"/>
                  </a:lnTo>
                  <a:lnTo>
                    <a:pt x="162" y="388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1" y="391"/>
                  </a:lnTo>
                  <a:lnTo>
                    <a:pt x="188" y="392"/>
                  </a:lnTo>
                  <a:lnTo>
                    <a:pt x="196" y="391"/>
                  </a:lnTo>
                  <a:lnTo>
                    <a:pt x="205" y="390"/>
                  </a:lnTo>
                  <a:lnTo>
                    <a:pt x="212" y="389"/>
                  </a:lnTo>
                  <a:lnTo>
                    <a:pt x="220" y="386"/>
                  </a:lnTo>
                  <a:lnTo>
                    <a:pt x="228" y="384"/>
                  </a:lnTo>
                  <a:lnTo>
                    <a:pt x="236" y="379"/>
                  </a:lnTo>
                  <a:lnTo>
                    <a:pt x="243" y="376"/>
                  </a:lnTo>
                  <a:lnTo>
                    <a:pt x="251" y="371"/>
                  </a:lnTo>
                  <a:lnTo>
                    <a:pt x="261" y="361"/>
                  </a:lnTo>
                  <a:lnTo>
                    <a:pt x="269" y="352"/>
                  </a:lnTo>
                  <a:lnTo>
                    <a:pt x="275" y="342"/>
                  </a:lnTo>
                  <a:lnTo>
                    <a:pt x="280" y="330"/>
                  </a:lnTo>
                  <a:lnTo>
                    <a:pt x="281" y="321"/>
                  </a:lnTo>
                  <a:lnTo>
                    <a:pt x="283" y="308"/>
                  </a:lnTo>
                  <a:lnTo>
                    <a:pt x="283" y="291"/>
                  </a:lnTo>
                  <a:lnTo>
                    <a:pt x="285" y="272"/>
                  </a:lnTo>
                  <a:lnTo>
                    <a:pt x="285" y="247"/>
                  </a:lnTo>
                  <a:close/>
                  <a:moveTo>
                    <a:pt x="122" y="149"/>
                  </a:moveTo>
                  <a:lnTo>
                    <a:pt x="12" y="130"/>
                  </a:lnTo>
                  <a:lnTo>
                    <a:pt x="17" y="113"/>
                  </a:lnTo>
                  <a:lnTo>
                    <a:pt x="23" y="99"/>
                  </a:lnTo>
                  <a:lnTo>
                    <a:pt x="30" y="85"/>
                  </a:lnTo>
                  <a:lnTo>
                    <a:pt x="37" y="71"/>
                  </a:lnTo>
                  <a:lnTo>
                    <a:pt x="46" y="59"/>
                  </a:lnTo>
                  <a:lnTo>
                    <a:pt x="55" y="49"/>
                  </a:lnTo>
                  <a:lnTo>
                    <a:pt x="65" y="39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16" y="12"/>
                  </a:lnTo>
                  <a:lnTo>
                    <a:pt x="133" y="7"/>
                  </a:lnTo>
                  <a:lnTo>
                    <a:pt x="150" y="3"/>
                  </a:lnTo>
                  <a:lnTo>
                    <a:pt x="169" y="1"/>
                  </a:lnTo>
                  <a:lnTo>
                    <a:pt x="189" y="0"/>
                  </a:lnTo>
                  <a:lnTo>
                    <a:pt x="211" y="0"/>
                  </a:lnTo>
                  <a:lnTo>
                    <a:pt x="230" y="0"/>
                  </a:lnTo>
                  <a:lnTo>
                    <a:pt x="249" y="1"/>
                  </a:lnTo>
                  <a:lnTo>
                    <a:pt x="266" y="2"/>
                  </a:lnTo>
                  <a:lnTo>
                    <a:pt x="281" y="5"/>
                  </a:lnTo>
                  <a:lnTo>
                    <a:pt x="295" y="7"/>
                  </a:lnTo>
                  <a:lnTo>
                    <a:pt x="309" y="11"/>
                  </a:lnTo>
                  <a:lnTo>
                    <a:pt x="321" y="14"/>
                  </a:lnTo>
                  <a:lnTo>
                    <a:pt x="331" y="19"/>
                  </a:lnTo>
                  <a:lnTo>
                    <a:pt x="341" y="24"/>
                  </a:lnTo>
                  <a:lnTo>
                    <a:pt x="349" y="28"/>
                  </a:lnTo>
                  <a:lnTo>
                    <a:pt x="358" y="34"/>
                  </a:lnTo>
                  <a:lnTo>
                    <a:pt x="365" y="40"/>
                  </a:lnTo>
                  <a:lnTo>
                    <a:pt x="372" y="46"/>
                  </a:lnTo>
                  <a:lnTo>
                    <a:pt x="378" y="53"/>
                  </a:lnTo>
                  <a:lnTo>
                    <a:pt x="383" y="59"/>
                  </a:lnTo>
                  <a:lnTo>
                    <a:pt x="388" y="67"/>
                  </a:lnTo>
                  <a:lnTo>
                    <a:pt x="391" y="75"/>
                  </a:lnTo>
                  <a:lnTo>
                    <a:pt x="395" y="85"/>
                  </a:lnTo>
                  <a:lnTo>
                    <a:pt x="397" y="96"/>
                  </a:lnTo>
                  <a:lnTo>
                    <a:pt x="399" y="108"/>
                  </a:lnTo>
                  <a:lnTo>
                    <a:pt x="402" y="139"/>
                  </a:lnTo>
                  <a:lnTo>
                    <a:pt x="403" y="175"/>
                  </a:lnTo>
                  <a:lnTo>
                    <a:pt x="402" y="316"/>
                  </a:lnTo>
                  <a:lnTo>
                    <a:pt x="402" y="345"/>
                  </a:lnTo>
                  <a:lnTo>
                    <a:pt x="403" y="369"/>
                  </a:lnTo>
                  <a:lnTo>
                    <a:pt x="405" y="389"/>
                  </a:lnTo>
                  <a:lnTo>
                    <a:pt x="408" y="406"/>
                  </a:lnTo>
                  <a:lnTo>
                    <a:pt x="411" y="420"/>
                  </a:lnTo>
                  <a:lnTo>
                    <a:pt x="416" y="435"/>
                  </a:lnTo>
                  <a:lnTo>
                    <a:pt x="422" y="451"/>
                  </a:lnTo>
                  <a:lnTo>
                    <a:pt x="429" y="466"/>
                  </a:lnTo>
                  <a:lnTo>
                    <a:pt x="310" y="466"/>
                  </a:lnTo>
                  <a:lnTo>
                    <a:pt x="305" y="452"/>
                  </a:lnTo>
                  <a:lnTo>
                    <a:pt x="298" y="431"/>
                  </a:lnTo>
                  <a:lnTo>
                    <a:pt x="295" y="422"/>
                  </a:lnTo>
                  <a:lnTo>
                    <a:pt x="294" y="417"/>
                  </a:lnTo>
                  <a:lnTo>
                    <a:pt x="278" y="431"/>
                  </a:lnTo>
                  <a:lnTo>
                    <a:pt x="262" y="444"/>
                  </a:lnTo>
                  <a:lnTo>
                    <a:pt x="245" y="453"/>
                  </a:lnTo>
                  <a:lnTo>
                    <a:pt x="227" y="462"/>
                  </a:lnTo>
                  <a:lnTo>
                    <a:pt x="209" y="469"/>
                  </a:lnTo>
                  <a:lnTo>
                    <a:pt x="191" y="474"/>
                  </a:lnTo>
                  <a:lnTo>
                    <a:pt x="171" y="476"/>
                  </a:lnTo>
                  <a:lnTo>
                    <a:pt x="152" y="477"/>
                  </a:lnTo>
                  <a:lnTo>
                    <a:pt x="135" y="476"/>
                  </a:lnTo>
                  <a:lnTo>
                    <a:pt x="119" y="475"/>
                  </a:lnTo>
                  <a:lnTo>
                    <a:pt x="103" y="471"/>
                  </a:lnTo>
                  <a:lnTo>
                    <a:pt x="89" y="468"/>
                  </a:lnTo>
                  <a:lnTo>
                    <a:pt x="75" y="462"/>
                  </a:lnTo>
                  <a:lnTo>
                    <a:pt x="62" y="456"/>
                  </a:lnTo>
                  <a:lnTo>
                    <a:pt x="52" y="447"/>
                  </a:lnTo>
                  <a:lnTo>
                    <a:pt x="41" y="439"/>
                  </a:lnTo>
                  <a:lnTo>
                    <a:pt x="31" y="429"/>
                  </a:lnTo>
                  <a:lnTo>
                    <a:pt x="23" y="419"/>
                  </a:lnTo>
                  <a:lnTo>
                    <a:pt x="16" y="407"/>
                  </a:lnTo>
                  <a:lnTo>
                    <a:pt x="10" y="396"/>
                  </a:lnTo>
                  <a:lnTo>
                    <a:pt x="5" y="383"/>
                  </a:lnTo>
                  <a:lnTo>
                    <a:pt x="3" y="370"/>
                  </a:lnTo>
                  <a:lnTo>
                    <a:pt x="0" y="357"/>
                  </a:lnTo>
                  <a:lnTo>
                    <a:pt x="0" y="342"/>
                  </a:lnTo>
                  <a:lnTo>
                    <a:pt x="0" y="333"/>
                  </a:lnTo>
                  <a:lnTo>
                    <a:pt x="1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7" y="297"/>
                  </a:lnTo>
                  <a:lnTo>
                    <a:pt x="10" y="289"/>
                  </a:lnTo>
                  <a:lnTo>
                    <a:pt x="13" y="280"/>
                  </a:lnTo>
                  <a:lnTo>
                    <a:pt x="18" y="273"/>
                  </a:lnTo>
                  <a:lnTo>
                    <a:pt x="23" y="266"/>
                  </a:lnTo>
                  <a:lnTo>
                    <a:pt x="29" y="259"/>
                  </a:lnTo>
                  <a:lnTo>
                    <a:pt x="34" y="252"/>
                  </a:lnTo>
                  <a:lnTo>
                    <a:pt x="41" y="246"/>
                  </a:lnTo>
                  <a:lnTo>
                    <a:pt x="47" y="241"/>
                  </a:lnTo>
                  <a:lnTo>
                    <a:pt x="54" y="235"/>
                  </a:lnTo>
                  <a:lnTo>
                    <a:pt x="62" y="230"/>
                  </a:lnTo>
                  <a:lnTo>
                    <a:pt x="71" y="227"/>
                  </a:lnTo>
                  <a:lnTo>
                    <a:pt x="89" y="218"/>
                  </a:lnTo>
                  <a:lnTo>
                    <a:pt x="111" y="211"/>
                  </a:lnTo>
                  <a:lnTo>
                    <a:pt x="136" y="205"/>
                  </a:lnTo>
                  <a:lnTo>
                    <a:pt x="166" y="198"/>
                  </a:lnTo>
                  <a:lnTo>
                    <a:pt x="206" y="191"/>
                  </a:lnTo>
                  <a:lnTo>
                    <a:pt x="238" y="182"/>
                  </a:lnTo>
                  <a:lnTo>
                    <a:pt x="264" y="175"/>
                  </a:lnTo>
                  <a:lnTo>
                    <a:pt x="285" y="168"/>
                  </a:lnTo>
                  <a:lnTo>
                    <a:pt x="285" y="156"/>
                  </a:lnTo>
                  <a:lnTo>
                    <a:pt x="283" y="148"/>
                  </a:lnTo>
                  <a:lnTo>
                    <a:pt x="283" y="141"/>
                  </a:lnTo>
                  <a:lnTo>
                    <a:pt x="282" y="133"/>
                  </a:lnTo>
                  <a:lnTo>
                    <a:pt x="280" y="126"/>
                  </a:lnTo>
                  <a:lnTo>
                    <a:pt x="278" y="120"/>
                  </a:lnTo>
                  <a:lnTo>
                    <a:pt x="275" y="116"/>
                  </a:lnTo>
                  <a:lnTo>
                    <a:pt x="272" y="111"/>
                  </a:lnTo>
                  <a:lnTo>
                    <a:pt x="267" y="107"/>
                  </a:lnTo>
                  <a:lnTo>
                    <a:pt x="262" y="104"/>
                  </a:lnTo>
                  <a:lnTo>
                    <a:pt x="256" y="100"/>
                  </a:lnTo>
                  <a:lnTo>
                    <a:pt x="250" y="98"/>
                  </a:lnTo>
                  <a:lnTo>
                    <a:pt x="242" y="95"/>
                  </a:lnTo>
                  <a:lnTo>
                    <a:pt x="224" y="93"/>
                  </a:lnTo>
                  <a:lnTo>
                    <a:pt x="202" y="92"/>
                  </a:lnTo>
                  <a:lnTo>
                    <a:pt x="187" y="93"/>
                  </a:lnTo>
                  <a:lnTo>
                    <a:pt x="174" y="95"/>
                  </a:lnTo>
                  <a:lnTo>
                    <a:pt x="162" y="99"/>
                  </a:lnTo>
                  <a:lnTo>
                    <a:pt x="152" y="105"/>
                  </a:lnTo>
                  <a:lnTo>
                    <a:pt x="142" y="112"/>
                  </a:lnTo>
                  <a:lnTo>
                    <a:pt x="135" y="122"/>
                  </a:lnTo>
                  <a:lnTo>
                    <a:pt x="128" y="135"/>
                  </a:lnTo>
                  <a:lnTo>
                    <a:pt x="122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1" name="Freeform 152">
              <a:extLst>
                <a:ext uri="{FF2B5EF4-FFF2-40B4-BE49-F238E27FC236}">
                  <a16:creationId xmlns:a16="http://schemas.microsoft.com/office/drawing/2014/main" id="{86B07C60-79DC-4038-990A-B806E30BE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462088"/>
              <a:ext cx="165100" cy="185738"/>
            </a:xfrm>
            <a:custGeom>
              <a:avLst/>
              <a:gdLst>
                <a:gd name="T0" fmla="*/ 419 w 419"/>
                <a:gd name="T1" fmla="*/ 466 h 466"/>
                <a:gd name="T2" fmla="*/ 297 w 419"/>
                <a:gd name="T3" fmla="*/ 466 h 466"/>
                <a:gd name="T4" fmla="*/ 297 w 419"/>
                <a:gd name="T5" fmla="*/ 234 h 466"/>
                <a:gd name="T6" fmla="*/ 297 w 419"/>
                <a:gd name="T7" fmla="*/ 200 h 466"/>
                <a:gd name="T8" fmla="*/ 296 w 419"/>
                <a:gd name="T9" fmla="*/ 173 h 466"/>
                <a:gd name="T10" fmla="*/ 293 w 419"/>
                <a:gd name="T11" fmla="*/ 151 h 466"/>
                <a:gd name="T12" fmla="*/ 290 w 419"/>
                <a:gd name="T13" fmla="*/ 138 h 466"/>
                <a:gd name="T14" fmla="*/ 285 w 419"/>
                <a:gd name="T15" fmla="*/ 127 h 466"/>
                <a:gd name="T16" fmla="*/ 279 w 419"/>
                <a:gd name="T17" fmla="*/ 118 h 466"/>
                <a:gd name="T18" fmla="*/ 272 w 419"/>
                <a:gd name="T19" fmla="*/ 111 h 466"/>
                <a:gd name="T20" fmla="*/ 265 w 419"/>
                <a:gd name="T21" fmla="*/ 104 h 466"/>
                <a:gd name="T22" fmla="*/ 255 w 419"/>
                <a:gd name="T23" fmla="*/ 99 h 466"/>
                <a:gd name="T24" fmla="*/ 245 w 419"/>
                <a:gd name="T25" fmla="*/ 95 h 466"/>
                <a:gd name="T26" fmla="*/ 234 w 419"/>
                <a:gd name="T27" fmla="*/ 93 h 466"/>
                <a:gd name="T28" fmla="*/ 223 w 419"/>
                <a:gd name="T29" fmla="*/ 92 h 466"/>
                <a:gd name="T30" fmla="*/ 207 w 419"/>
                <a:gd name="T31" fmla="*/ 93 h 466"/>
                <a:gd name="T32" fmla="*/ 193 w 419"/>
                <a:gd name="T33" fmla="*/ 96 h 466"/>
                <a:gd name="T34" fmla="*/ 179 w 419"/>
                <a:gd name="T35" fmla="*/ 101 h 466"/>
                <a:gd name="T36" fmla="*/ 165 w 419"/>
                <a:gd name="T37" fmla="*/ 110 h 466"/>
                <a:gd name="T38" fmla="*/ 155 w 419"/>
                <a:gd name="T39" fmla="*/ 118 h 466"/>
                <a:gd name="T40" fmla="*/ 145 w 419"/>
                <a:gd name="T41" fmla="*/ 129 h 466"/>
                <a:gd name="T42" fmla="*/ 137 w 419"/>
                <a:gd name="T43" fmla="*/ 142 h 466"/>
                <a:gd name="T44" fmla="*/ 132 w 419"/>
                <a:gd name="T45" fmla="*/ 155 h 466"/>
                <a:gd name="T46" fmla="*/ 127 w 419"/>
                <a:gd name="T47" fmla="*/ 172 h 466"/>
                <a:gd name="T48" fmla="*/ 125 w 419"/>
                <a:gd name="T49" fmla="*/ 195 h 466"/>
                <a:gd name="T50" fmla="*/ 122 w 419"/>
                <a:gd name="T51" fmla="*/ 224 h 466"/>
                <a:gd name="T52" fmla="*/ 122 w 419"/>
                <a:gd name="T53" fmla="*/ 260 h 466"/>
                <a:gd name="T54" fmla="*/ 122 w 419"/>
                <a:gd name="T55" fmla="*/ 466 h 466"/>
                <a:gd name="T56" fmla="*/ 0 w 419"/>
                <a:gd name="T57" fmla="*/ 466 h 466"/>
                <a:gd name="T58" fmla="*/ 0 w 419"/>
                <a:gd name="T59" fmla="*/ 9 h 466"/>
                <a:gd name="T60" fmla="*/ 114 w 419"/>
                <a:gd name="T61" fmla="*/ 9 h 466"/>
                <a:gd name="T62" fmla="*/ 114 w 419"/>
                <a:gd name="T63" fmla="*/ 77 h 466"/>
                <a:gd name="T64" fmla="*/ 130 w 419"/>
                <a:gd name="T65" fmla="*/ 58 h 466"/>
                <a:gd name="T66" fmla="*/ 145 w 419"/>
                <a:gd name="T67" fmla="*/ 43 h 466"/>
                <a:gd name="T68" fmla="*/ 153 w 419"/>
                <a:gd name="T69" fmla="*/ 36 h 466"/>
                <a:gd name="T70" fmla="*/ 163 w 419"/>
                <a:gd name="T71" fmla="*/ 30 h 466"/>
                <a:gd name="T72" fmla="*/ 171 w 419"/>
                <a:gd name="T73" fmla="*/ 24 h 466"/>
                <a:gd name="T74" fmla="*/ 181 w 419"/>
                <a:gd name="T75" fmla="*/ 19 h 466"/>
                <a:gd name="T76" fmla="*/ 190 w 419"/>
                <a:gd name="T77" fmla="*/ 14 h 466"/>
                <a:gd name="T78" fmla="*/ 200 w 419"/>
                <a:gd name="T79" fmla="*/ 11 h 466"/>
                <a:gd name="T80" fmla="*/ 211 w 419"/>
                <a:gd name="T81" fmla="*/ 7 h 466"/>
                <a:gd name="T82" fmla="*/ 220 w 419"/>
                <a:gd name="T83" fmla="*/ 5 h 466"/>
                <a:gd name="T84" fmla="*/ 231 w 419"/>
                <a:gd name="T85" fmla="*/ 2 h 466"/>
                <a:gd name="T86" fmla="*/ 242 w 419"/>
                <a:gd name="T87" fmla="*/ 1 h 466"/>
                <a:gd name="T88" fmla="*/ 253 w 419"/>
                <a:gd name="T89" fmla="*/ 0 h 466"/>
                <a:gd name="T90" fmla="*/ 265 w 419"/>
                <a:gd name="T91" fmla="*/ 0 h 466"/>
                <a:gd name="T92" fmla="*/ 284 w 419"/>
                <a:gd name="T93" fmla="*/ 0 h 466"/>
                <a:gd name="T94" fmla="*/ 303 w 419"/>
                <a:gd name="T95" fmla="*/ 3 h 466"/>
                <a:gd name="T96" fmla="*/ 321 w 419"/>
                <a:gd name="T97" fmla="*/ 7 h 466"/>
                <a:gd name="T98" fmla="*/ 338 w 419"/>
                <a:gd name="T99" fmla="*/ 14 h 466"/>
                <a:gd name="T100" fmla="*/ 353 w 419"/>
                <a:gd name="T101" fmla="*/ 21 h 466"/>
                <a:gd name="T102" fmla="*/ 367 w 419"/>
                <a:gd name="T103" fmla="*/ 30 h 466"/>
                <a:gd name="T104" fmla="*/ 378 w 419"/>
                <a:gd name="T105" fmla="*/ 40 h 466"/>
                <a:gd name="T106" fmla="*/ 388 w 419"/>
                <a:gd name="T107" fmla="*/ 51 h 466"/>
                <a:gd name="T108" fmla="*/ 396 w 419"/>
                <a:gd name="T109" fmla="*/ 62 h 466"/>
                <a:gd name="T110" fmla="*/ 402 w 419"/>
                <a:gd name="T111" fmla="*/ 75 h 466"/>
                <a:gd name="T112" fmla="*/ 408 w 419"/>
                <a:gd name="T113" fmla="*/ 88 h 466"/>
                <a:gd name="T114" fmla="*/ 412 w 419"/>
                <a:gd name="T115" fmla="*/ 101 h 466"/>
                <a:gd name="T116" fmla="*/ 415 w 419"/>
                <a:gd name="T117" fmla="*/ 117 h 466"/>
                <a:gd name="T118" fmla="*/ 416 w 419"/>
                <a:gd name="T119" fmla="*/ 136 h 466"/>
                <a:gd name="T120" fmla="*/ 418 w 419"/>
                <a:gd name="T121" fmla="*/ 157 h 466"/>
                <a:gd name="T122" fmla="*/ 419 w 419"/>
                <a:gd name="T123" fmla="*/ 182 h 466"/>
                <a:gd name="T124" fmla="*/ 419 w 419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466">
                  <a:moveTo>
                    <a:pt x="419" y="466"/>
                  </a:moveTo>
                  <a:lnTo>
                    <a:pt x="297" y="466"/>
                  </a:lnTo>
                  <a:lnTo>
                    <a:pt x="297" y="234"/>
                  </a:lnTo>
                  <a:lnTo>
                    <a:pt x="297" y="200"/>
                  </a:lnTo>
                  <a:lnTo>
                    <a:pt x="296" y="173"/>
                  </a:lnTo>
                  <a:lnTo>
                    <a:pt x="293" y="151"/>
                  </a:lnTo>
                  <a:lnTo>
                    <a:pt x="290" y="138"/>
                  </a:lnTo>
                  <a:lnTo>
                    <a:pt x="285" y="127"/>
                  </a:lnTo>
                  <a:lnTo>
                    <a:pt x="279" y="118"/>
                  </a:lnTo>
                  <a:lnTo>
                    <a:pt x="272" y="111"/>
                  </a:lnTo>
                  <a:lnTo>
                    <a:pt x="265" y="104"/>
                  </a:lnTo>
                  <a:lnTo>
                    <a:pt x="255" y="99"/>
                  </a:lnTo>
                  <a:lnTo>
                    <a:pt x="245" y="95"/>
                  </a:lnTo>
                  <a:lnTo>
                    <a:pt x="234" y="93"/>
                  </a:lnTo>
                  <a:lnTo>
                    <a:pt x="223" y="92"/>
                  </a:lnTo>
                  <a:lnTo>
                    <a:pt x="207" y="93"/>
                  </a:lnTo>
                  <a:lnTo>
                    <a:pt x="193" y="96"/>
                  </a:lnTo>
                  <a:lnTo>
                    <a:pt x="179" y="101"/>
                  </a:lnTo>
                  <a:lnTo>
                    <a:pt x="165" y="110"/>
                  </a:lnTo>
                  <a:lnTo>
                    <a:pt x="155" y="118"/>
                  </a:lnTo>
                  <a:lnTo>
                    <a:pt x="145" y="129"/>
                  </a:lnTo>
                  <a:lnTo>
                    <a:pt x="137" y="142"/>
                  </a:lnTo>
                  <a:lnTo>
                    <a:pt x="132" y="155"/>
                  </a:lnTo>
                  <a:lnTo>
                    <a:pt x="127" y="172"/>
                  </a:lnTo>
                  <a:lnTo>
                    <a:pt x="125" y="195"/>
                  </a:lnTo>
                  <a:lnTo>
                    <a:pt x="122" y="224"/>
                  </a:lnTo>
                  <a:lnTo>
                    <a:pt x="122" y="260"/>
                  </a:lnTo>
                  <a:lnTo>
                    <a:pt x="122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4" y="9"/>
                  </a:lnTo>
                  <a:lnTo>
                    <a:pt x="114" y="77"/>
                  </a:lnTo>
                  <a:lnTo>
                    <a:pt x="130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3" y="30"/>
                  </a:lnTo>
                  <a:lnTo>
                    <a:pt x="171" y="24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1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84" y="0"/>
                  </a:lnTo>
                  <a:lnTo>
                    <a:pt x="303" y="3"/>
                  </a:lnTo>
                  <a:lnTo>
                    <a:pt x="321" y="7"/>
                  </a:lnTo>
                  <a:lnTo>
                    <a:pt x="338" y="14"/>
                  </a:lnTo>
                  <a:lnTo>
                    <a:pt x="353" y="21"/>
                  </a:lnTo>
                  <a:lnTo>
                    <a:pt x="367" y="30"/>
                  </a:lnTo>
                  <a:lnTo>
                    <a:pt x="378" y="40"/>
                  </a:lnTo>
                  <a:lnTo>
                    <a:pt x="388" y="51"/>
                  </a:lnTo>
                  <a:lnTo>
                    <a:pt x="396" y="62"/>
                  </a:lnTo>
                  <a:lnTo>
                    <a:pt x="402" y="75"/>
                  </a:lnTo>
                  <a:lnTo>
                    <a:pt x="408" y="88"/>
                  </a:lnTo>
                  <a:lnTo>
                    <a:pt x="412" y="101"/>
                  </a:lnTo>
                  <a:lnTo>
                    <a:pt x="415" y="117"/>
                  </a:lnTo>
                  <a:lnTo>
                    <a:pt x="416" y="136"/>
                  </a:lnTo>
                  <a:lnTo>
                    <a:pt x="418" y="157"/>
                  </a:lnTo>
                  <a:lnTo>
                    <a:pt x="419" y="182"/>
                  </a:lnTo>
                  <a:lnTo>
                    <a:pt x="419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2" name="Freeform 153">
              <a:extLst>
                <a:ext uri="{FF2B5EF4-FFF2-40B4-BE49-F238E27FC236}">
                  <a16:creationId xmlns:a16="http://schemas.microsoft.com/office/drawing/2014/main" id="{C5815434-735D-4B70-9C0B-673947AC7D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0225" y="1462088"/>
              <a:ext cx="171450" cy="190500"/>
            </a:xfrm>
            <a:custGeom>
              <a:avLst/>
              <a:gdLst>
                <a:gd name="T0" fmla="*/ 305 w 433"/>
                <a:gd name="T1" fmla="*/ 157 h 477"/>
                <a:gd name="T2" fmla="*/ 297 w 433"/>
                <a:gd name="T3" fmla="*/ 135 h 477"/>
                <a:gd name="T4" fmla="*/ 285 w 433"/>
                <a:gd name="T5" fmla="*/ 118 h 477"/>
                <a:gd name="T6" fmla="*/ 268 w 433"/>
                <a:gd name="T7" fmla="*/ 105 h 477"/>
                <a:gd name="T8" fmla="*/ 248 w 433"/>
                <a:gd name="T9" fmla="*/ 96 h 477"/>
                <a:gd name="T10" fmla="*/ 224 w 433"/>
                <a:gd name="T11" fmla="*/ 94 h 477"/>
                <a:gd name="T12" fmla="*/ 193 w 433"/>
                <a:gd name="T13" fmla="*/ 99 h 477"/>
                <a:gd name="T14" fmla="*/ 167 w 433"/>
                <a:gd name="T15" fmla="*/ 112 h 477"/>
                <a:gd name="T16" fmla="*/ 146 w 433"/>
                <a:gd name="T17" fmla="*/ 135 h 477"/>
                <a:gd name="T18" fmla="*/ 132 w 433"/>
                <a:gd name="T19" fmla="*/ 167 h 477"/>
                <a:gd name="T20" fmla="*/ 126 w 433"/>
                <a:gd name="T21" fmla="*/ 212 h 477"/>
                <a:gd name="T22" fmla="*/ 127 w 433"/>
                <a:gd name="T23" fmla="*/ 268 h 477"/>
                <a:gd name="T24" fmla="*/ 136 w 433"/>
                <a:gd name="T25" fmla="*/ 314 h 477"/>
                <a:gd name="T26" fmla="*/ 152 w 433"/>
                <a:gd name="T27" fmla="*/ 345 h 477"/>
                <a:gd name="T28" fmla="*/ 176 w 433"/>
                <a:gd name="T29" fmla="*/ 365 h 477"/>
                <a:gd name="T30" fmla="*/ 204 w 433"/>
                <a:gd name="T31" fmla="*/ 377 h 477"/>
                <a:gd name="T32" fmla="*/ 235 w 433"/>
                <a:gd name="T33" fmla="*/ 378 h 477"/>
                <a:gd name="T34" fmla="*/ 257 w 433"/>
                <a:gd name="T35" fmla="*/ 373 h 477"/>
                <a:gd name="T36" fmla="*/ 277 w 433"/>
                <a:gd name="T37" fmla="*/ 364 h 477"/>
                <a:gd name="T38" fmla="*/ 293 w 433"/>
                <a:gd name="T39" fmla="*/ 347 h 477"/>
                <a:gd name="T40" fmla="*/ 305 w 433"/>
                <a:gd name="T41" fmla="*/ 323 h 477"/>
                <a:gd name="T42" fmla="*/ 314 w 433"/>
                <a:gd name="T43" fmla="*/ 292 h 477"/>
                <a:gd name="T44" fmla="*/ 421 w 433"/>
                <a:gd name="T45" fmla="*/ 351 h 477"/>
                <a:gd name="T46" fmla="*/ 396 w 433"/>
                <a:gd name="T47" fmla="*/ 398 h 477"/>
                <a:gd name="T48" fmla="*/ 362 w 433"/>
                <a:gd name="T49" fmla="*/ 435 h 477"/>
                <a:gd name="T50" fmla="*/ 317 w 433"/>
                <a:gd name="T51" fmla="*/ 460 h 477"/>
                <a:gd name="T52" fmla="*/ 262 w 433"/>
                <a:gd name="T53" fmla="*/ 475 h 477"/>
                <a:gd name="T54" fmla="*/ 197 w 433"/>
                <a:gd name="T55" fmla="*/ 476 h 477"/>
                <a:gd name="T56" fmla="*/ 131 w 433"/>
                <a:gd name="T57" fmla="*/ 462 h 477"/>
                <a:gd name="T58" fmla="*/ 76 w 433"/>
                <a:gd name="T59" fmla="*/ 428 h 477"/>
                <a:gd name="T60" fmla="*/ 46 w 433"/>
                <a:gd name="T61" fmla="*/ 397 h 477"/>
                <a:gd name="T62" fmla="*/ 24 w 433"/>
                <a:gd name="T63" fmla="*/ 359 h 477"/>
                <a:gd name="T64" fmla="*/ 4 w 433"/>
                <a:gd name="T65" fmla="*/ 292 h 477"/>
                <a:gd name="T66" fmla="*/ 2 w 433"/>
                <a:gd name="T67" fmla="*/ 211 h 477"/>
                <a:gd name="T68" fmla="*/ 16 w 433"/>
                <a:gd name="T69" fmla="*/ 138 h 477"/>
                <a:gd name="T70" fmla="*/ 40 w 433"/>
                <a:gd name="T71" fmla="*/ 88 h 477"/>
                <a:gd name="T72" fmla="*/ 60 w 433"/>
                <a:gd name="T73" fmla="*/ 62 h 477"/>
                <a:gd name="T74" fmla="*/ 112 w 433"/>
                <a:gd name="T75" fmla="*/ 24 h 477"/>
                <a:gd name="T76" fmla="*/ 174 w 433"/>
                <a:gd name="T77" fmla="*/ 3 h 477"/>
                <a:gd name="T78" fmla="*/ 243 w 433"/>
                <a:gd name="T79" fmla="*/ 0 h 477"/>
                <a:gd name="T80" fmla="*/ 298 w 433"/>
                <a:gd name="T81" fmla="*/ 8 h 477"/>
                <a:gd name="T82" fmla="*/ 342 w 433"/>
                <a:gd name="T83" fmla="*/ 27 h 477"/>
                <a:gd name="T84" fmla="*/ 378 w 433"/>
                <a:gd name="T85" fmla="*/ 56 h 477"/>
                <a:gd name="T86" fmla="*/ 407 w 433"/>
                <a:gd name="T87" fmla="*/ 95 h 477"/>
                <a:gd name="T88" fmla="*/ 427 w 433"/>
                <a:gd name="T89" fmla="*/ 14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3" h="477">
                  <a:moveTo>
                    <a:pt x="427" y="145"/>
                  </a:moveTo>
                  <a:lnTo>
                    <a:pt x="308" y="167"/>
                  </a:lnTo>
                  <a:lnTo>
                    <a:pt x="305" y="157"/>
                  </a:lnTo>
                  <a:lnTo>
                    <a:pt x="303" y="150"/>
                  </a:lnTo>
                  <a:lnTo>
                    <a:pt x="301" y="142"/>
                  </a:lnTo>
                  <a:lnTo>
                    <a:pt x="297" y="135"/>
                  </a:lnTo>
                  <a:lnTo>
                    <a:pt x="293" y="129"/>
                  </a:lnTo>
                  <a:lnTo>
                    <a:pt x="290" y="123"/>
                  </a:lnTo>
                  <a:lnTo>
                    <a:pt x="285" y="118"/>
                  </a:lnTo>
                  <a:lnTo>
                    <a:pt x="280" y="113"/>
                  </a:lnTo>
                  <a:lnTo>
                    <a:pt x="274" y="108"/>
                  </a:lnTo>
                  <a:lnTo>
                    <a:pt x="268" y="105"/>
                  </a:lnTo>
                  <a:lnTo>
                    <a:pt x="262" y="101"/>
                  </a:lnTo>
                  <a:lnTo>
                    <a:pt x="255" y="99"/>
                  </a:lnTo>
                  <a:lnTo>
                    <a:pt x="248" y="96"/>
                  </a:lnTo>
                  <a:lnTo>
                    <a:pt x="241" y="95"/>
                  </a:lnTo>
                  <a:lnTo>
                    <a:pt x="232" y="95"/>
                  </a:lnTo>
                  <a:lnTo>
                    <a:pt x="224" y="94"/>
                  </a:lnTo>
                  <a:lnTo>
                    <a:pt x="213" y="95"/>
                  </a:lnTo>
                  <a:lnTo>
                    <a:pt x="203" y="96"/>
                  </a:lnTo>
                  <a:lnTo>
                    <a:pt x="193" y="99"/>
                  </a:lnTo>
                  <a:lnTo>
                    <a:pt x="183" y="102"/>
                  </a:lnTo>
                  <a:lnTo>
                    <a:pt x="175" y="107"/>
                  </a:lnTo>
                  <a:lnTo>
                    <a:pt x="167" y="112"/>
                  </a:lnTo>
                  <a:lnTo>
                    <a:pt x="159" y="118"/>
                  </a:lnTo>
                  <a:lnTo>
                    <a:pt x="152" y="126"/>
                  </a:lnTo>
                  <a:lnTo>
                    <a:pt x="146" y="135"/>
                  </a:lnTo>
                  <a:lnTo>
                    <a:pt x="140" y="144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30" y="181"/>
                  </a:lnTo>
                  <a:lnTo>
                    <a:pt x="127" y="197"/>
                  </a:lnTo>
                  <a:lnTo>
                    <a:pt x="126" y="212"/>
                  </a:lnTo>
                  <a:lnTo>
                    <a:pt x="125" y="230"/>
                  </a:lnTo>
                  <a:lnTo>
                    <a:pt x="126" y="249"/>
                  </a:lnTo>
                  <a:lnTo>
                    <a:pt x="127" y="268"/>
                  </a:lnTo>
                  <a:lnTo>
                    <a:pt x="130" y="284"/>
                  </a:lnTo>
                  <a:lnTo>
                    <a:pt x="132" y="299"/>
                  </a:lnTo>
                  <a:lnTo>
                    <a:pt x="136" y="314"/>
                  </a:lnTo>
                  <a:lnTo>
                    <a:pt x="140" y="326"/>
                  </a:lnTo>
                  <a:lnTo>
                    <a:pt x="146" y="336"/>
                  </a:lnTo>
                  <a:lnTo>
                    <a:pt x="152" y="345"/>
                  </a:lnTo>
                  <a:lnTo>
                    <a:pt x="159" y="353"/>
                  </a:lnTo>
                  <a:lnTo>
                    <a:pt x="168" y="360"/>
                  </a:lnTo>
                  <a:lnTo>
                    <a:pt x="176" y="365"/>
                  </a:lnTo>
                  <a:lnTo>
                    <a:pt x="185" y="370"/>
                  </a:lnTo>
                  <a:lnTo>
                    <a:pt x="194" y="373"/>
                  </a:lnTo>
                  <a:lnTo>
                    <a:pt x="204" y="377"/>
                  </a:lnTo>
                  <a:lnTo>
                    <a:pt x="214" y="378"/>
                  </a:lnTo>
                  <a:lnTo>
                    <a:pt x="226" y="378"/>
                  </a:lnTo>
                  <a:lnTo>
                    <a:pt x="235" y="378"/>
                  </a:lnTo>
                  <a:lnTo>
                    <a:pt x="243" y="377"/>
                  </a:lnTo>
                  <a:lnTo>
                    <a:pt x="250" y="376"/>
                  </a:lnTo>
                  <a:lnTo>
                    <a:pt x="257" y="373"/>
                  </a:lnTo>
                  <a:lnTo>
                    <a:pt x="265" y="371"/>
                  </a:lnTo>
                  <a:lnTo>
                    <a:pt x="271" y="367"/>
                  </a:lnTo>
                  <a:lnTo>
                    <a:pt x="277" y="364"/>
                  </a:lnTo>
                  <a:lnTo>
                    <a:pt x="283" y="359"/>
                  </a:lnTo>
                  <a:lnTo>
                    <a:pt x="287" y="354"/>
                  </a:lnTo>
                  <a:lnTo>
                    <a:pt x="293" y="347"/>
                  </a:lnTo>
                  <a:lnTo>
                    <a:pt x="297" y="340"/>
                  </a:lnTo>
                  <a:lnTo>
                    <a:pt x="302" y="333"/>
                  </a:lnTo>
                  <a:lnTo>
                    <a:pt x="305" y="323"/>
                  </a:lnTo>
                  <a:lnTo>
                    <a:pt x="309" y="314"/>
                  </a:lnTo>
                  <a:lnTo>
                    <a:pt x="311" y="303"/>
                  </a:lnTo>
                  <a:lnTo>
                    <a:pt x="314" y="292"/>
                  </a:lnTo>
                  <a:lnTo>
                    <a:pt x="433" y="312"/>
                  </a:lnTo>
                  <a:lnTo>
                    <a:pt x="427" y="332"/>
                  </a:lnTo>
                  <a:lnTo>
                    <a:pt x="421" y="351"/>
                  </a:lnTo>
                  <a:lnTo>
                    <a:pt x="414" y="367"/>
                  </a:lnTo>
                  <a:lnTo>
                    <a:pt x="406" y="384"/>
                  </a:lnTo>
                  <a:lnTo>
                    <a:pt x="396" y="398"/>
                  </a:lnTo>
                  <a:lnTo>
                    <a:pt x="385" y="411"/>
                  </a:lnTo>
                  <a:lnTo>
                    <a:pt x="375" y="425"/>
                  </a:lnTo>
                  <a:lnTo>
                    <a:pt x="362" y="435"/>
                  </a:lnTo>
                  <a:lnTo>
                    <a:pt x="348" y="445"/>
                  </a:lnTo>
                  <a:lnTo>
                    <a:pt x="333" y="453"/>
                  </a:lnTo>
                  <a:lnTo>
                    <a:pt x="317" y="460"/>
                  </a:lnTo>
                  <a:lnTo>
                    <a:pt x="301" y="466"/>
                  </a:lnTo>
                  <a:lnTo>
                    <a:pt x="281" y="471"/>
                  </a:lnTo>
                  <a:lnTo>
                    <a:pt x="262" y="475"/>
                  </a:lnTo>
                  <a:lnTo>
                    <a:pt x="242" y="476"/>
                  </a:lnTo>
                  <a:lnTo>
                    <a:pt x="220" y="477"/>
                  </a:lnTo>
                  <a:lnTo>
                    <a:pt x="197" y="476"/>
                  </a:lnTo>
                  <a:lnTo>
                    <a:pt x="173" y="474"/>
                  </a:lnTo>
                  <a:lnTo>
                    <a:pt x="151" y="469"/>
                  </a:lnTo>
                  <a:lnTo>
                    <a:pt x="131" y="462"/>
                  </a:lnTo>
                  <a:lnTo>
                    <a:pt x="110" y="452"/>
                  </a:lnTo>
                  <a:lnTo>
                    <a:pt x="93" y="441"/>
                  </a:lnTo>
                  <a:lnTo>
                    <a:pt x="76" y="428"/>
                  </a:lnTo>
                  <a:lnTo>
                    <a:pt x="60" y="414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0" y="389"/>
                  </a:lnTo>
                  <a:lnTo>
                    <a:pt x="34" y="379"/>
                  </a:lnTo>
                  <a:lnTo>
                    <a:pt x="24" y="359"/>
                  </a:lnTo>
                  <a:lnTo>
                    <a:pt x="16" y="339"/>
                  </a:lnTo>
                  <a:lnTo>
                    <a:pt x="9" y="316"/>
                  </a:lnTo>
                  <a:lnTo>
                    <a:pt x="4" y="292"/>
                  </a:lnTo>
                  <a:lnTo>
                    <a:pt x="2" y="266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4" y="185"/>
                  </a:lnTo>
                  <a:lnTo>
                    <a:pt x="9" y="161"/>
                  </a:lnTo>
                  <a:lnTo>
                    <a:pt x="16" y="138"/>
                  </a:lnTo>
                  <a:lnTo>
                    <a:pt x="24" y="117"/>
                  </a:lnTo>
                  <a:lnTo>
                    <a:pt x="34" y="98"/>
                  </a:lnTo>
                  <a:lnTo>
                    <a:pt x="40" y="88"/>
                  </a:lnTo>
                  <a:lnTo>
                    <a:pt x="46" y="79"/>
                  </a:lnTo>
                  <a:lnTo>
                    <a:pt x="53" y="70"/>
                  </a:lnTo>
                  <a:lnTo>
                    <a:pt x="60" y="62"/>
                  </a:lnTo>
                  <a:lnTo>
                    <a:pt x="76" y="48"/>
                  </a:lnTo>
                  <a:lnTo>
                    <a:pt x="94" y="34"/>
                  </a:lnTo>
                  <a:lnTo>
                    <a:pt x="112" y="24"/>
                  </a:lnTo>
                  <a:lnTo>
                    <a:pt x="131" y="15"/>
                  </a:lnTo>
                  <a:lnTo>
                    <a:pt x="152" y="8"/>
                  </a:lnTo>
                  <a:lnTo>
                    <a:pt x="174" y="3"/>
                  </a:lnTo>
                  <a:lnTo>
                    <a:pt x="198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2" y="2"/>
                  </a:lnTo>
                  <a:lnTo>
                    <a:pt x="280" y="5"/>
                  </a:lnTo>
                  <a:lnTo>
                    <a:pt x="298" y="8"/>
                  </a:lnTo>
                  <a:lnTo>
                    <a:pt x="314" y="13"/>
                  </a:lnTo>
                  <a:lnTo>
                    <a:pt x="329" y="20"/>
                  </a:lnTo>
                  <a:lnTo>
                    <a:pt x="342" y="27"/>
                  </a:lnTo>
                  <a:lnTo>
                    <a:pt x="356" y="36"/>
                  </a:lnTo>
                  <a:lnTo>
                    <a:pt x="367" y="45"/>
                  </a:lnTo>
                  <a:lnTo>
                    <a:pt x="378" y="56"/>
                  </a:lnTo>
                  <a:lnTo>
                    <a:pt x="389" y="68"/>
                  </a:lnTo>
                  <a:lnTo>
                    <a:pt x="399" y="81"/>
                  </a:lnTo>
                  <a:lnTo>
                    <a:pt x="407" y="95"/>
                  </a:lnTo>
                  <a:lnTo>
                    <a:pt x="414" y="111"/>
                  </a:lnTo>
                  <a:lnTo>
                    <a:pt x="421" y="127"/>
                  </a:lnTo>
                  <a:lnTo>
                    <a:pt x="4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3" name="Freeform 154">
              <a:extLst>
                <a:ext uri="{FF2B5EF4-FFF2-40B4-BE49-F238E27FC236}">
                  <a16:creationId xmlns:a16="http://schemas.microsoft.com/office/drawing/2014/main" id="{378080B9-7FE3-46D9-B1E2-9C11AA3D04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05488" y="1462088"/>
              <a:ext cx="187325" cy="190500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1 h 477"/>
                <a:gd name="T4" fmla="*/ 156 w 472"/>
                <a:gd name="T5" fmla="*/ 342 h 477"/>
                <a:gd name="T6" fmla="*/ 183 w 472"/>
                <a:gd name="T7" fmla="*/ 365 h 477"/>
                <a:gd name="T8" fmla="*/ 214 w 472"/>
                <a:gd name="T9" fmla="*/ 377 h 477"/>
                <a:gd name="T10" fmla="*/ 247 w 472"/>
                <a:gd name="T11" fmla="*/ 378 h 477"/>
                <a:gd name="T12" fmla="*/ 279 w 472"/>
                <a:gd name="T13" fmla="*/ 370 h 477"/>
                <a:gd name="T14" fmla="*/ 307 w 472"/>
                <a:gd name="T15" fmla="*/ 351 h 477"/>
                <a:gd name="T16" fmla="*/ 330 w 472"/>
                <a:gd name="T17" fmla="*/ 322 h 477"/>
                <a:gd name="T18" fmla="*/ 343 w 472"/>
                <a:gd name="T19" fmla="*/ 285 h 477"/>
                <a:gd name="T20" fmla="*/ 348 w 472"/>
                <a:gd name="T21" fmla="*/ 237 h 477"/>
                <a:gd name="T22" fmla="*/ 343 w 472"/>
                <a:gd name="T23" fmla="*/ 192 h 477"/>
                <a:gd name="T24" fmla="*/ 330 w 472"/>
                <a:gd name="T25" fmla="*/ 154 h 477"/>
                <a:gd name="T26" fmla="*/ 307 w 472"/>
                <a:gd name="T27" fmla="*/ 125 h 477"/>
                <a:gd name="T28" fmla="*/ 279 w 472"/>
                <a:gd name="T29" fmla="*/ 107 h 477"/>
                <a:gd name="T30" fmla="*/ 247 w 472"/>
                <a:gd name="T31" fmla="*/ 99 h 477"/>
                <a:gd name="T32" fmla="*/ 214 w 472"/>
                <a:gd name="T33" fmla="*/ 100 h 477"/>
                <a:gd name="T34" fmla="*/ 183 w 472"/>
                <a:gd name="T35" fmla="*/ 112 h 477"/>
                <a:gd name="T36" fmla="*/ 156 w 472"/>
                <a:gd name="T37" fmla="*/ 135 h 477"/>
                <a:gd name="T38" fmla="*/ 136 w 472"/>
                <a:gd name="T39" fmla="*/ 166 h 477"/>
                <a:gd name="T40" fmla="*/ 126 w 472"/>
                <a:gd name="T41" fmla="*/ 206 h 477"/>
                <a:gd name="T42" fmla="*/ 0 w 472"/>
                <a:gd name="T43" fmla="*/ 231 h 477"/>
                <a:gd name="T44" fmla="*/ 3 w 472"/>
                <a:gd name="T45" fmla="*/ 187 h 477"/>
                <a:gd name="T46" fmla="*/ 16 w 472"/>
                <a:gd name="T47" fmla="*/ 143 h 477"/>
                <a:gd name="T48" fmla="*/ 37 w 472"/>
                <a:gd name="T49" fmla="*/ 101 h 477"/>
                <a:gd name="T50" fmla="*/ 65 w 472"/>
                <a:gd name="T51" fmla="*/ 65 h 477"/>
                <a:gd name="T52" fmla="*/ 100 w 472"/>
                <a:gd name="T53" fmla="*/ 37 h 477"/>
                <a:gd name="T54" fmla="*/ 142 w 472"/>
                <a:gd name="T55" fmla="*/ 17 h 477"/>
                <a:gd name="T56" fmla="*/ 187 w 472"/>
                <a:gd name="T57" fmla="*/ 3 h 477"/>
                <a:gd name="T58" fmla="*/ 235 w 472"/>
                <a:gd name="T59" fmla="*/ 0 h 477"/>
                <a:gd name="T60" fmla="*/ 308 w 472"/>
                <a:gd name="T61" fmla="*/ 9 h 477"/>
                <a:gd name="T62" fmla="*/ 351 w 472"/>
                <a:gd name="T63" fmla="*/ 26 h 477"/>
                <a:gd name="T64" fmla="*/ 388 w 472"/>
                <a:gd name="T65" fmla="*/ 51 h 477"/>
                <a:gd name="T66" fmla="*/ 435 w 472"/>
                <a:gd name="T67" fmla="*/ 102 h 477"/>
                <a:gd name="T68" fmla="*/ 462 w 472"/>
                <a:gd name="T69" fmla="*/ 164 h 477"/>
                <a:gd name="T70" fmla="*/ 472 w 472"/>
                <a:gd name="T71" fmla="*/ 237 h 477"/>
                <a:gd name="T72" fmla="*/ 462 w 472"/>
                <a:gd name="T73" fmla="*/ 310 h 477"/>
                <a:gd name="T74" fmla="*/ 435 w 472"/>
                <a:gd name="T75" fmla="*/ 372 h 477"/>
                <a:gd name="T76" fmla="*/ 388 w 472"/>
                <a:gd name="T77" fmla="*/ 425 h 477"/>
                <a:gd name="T78" fmla="*/ 330 w 472"/>
                <a:gd name="T79" fmla="*/ 460 h 477"/>
                <a:gd name="T80" fmla="*/ 261 w 472"/>
                <a:gd name="T81" fmla="*/ 476 h 477"/>
                <a:gd name="T82" fmla="*/ 205 w 472"/>
                <a:gd name="T83" fmla="*/ 476 h 477"/>
                <a:gd name="T84" fmla="*/ 160 w 472"/>
                <a:gd name="T85" fmla="*/ 466 h 477"/>
                <a:gd name="T86" fmla="*/ 116 w 472"/>
                <a:gd name="T87" fmla="*/ 448 h 477"/>
                <a:gd name="T88" fmla="*/ 77 w 472"/>
                <a:gd name="T89" fmla="*/ 423 h 477"/>
                <a:gd name="T90" fmla="*/ 46 w 472"/>
                <a:gd name="T91" fmla="*/ 391 h 477"/>
                <a:gd name="T92" fmla="*/ 22 w 472"/>
                <a:gd name="T93" fmla="*/ 352 h 477"/>
                <a:gd name="T94" fmla="*/ 7 w 472"/>
                <a:gd name="T95" fmla="*/ 304 h 477"/>
                <a:gd name="T96" fmla="*/ 0 w 472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477">
                  <a:moveTo>
                    <a:pt x="124" y="238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6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3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7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89" y="365"/>
                  </a:lnTo>
                  <a:lnTo>
                    <a:pt x="298" y="358"/>
                  </a:lnTo>
                  <a:lnTo>
                    <a:pt x="307" y="351"/>
                  </a:lnTo>
                  <a:lnTo>
                    <a:pt x="315" y="342"/>
                  </a:lnTo>
                  <a:lnTo>
                    <a:pt x="322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39" y="298"/>
                  </a:lnTo>
                  <a:lnTo>
                    <a:pt x="343" y="285"/>
                  </a:lnTo>
                  <a:lnTo>
                    <a:pt x="345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5" y="206"/>
                  </a:lnTo>
                  <a:lnTo>
                    <a:pt x="343" y="192"/>
                  </a:lnTo>
                  <a:lnTo>
                    <a:pt x="339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2" y="144"/>
                  </a:lnTo>
                  <a:lnTo>
                    <a:pt x="315" y="135"/>
                  </a:lnTo>
                  <a:lnTo>
                    <a:pt x="307" y="125"/>
                  </a:lnTo>
                  <a:lnTo>
                    <a:pt x="298" y="118"/>
                  </a:lnTo>
                  <a:lnTo>
                    <a:pt x="289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7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3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4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0" y="217"/>
                  </a:lnTo>
                  <a:lnTo>
                    <a:pt x="1" y="201"/>
                  </a:lnTo>
                  <a:lnTo>
                    <a:pt x="3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7" y="101"/>
                  </a:lnTo>
                  <a:lnTo>
                    <a:pt x="46" y="88"/>
                  </a:lnTo>
                  <a:lnTo>
                    <a:pt x="55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0" y="37"/>
                  </a:lnTo>
                  <a:lnTo>
                    <a:pt x="113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18" y="0"/>
                  </a:lnTo>
                  <a:lnTo>
                    <a:pt x="235" y="0"/>
                  </a:lnTo>
                  <a:lnTo>
                    <a:pt x="260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0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8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5" y="143"/>
                  </a:lnTo>
                  <a:lnTo>
                    <a:pt x="462" y="164"/>
                  </a:lnTo>
                  <a:lnTo>
                    <a:pt x="468" y="188"/>
                  </a:lnTo>
                  <a:lnTo>
                    <a:pt x="471" y="212"/>
                  </a:lnTo>
                  <a:lnTo>
                    <a:pt x="472" y="237"/>
                  </a:lnTo>
                  <a:lnTo>
                    <a:pt x="471" y="262"/>
                  </a:lnTo>
                  <a:lnTo>
                    <a:pt x="468" y="286"/>
                  </a:lnTo>
                  <a:lnTo>
                    <a:pt x="462" y="310"/>
                  </a:lnTo>
                  <a:lnTo>
                    <a:pt x="455" y="332"/>
                  </a:lnTo>
                  <a:lnTo>
                    <a:pt x="446" y="353"/>
                  </a:lnTo>
                  <a:lnTo>
                    <a:pt x="435" y="372"/>
                  </a:lnTo>
                  <a:lnTo>
                    <a:pt x="420" y="391"/>
                  </a:lnTo>
                  <a:lnTo>
                    <a:pt x="405" y="409"/>
                  </a:lnTo>
                  <a:lnTo>
                    <a:pt x="388" y="425"/>
                  </a:lnTo>
                  <a:lnTo>
                    <a:pt x="369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5" y="462"/>
                  </a:lnTo>
                  <a:lnTo>
                    <a:pt x="131" y="456"/>
                  </a:lnTo>
                  <a:lnTo>
                    <a:pt x="116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5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7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3" y="287"/>
                  </a:lnTo>
                  <a:lnTo>
                    <a:pt x="1" y="269"/>
                  </a:lnTo>
                  <a:lnTo>
                    <a:pt x="0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4" name="Freeform 155">
              <a:extLst>
                <a:ext uri="{FF2B5EF4-FFF2-40B4-BE49-F238E27FC236}">
                  <a16:creationId xmlns:a16="http://schemas.microsoft.com/office/drawing/2014/main" id="{D4654427-3880-4DEE-B4DD-C54C2084E8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7100" y="1466850"/>
              <a:ext cx="188913" cy="180975"/>
            </a:xfrm>
            <a:custGeom>
              <a:avLst/>
              <a:gdLst>
                <a:gd name="T0" fmla="*/ 184 w 475"/>
                <a:gd name="T1" fmla="*/ 457 h 457"/>
                <a:gd name="T2" fmla="*/ 0 w 475"/>
                <a:gd name="T3" fmla="*/ 0 h 457"/>
                <a:gd name="T4" fmla="*/ 127 w 475"/>
                <a:gd name="T5" fmla="*/ 0 h 457"/>
                <a:gd name="T6" fmla="*/ 213 w 475"/>
                <a:gd name="T7" fmla="*/ 234 h 457"/>
                <a:gd name="T8" fmla="*/ 238 w 475"/>
                <a:gd name="T9" fmla="*/ 312 h 457"/>
                <a:gd name="T10" fmla="*/ 243 w 475"/>
                <a:gd name="T11" fmla="*/ 299 h 457"/>
                <a:gd name="T12" fmla="*/ 246 w 475"/>
                <a:gd name="T13" fmla="*/ 287 h 457"/>
                <a:gd name="T14" fmla="*/ 249 w 475"/>
                <a:gd name="T15" fmla="*/ 278 h 457"/>
                <a:gd name="T16" fmla="*/ 251 w 475"/>
                <a:gd name="T17" fmla="*/ 272 h 457"/>
                <a:gd name="T18" fmla="*/ 253 w 475"/>
                <a:gd name="T19" fmla="*/ 263 h 457"/>
                <a:gd name="T20" fmla="*/ 257 w 475"/>
                <a:gd name="T21" fmla="*/ 253 h 457"/>
                <a:gd name="T22" fmla="*/ 261 w 475"/>
                <a:gd name="T23" fmla="*/ 244 h 457"/>
                <a:gd name="T24" fmla="*/ 263 w 475"/>
                <a:gd name="T25" fmla="*/ 234 h 457"/>
                <a:gd name="T26" fmla="*/ 350 w 475"/>
                <a:gd name="T27" fmla="*/ 0 h 457"/>
                <a:gd name="T28" fmla="*/ 475 w 475"/>
                <a:gd name="T29" fmla="*/ 0 h 457"/>
                <a:gd name="T30" fmla="*/ 293 w 475"/>
                <a:gd name="T31" fmla="*/ 457 h 457"/>
                <a:gd name="T32" fmla="*/ 184 w 475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5" h="457">
                  <a:moveTo>
                    <a:pt x="184" y="457"/>
                  </a:moveTo>
                  <a:lnTo>
                    <a:pt x="0" y="0"/>
                  </a:lnTo>
                  <a:lnTo>
                    <a:pt x="127" y="0"/>
                  </a:lnTo>
                  <a:lnTo>
                    <a:pt x="213" y="234"/>
                  </a:lnTo>
                  <a:lnTo>
                    <a:pt x="238" y="312"/>
                  </a:lnTo>
                  <a:lnTo>
                    <a:pt x="243" y="299"/>
                  </a:lnTo>
                  <a:lnTo>
                    <a:pt x="246" y="287"/>
                  </a:lnTo>
                  <a:lnTo>
                    <a:pt x="249" y="278"/>
                  </a:lnTo>
                  <a:lnTo>
                    <a:pt x="251" y="272"/>
                  </a:lnTo>
                  <a:lnTo>
                    <a:pt x="253" y="263"/>
                  </a:lnTo>
                  <a:lnTo>
                    <a:pt x="257" y="253"/>
                  </a:lnTo>
                  <a:lnTo>
                    <a:pt x="261" y="244"/>
                  </a:lnTo>
                  <a:lnTo>
                    <a:pt x="263" y="234"/>
                  </a:lnTo>
                  <a:lnTo>
                    <a:pt x="350" y="0"/>
                  </a:lnTo>
                  <a:lnTo>
                    <a:pt x="475" y="0"/>
                  </a:lnTo>
                  <a:lnTo>
                    <a:pt x="293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5" name="Freeform 156">
              <a:extLst>
                <a:ext uri="{FF2B5EF4-FFF2-40B4-BE49-F238E27FC236}">
                  <a16:creationId xmlns:a16="http://schemas.microsoft.com/office/drawing/2014/main" id="{6FE0D403-B5A8-495C-A778-F835A3B586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11888" y="1393825"/>
              <a:ext cx="171450" cy="258763"/>
            </a:xfrm>
            <a:custGeom>
              <a:avLst/>
              <a:gdLst>
                <a:gd name="T0" fmla="*/ 349 w 429"/>
                <a:gd name="T1" fmla="*/ 0 h 651"/>
                <a:gd name="T2" fmla="*/ 284 w 429"/>
                <a:gd name="T3" fmla="*/ 421 h 651"/>
                <a:gd name="T4" fmla="*/ 234 w 429"/>
                <a:gd name="T5" fmla="*/ 435 h 651"/>
                <a:gd name="T6" fmla="*/ 168 w 429"/>
                <a:gd name="T7" fmla="*/ 451 h 651"/>
                <a:gd name="T8" fmla="*/ 138 w 429"/>
                <a:gd name="T9" fmla="*/ 465 h 651"/>
                <a:gd name="T10" fmla="*/ 126 w 429"/>
                <a:gd name="T11" fmla="*/ 480 h 651"/>
                <a:gd name="T12" fmla="*/ 121 w 429"/>
                <a:gd name="T13" fmla="*/ 497 h 651"/>
                <a:gd name="T14" fmla="*/ 121 w 429"/>
                <a:gd name="T15" fmla="*/ 516 h 651"/>
                <a:gd name="T16" fmla="*/ 127 w 429"/>
                <a:gd name="T17" fmla="*/ 533 h 651"/>
                <a:gd name="T18" fmla="*/ 139 w 429"/>
                <a:gd name="T19" fmla="*/ 547 h 651"/>
                <a:gd name="T20" fmla="*/ 155 w 429"/>
                <a:gd name="T21" fmla="*/ 559 h 651"/>
                <a:gd name="T22" fmla="*/ 174 w 429"/>
                <a:gd name="T23" fmla="*/ 565 h 651"/>
                <a:gd name="T24" fmla="*/ 196 w 429"/>
                <a:gd name="T25" fmla="*/ 565 h 651"/>
                <a:gd name="T26" fmla="*/ 220 w 429"/>
                <a:gd name="T27" fmla="*/ 560 h 651"/>
                <a:gd name="T28" fmla="*/ 243 w 429"/>
                <a:gd name="T29" fmla="*/ 550 h 651"/>
                <a:gd name="T30" fmla="*/ 269 w 429"/>
                <a:gd name="T31" fmla="*/ 526 h 651"/>
                <a:gd name="T32" fmla="*/ 282 w 429"/>
                <a:gd name="T33" fmla="*/ 495 h 651"/>
                <a:gd name="T34" fmla="*/ 284 w 429"/>
                <a:gd name="T35" fmla="*/ 446 h 651"/>
                <a:gd name="T36" fmla="*/ 12 w 429"/>
                <a:gd name="T37" fmla="*/ 304 h 651"/>
                <a:gd name="T38" fmla="*/ 29 w 429"/>
                <a:gd name="T39" fmla="*/ 259 h 651"/>
                <a:gd name="T40" fmla="*/ 55 w 429"/>
                <a:gd name="T41" fmla="*/ 223 h 651"/>
                <a:gd name="T42" fmla="*/ 88 w 429"/>
                <a:gd name="T43" fmla="*/ 198 h 651"/>
                <a:gd name="T44" fmla="*/ 132 w 429"/>
                <a:gd name="T45" fmla="*/ 181 h 651"/>
                <a:gd name="T46" fmla="*/ 188 w 429"/>
                <a:gd name="T47" fmla="*/ 174 h 651"/>
                <a:gd name="T48" fmla="*/ 248 w 429"/>
                <a:gd name="T49" fmla="*/ 175 h 651"/>
                <a:gd name="T50" fmla="*/ 295 w 429"/>
                <a:gd name="T51" fmla="*/ 181 h 651"/>
                <a:gd name="T52" fmla="*/ 331 w 429"/>
                <a:gd name="T53" fmla="*/ 193 h 651"/>
                <a:gd name="T54" fmla="*/ 357 w 429"/>
                <a:gd name="T55" fmla="*/ 208 h 651"/>
                <a:gd name="T56" fmla="*/ 377 w 429"/>
                <a:gd name="T57" fmla="*/ 227 h 651"/>
                <a:gd name="T58" fmla="*/ 390 w 429"/>
                <a:gd name="T59" fmla="*/ 249 h 651"/>
                <a:gd name="T60" fmla="*/ 399 w 429"/>
                <a:gd name="T61" fmla="*/ 282 h 651"/>
                <a:gd name="T62" fmla="*/ 401 w 429"/>
                <a:gd name="T63" fmla="*/ 490 h 651"/>
                <a:gd name="T64" fmla="*/ 405 w 429"/>
                <a:gd name="T65" fmla="*/ 563 h 651"/>
                <a:gd name="T66" fmla="*/ 416 w 429"/>
                <a:gd name="T67" fmla="*/ 609 h 651"/>
                <a:gd name="T68" fmla="*/ 309 w 429"/>
                <a:gd name="T69" fmla="*/ 640 h 651"/>
                <a:gd name="T70" fmla="*/ 295 w 429"/>
                <a:gd name="T71" fmla="*/ 596 h 651"/>
                <a:gd name="T72" fmla="*/ 261 w 429"/>
                <a:gd name="T73" fmla="*/ 618 h 651"/>
                <a:gd name="T74" fmla="*/ 209 w 429"/>
                <a:gd name="T75" fmla="*/ 643 h 651"/>
                <a:gd name="T76" fmla="*/ 151 w 429"/>
                <a:gd name="T77" fmla="*/ 651 h 651"/>
                <a:gd name="T78" fmla="*/ 102 w 429"/>
                <a:gd name="T79" fmla="*/ 645 h 651"/>
                <a:gd name="T80" fmla="*/ 63 w 429"/>
                <a:gd name="T81" fmla="*/ 630 h 651"/>
                <a:gd name="T82" fmla="*/ 31 w 429"/>
                <a:gd name="T83" fmla="*/ 603 h 651"/>
                <a:gd name="T84" fmla="*/ 9 w 429"/>
                <a:gd name="T85" fmla="*/ 570 h 651"/>
                <a:gd name="T86" fmla="*/ 0 w 429"/>
                <a:gd name="T87" fmla="*/ 531 h 651"/>
                <a:gd name="T88" fmla="*/ 1 w 429"/>
                <a:gd name="T89" fmla="*/ 497 h 651"/>
                <a:gd name="T90" fmla="*/ 7 w 429"/>
                <a:gd name="T91" fmla="*/ 471 h 651"/>
                <a:gd name="T92" fmla="*/ 17 w 429"/>
                <a:gd name="T93" fmla="*/ 447 h 651"/>
                <a:gd name="T94" fmla="*/ 34 w 429"/>
                <a:gd name="T95" fmla="*/ 426 h 651"/>
                <a:gd name="T96" fmla="*/ 55 w 429"/>
                <a:gd name="T97" fmla="*/ 409 h 651"/>
                <a:gd name="T98" fmla="*/ 88 w 429"/>
                <a:gd name="T99" fmla="*/ 392 h 651"/>
                <a:gd name="T100" fmla="*/ 166 w 429"/>
                <a:gd name="T101" fmla="*/ 372 h 651"/>
                <a:gd name="T102" fmla="*/ 264 w 429"/>
                <a:gd name="T103" fmla="*/ 349 h 651"/>
                <a:gd name="T104" fmla="*/ 284 w 429"/>
                <a:gd name="T105" fmla="*/ 322 h 651"/>
                <a:gd name="T106" fmla="*/ 279 w 429"/>
                <a:gd name="T107" fmla="*/ 300 h 651"/>
                <a:gd name="T108" fmla="*/ 271 w 429"/>
                <a:gd name="T109" fmla="*/ 285 h 651"/>
                <a:gd name="T110" fmla="*/ 257 w 429"/>
                <a:gd name="T111" fmla="*/ 274 h 651"/>
                <a:gd name="T112" fmla="*/ 223 w 429"/>
                <a:gd name="T113" fmla="*/ 267 h 651"/>
                <a:gd name="T114" fmla="*/ 173 w 429"/>
                <a:gd name="T115" fmla="*/ 269 h 651"/>
                <a:gd name="T116" fmla="*/ 143 w 429"/>
                <a:gd name="T117" fmla="*/ 286 h 651"/>
                <a:gd name="T118" fmla="*/ 121 w 429"/>
                <a:gd name="T119" fmla="*/ 32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9" h="651">
                  <a:moveTo>
                    <a:pt x="153" y="127"/>
                  </a:moveTo>
                  <a:lnTo>
                    <a:pt x="212" y="0"/>
                  </a:lnTo>
                  <a:lnTo>
                    <a:pt x="349" y="0"/>
                  </a:lnTo>
                  <a:lnTo>
                    <a:pt x="229" y="127"/>
                  </a:lnTo>
                  <a:lnTo>
                    <a:pt x="153" y="127"/>
                  </a:lnTo>
                  <a:close/>
                  <a:moveTo>
                    <a:pt x="284" y="421"/>
                  </a:moveTo>
                  <a:lnTo>
                    <a:pt x="271" y="426"/>
                  </a:lnTo>
                  <a:lnTo>
                    <a:pt x="254" y="430"/>
                  </a:lnTo>
                  <a:lnTo>
                    <a:pt x="234" y="435"/>
                  </a:lnTo>
                  <a:lnTo>
                    <a:pt x="210" y="440"/>
                  </a:lnTo>
                  <a:lnTo>
                    <a:pt x="187" y="445"/>
                  </a:lnTo>
                  <a:lnTo>
                    <a:pt x="168" y="451"/>
                  </a:lnTo>
                  <a:lnTo>
                    <a:pt x="154" y="455"/>
                  </a:lnTo>
                  <a:lnTo>
                    <a:pt x="144" y="461"/>
                  </a:lnTo>
                  <a:lnTo>
                    <a:pt x="138" y="465"/>
                  </a:lnTo>
                  <a:lnTo>
                    <a:pt x="133" y="470"/>
                  </a:lnTo>
                  <a:lnTo>
                    <a:pt x="130" y="475"/>
                  </a:lnTo>
                  <a:lnTo>
                    <a:pt x="126" y="480"/>
                  </a:lnTo>
                  <a:lnTo>
                    <a:pt x="124" y="485"/>
                  </a:lnTo>
                  <a:lnTo>
                    <a:pt x="121" y="491"/>
                  </a:lnTo>
                  <a:lnTo>
                    <a:pt x="121" y="497"/>
                  </a:lnTo>
                  <a:lnTo>
                    <a:pt x="120" y="503"/>
                  </a:lnTo>
                  <a:lnTo>
                    <a:pt x="120" y="510"/>
                  </a:lnTo>
                  <a:lnTo>
                    <a:pt x="121" y="516"/>
                  </a:lnTo>
                  <a:lnTo>
                    <a:pt x="123" y="521"/>
                  </a:lnTo>
                  <a:lnTo>
                    <a:pt x="125" y="527"/>
                  </a:lnTo>
                  <a:lnTo>
                    <a:pt x="127" y="533"/>
                  </a:lnTo>
                  <a:lnTo>
                    <a:pt x="131" y="538"/>
                  </a:lnTo>
                  <a:lnTo>
                    <a:pt x="135" y="543"/>
                  </a:lnTo>
                  <a:lnTo>
                    <a:pt x="139" y="547"/>
                  </a:lnTo>
                  <a:lnTo>
                    <a:pt x="144" y="552"/>
                  </a:lnTo>
                  <a:lnTo>
                    <a:pt x="150" y="556"/>
                  </a:lnTo>
                  <a:lnTo>
                    <a:pt x="155" y="559"/>
                  </a:lnTo>
                  <a:lnTo>
                    <a:pt x="161" y="562"/>
                  </a:lnTo>
                  <a:lnTo>
                    <a:pt x="167" y="563"/>
                  </a:lnTo>
                  <a:lnTo>
                    <a:pt x="174" y="565"/>
                  </a:lnTo>
                  <a:lnTo>
                    <a:pt x="180" y="565"/>
                  </a:lnTo>
                  <a:lnTo>
                    <a:pt x="187" y="566"/>
                  </a:lnTo>
                  <a:lnTo>
                    <a:pt x="196" y="565"/>
                  </a:lnTo>
                  <a:lnTo>
                    <a:pt x="204" y="564"/>
                  </a:lnTo>
                  <a:lnTo>
                    <a:pt x="212" y="563"/>
                  </a:lnTo>
                  <a:lnTo>
                    <a:pt x="220" y="560"/>
                  </a:lnTo>
                  <a:lnTo>
                    <a:pt x="228" y="558"/>
                  </a:lnTo>
                  <a:lnTo>
                    <a:pt x="235" y="553"/>
                  </a:lnTo>
                  <a:lnTo>
                    <a:pt x="243" y="550"/>
                  </a:lnTo>
                  <a:lnTo>
                    <a:pt x="251" y="545"/>
                  </a:lnTo>
                  <a:lnTo>
                    <a:pt x="260" y="535"/>
                  </a:lnTo>
                  <a:lnTo>
                    <a:pt x="269" y="526"/>
                  </a:lnTo>
                  <a:lnTo>
                    <a:pt x="275" y="516"/>
                  </a:lnTo>
                  <a:lnTo>
                    <a:pt x="279" y="504"/>
                  </a:lnTo>
                  <a:lnTo>
                    <a:pt x="282" y="495"/>
                  </a:lnTo>
                  <a:lnTo>
                    <a:pt x="283" y="482"/>
                  </a:lnTo>
                  <a:lnTo>
                    <a:pt x="284" y="465"/>
                  </a:lnTo>
                  <a:lnTo>
                    <a:pt x="284" y="446"/>
                  </a:lnTo>
                  <a:lnTo>
                    <a:pt x="284" y="421"/>
                  </a:lnTo>
                  <a:close/>
                  <a:moveTo>
                    <a:pt x="121" y="323"/>
                  </a:moveTo>
                  <a:lnTo>
                    <a:pt x="12" y="304"/>
                  </a:lnTo>
                  <a:lnTo>
                    <a:pt x="17" y="287"/>
                  </a:lnTo>
                  <a:lnTo>
                    <a:pt x="22" y="273"/>
                  </a:lnTo>
                  <a:lnTo>
                    <a:pt x="29" y="259"/>
                  </a:lnTo>
                  <a:lnTo>
                    <a:pt x="37" y="245"/>
                  </a:lnTo>
                  <a:lnTo>
                    <a:pt x="45" y="233"/>
                  </a:lnTo>
                  <a:lnTo>
                    <a:pt x="55" y="223"/>
                  </a:lnTo>
                  <a:lnTo>
                    <a:pt x="65" y="213"/>
                  </a:lnTo>
                  <a:lnTo>
                    <a:pt x="76" y="205"/>
                  </a:lnTo>
                  <a:lnTo>
                    <a:pt x="88" y="198"/>
                  </a:lnTo>
                  <a:lnTo>
                    <a:pt x="101" y="192"/>
                  </a:lnTo>
                  <a:lnTo>
                    <a:pt x="116" y="186"/>
                  </a:lnTo>
                  <a:lnTo>
                    <a:pt x="132" y="181"/>
                  </a:lnTo>
                  <a:lnTo>
                    <a:pt x="149" y="177"/>
                  </a:lnTo>
                  <a:lnTo>
                    <a:pt x="168" y="175"/>
                  </a:lnTo>
                  <a:lnTo>
                    <a:pt x="188" y="174"/>
                  </a:lnTo>
                  <a:lnTo>
                    <a:pt x="210" y="174"/>
                  </a:lnTo>
                  <a:lnTo>
                    <a:pt x="230" y="174"/>
                  </a:lnTo>
                  <a:lnTo>
                    <a:pt x="248" y="175"/>
                  </a:lnTo>
                  <a:lnTo>
                    <a:pt x="265" y="176"/>
                  </a:lnTo>
                  <a:lnTo>
                    <a:pt x="280" y="179"/>
                  </a:lnTo>
                  <a:lnTo>
                    <a:pt x="295" y="181"/>
                  </a:lnTo>
                  <a:lnTo>
                    <a:pt x="308" y="185"/>
                  </a:lnTo>
                  <a:lnTo>
                    <a:pt x="320" y="188"/>
                  </a:lnTo>
                  <a:lnTo>
                    <a:pt x="331" y="193"/>
                  </a:lnTo>
                  <a:lnTo>
                    <a:pt x="340" y="198"/>
                  </a:lnTo>
                  <a:lnTo>
                    <a:pt x="350" y="202"/>
                  </a:lnTo>
                  <a:lnTo>
                    <a:pt x="357" y="208"/>
                  </a:lnTo>
                  <a:lnTo>
                    <a:pt x="365" y="214"/>
                  </a:lnTo>
                  <a:lnTo>
                    <a:pt x="371" y="220"/>
                  </a:lnTo>
                  <a:lnTo>
                    <a:pt x="377" y="227"/>
                  </a:lnTo>
                  <a:lnTo>
                    <a:pt x="382" y="233"/>
                  </a:lnTo>
                  <a:lnTo>
                    <a:pt x="387" y="241"/>
                  </a:lnTo>
                  <a:lnTo>
                    <a:pt x="390" y="249"/>
                  </a:lnTo>
                  <a:lnTo>
                    <a:pt x="394" y="259"/>
                  </a:lnTo>
                  <a:lnTo>
                    <a:pt x="396" y="270"/>
                  </a:lnTo>
                  <a:lnTo>
                    <a:pt x="399" y="282"/>
                  </a:lnTo>
                  <a:lnTo>
                    <a:pt x="402" y="313"/>
                  </a:lnTo>
                  <a:lnTo>
                    <a:pt x="402" y="349"/>
                  </a:lnTo>
                  <a:lnTo>
                    <a:pt x="401" y="490"/>
                  </a:lnTo>
                  <a:lnTo>
                    <a:pt x="402" y="519"/>
                  </a:lnTo>
                  <a:lnTo>
                    <a:pt x="404" y="543"/>
                  </a:lnTo>
                  <a:lnTo>
                    <a:pt x="405" y="563"/>
                  </a:lnTo>
                  <a:lnTo>
                    <a:pt x="407" y="580"/>
                  </a:lnTo>
                  <a:lnTo>
                    <a:pt x="411" y="594"/>
                  </a:lnTo>
                  <a:lnTo>
                    <a:pt x="416" y="609"/>
                  </a:lnTo>
                  <a:lnTo>
                    <a:pt x="422" y="625"/>
                  </a:lnTo>
                  <a:lnTo>
                    <a:pt x="429" y="640"/>
                  </a:lnTo>
                  <a:lnTo>
                    <a:pt x="309" y="640"/>
                  </a:lnTo>
                  <a:lnTo>
                    <a:pt x="304" y="626"/>
                  </a:lnTo>
                  <a:lnTo>
                    <a:pt x="297" y="605"/>
                  </a:lnTo>
                  <a:lnTo>
                    <a:pt x="295" y="596"/>
                  </a:lnTo>
                  <a:lnTo>
                    <a:pt x="294" y="591"/>
                  </a:lnTo>
                  <a:lnTo>
                    <a:pt x="278" y="605"/>
                  </a:lnTo>
                  <a:lnTo>
                    <a:pt x="261" y="618"/>
                  </a:lnTo>
                  <a:lnTo>
                    <a:pt x="245" y="627"/>
                  </a:lnTo>
                  <a:lnTo>
                    <a:pt x="227" y="636"/>
                  </a:lnTo>
                  <a:lnTo>
                    <a:pt x="209" y="643"/>
                  </a:lnTo>
                  <a:lnTo>
                    <a:pt x="191" y="648"/>
                  </a:lnTo>
                  <a:lnTo>
                    <a:pt x="172" y="650"/>
                  </a:lnTo>
                  <a:lnTo>
                    <a:pt x="151" y="651"/>
                  </a:lnTo>
                  <a:lnTo>
                    <a:pt x="135" y="650"/>
                  </a:lnTo>
                  <a:lnTo>
                    <a:pt x="118" y="649"/>
                  </a:lnTo>
                  <a:lnTo>
                    <a:pt x="102" y="645"/>
                  </a:lnTo>
                  <a:lnTo>
                    <a:pt x="88" y="642"/>
                  </a:lnTo>
                  <a:lnTo>
                    <a:pt x="75" y="636"/>
                  </a:lnTo>
                  <a:lnTo>
                    <a:pt x="63" y="630"/>
                  </a:lnTo>
                  <a:lnTo>
                    <a:pt x="51" y="621"/>
                  </a:lnTo>
                  <a:lnTo>
                    <a:pt x="40" y="613"/>
                  </a:lnTo>
                  <a:lnTo>
                    <a:pt x="31" y="603"/>
                  </a:lnTo>
                  <a:lnTo>
                    <a:pt x="22" y="593"/>
                  </a:lnTo>
                  <a:lnTo>
                    <a:pt x="15" y="581"/>
                  </a:lnTo>
                  <a:lnTo>
                    <a:pt x="9" y="570"/>
                  </a:lnTo>
                  <a:lnTo>
                    <a:pt x="6" y="557"/>
                  </a:lnTo>
                  <a:lnTo>
                    <a:pt x="2" y="544"/>
                  </a:lnTo>
                  <a:lnTo>
                    <a:pt x="0" y="531"/>
                  </a:lnTo>
                  <a:lnTo>
                    <a:pt x="0" y="516"/>
                  </a:lnTo>
                  <a:lnTo>
                    <a:pt x="0" y="507"/>
                  </a:lnTo>
                  <a:lnTo>
                    <a:pt x="1" y="497"/>
                  </a:lnTo>
                  <a:lnTo>
                    <a:pt x="2" y="488"/>
                  </a:lnTo>
                  <a:lnTo>
                    <a:pt x="4" y="479"/>
                  </a:lnTo>
                  <a:lnTo>
                    <a:pt x="7" y="471"/>
                  </a:lnTo>
                  <a:lnTo>
                    <a:pt x="10" y="463"/>
                  </a:lnTo>
                  <a:lnTo>
                    <a:pt x="14" y="454"/>
                  </a:lnTo>
                  <a:lnTo>
                    <a:pt x="17" y="447"/>
                  </a:lnTo>
                  <a:lnTo>
                    <a:pt x="22" y="440"/>
                  </a:lnTo>
                  <a:lnTo>
                    <a:pt x="28" y="433"/>
                  </a:lnTo>
                  <a:lnTo>
                    <a:pt x="34" y="426"/>
                  </a:lnTo>
                  <a:lnTo>
                    <a:pt x="40" y="420"/>
                  </a:lnTo>
                  <a:lnTo>
                    <a:pt x="47" y="415"/>
                  </a:lnTo>
                  <a:lnTo>
                    <a:pt x="55" y="409"/>
                  </a:lnTo>
                  <a:lnTo>
                    <a:pt x="62" y="404"/>
                  </a:lnTo>
                  <a:lnTo>
                    <a:pt x="70" y="401"/>
                  </a:lnTo>
                  <a:lnTo>
                    <a:pt x="88" y="392"/>
                  </a:lnTo>
                  <a:lnTo>
                    <a:pt x="111" y="385"/>
                  </a:lnTo>
                  <a:lnTo>
                    <a:pt x="137" y="379"/>
                  </a:lnTo>
                  <a:lnTo>
                    <a:pt x="166" y="372"/>
                  </a:lnTo>
                  <a:lnTo>
                    <a:pt x="205" y="365"/>
                  </a:lnTo>
                  <a:lnTo>
                    <a:pt x="239" y="356"/>
                  </a:lnTo>
                  <a:lnTo>
                    <a:pt x="264" y="349"/>
                  </a:lnTo>
                  <a:lnTo>
                    <a:pt x="284" y="342"/>
                  </a:lnTo>
                  <a:lnTo>
                    <a:pt x="284" y="330"/>
                  </a:lnTo>
                  <a:lnTo>
                    <a:pt x="284" y="322"/>
                  </a:lnTo>
                  <a:lnTo>
                    <a:pt x="283" y="315"/>
                  </a:lnTo>
                  <a:lnTo>
                    <a:pt x="282" y="307"/>
                  </a:lnTo>
                  <a:lnTo>
                    <a:pt x="279" y="300"/>
                  </a:lnTo>
                  <a:lnTo>
                    <a:pt x="277" y="294"/>
                  </a:lnTo>
                  <a:lnTo>
                    <a:pt x="275" y="290"/>
                  </a:lnTo>
                  <a:lnTo>
                    <a:pt x="271" y="285"/>
                  </a:lnTo>
                  <a:lnTo>
                    <a:pt x="266" y="281"/>
                  </a:lnTo>
                  <a:lnTo>
                    <a:pt x="261" y="278"/>
                  </a:lnTo>
                  <a:lnTo>
                    <a:pt x="257" y="274"/>
                  </a:lnTo>
                  <a:lnTo>
                    <a:pt x="249" y="272"/>
                  </a:lnTo>
                  <a:lnTo>
                    <a:pt x="242" y="269"/>
                  </a:lnTo>
                  <a:lnTo>
                    <a:pt x="223" y="267"/>
                  </a:lnTo>
                  <a:lnTo>
                    <a:pt x="202" y="266"/>
                  </a:lnTo>
                  <a:lnTo>
                    <a:pt x="186" y="267"/>
                  </a:lnTo>
                  <a:lnTo>
                    <a:pt x="173" y="269"/>
                  </a:lnTo>
                  <a:lnTo>
                    <a:pt x="161" y="273"/>
                  </a:lnTo>
                  <a:lnTo>
                    <a:pt x="151" y="279"/>
                  </a:lnTo>
                  <a:lnTo>
                    <a:pt x="143" y="286"/>
                  </a:lnTo>
                  <a:lnTo>
                    <a:pt x="135" y="296"/>
                  </a:lnTo>
                  <a:lnTo>
                    <a:pt x="127" y="309"/>
                  </a:lnTo>
                  <a:lnTo>
                    <a:pt x="12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6" name="Freeform 157">
              <a:extLst>
                <a:ext uri="{FF2B5EF4-FFF2-40B4-BE49-F238E27FC236}">
                  <a16:creationId xmlns:a16="http://schemas.microsoft.com/office/drawing/2014/main" id="{4A8FC978-98F1-4014-A0AB-4E50DE50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850" y="1462088"/>
              <a:ext cx="165100" cy="185738"/>
            </a:xfrm>
            <a:custGeom>
              <a:avLst/>
              <a:gdLst>
                <a:gd name="T0" fmla="*/ 417 w 417"/>
                <a:gd name="T1" fmla="*/ 466 h 466"/>
                <a:gd name="T2" fmla="*/ 296 w 417"/>
                <a:gd name="T3" fmla="*/ 466 h 466"/>
                <a:gd name="T4" fmla="*/ 296 w 417"/>
                <a:gd name="T5" fmla="*/ 234 h 466"/>
                <a:gd name="T6" fmla="*/ 295 w 417"/>
                <a:gd name="T7" fmla="*/ 200 h 466"/>
                <a:gd name="T8" fmla="*/ 294 w 417"/>
                <a:gd name="T9" fmla="*/ 173 h 466"/>
                <a:gd name="T10" fmla="*/ 292 w 417"/>
                <a:gd name="T11" fmla="*/ 151 h 466"/>
                <a:gd name="T12" fmla="*/ 288 w 417"/>
                <a:gd name="T13" fmla="*/ 138 h 466"/>
                <a:gd name="T14" fmla="*/ 283 w 417"/>
                <a:gd name="T15" fmla="*/ 127 h 466"/>
                <a:gd name="T16" fmla="*/ 279 w 417"/>
                <a:gd name="T17" fmla="*/ 118 h 466"/>
                <a:gd name="T18" fmla="*/ 271 w 417"/>
                <a:gd name="T19" fmla="*/ 111 h 466"/>
                <a:gd name="T20" fmla="*/ 263 w 417"/>
                <a:gd name="T21" fmla="*/ 104 h 466"/>
                <a:gd name="T22" fmla="*/ 253 w 417"/>
                <a:gd name="T23" fmla="*/ 99 h 466"/>
                <a:gd name="T24" fmla="*/ 244 w 417"/>
                <a:gd name="T25" fmla="*/ 95 h 466"/>
                <a:gd name="T26" fmla="*/ 233 w 417"/>
                <a:gd name="T27" fmla="*/ 93 h 466"/>
                <a:gd name="T28" fmla="*/ 221 w 417"/>
                <a:gd name="T29" fmla="*/ 92 h 466"/>
                <a:gd name="T30" fmla="*/ 206 w 417"/>
                <a:gd name="T31" fmla="*/ 93 h 466"/>
                <a:gd name="T32" fmla="*/ 191 w 417"/>
                <a:gd name="T33" fmla="*/ 96 h 466"/>
                <a:gd name="T34" fmla="*/ 177 w 417"/>
                <a:gd name="T35" fmla="*/ 101 h 466"/>
                <a:gd name="T36" fmla="*/ 165 w 417"/>
                <a:gd name="T37" fmla="*/ 110 h 466"/>
                <a:gd name="T38" fmla="*/ 153 w 417"/>
                <a:gd name="T39" fmla="*/ 118 h 466"/>
                <a:gd name="T40" fmla="*/ 143 w 417"/>
                <a:gd name="T41" fmla="*/ 129 h 466"/>
                <a:gd name="T42" fmla="*/ 136 w 417"/>
                <a:gd name="T43" fmla="*/ 142 h 466"/>
                <a:gd name="T44" fmla="*/ 130 w 417"/>
                <a:gd name="T45" fmla="*/ 155 h 466"/>
                <a:gd name="T46" fmla="*/ 126 w 417"/>
                <a:gd name="T47" fmla="*/ 172 h 466"/>
                <a:gd name="T48" fmla="*/ 123 w 417"/>
                <a:gd name="T49" fmla="*/ 195 h 466"/>
                <a:gd name="T50" fmla="*/ 122 w 417"/>
                <a:gd name="T51" fmla="*/ 224 h 466"/>
                <a:gd name="T52" fmla="*/ 121 w 417"/>
                <a:gd name="T53" fmla="*/ 260 h 466"/>
                <a:gd name="T54" fmla="*/ 121 w 417"/>
                <a:gd name="T55" fmla="*/ 466 h 466"/>
                <a:gd name="T56" fmla="*/ 0 w 417"/>
                <a:gd name="T57" fmla="*/ 466 h 466"/>
                <a:gd name="T58" fmla="*/ 0 w 417"/>
                <a:gd name="T59" fmla="*/ 9 h 466"/>
                <a:gd name="T60" fmla="*/ 112 w 417"/>
                <a:gd name="T61" fmla="*/ 9 h 466"/>
                <a:gd name="T62" fmla="*/ 112 w 417"/>
                <a:gd name="T63" fmla="*/ 77 h 466"/>
                <a:gd name="T64" fmla="*/ 128 w 417"/>
                <a:gd name="T65" fmla="*/ 58 h 466"/>
                <a:gd name="T66" fmla="*/ 145 w 417"/>
                <a:gd name="T67" fmla="*/ 43 h 466"/>
                <a:gd name="T68" fmla="*/ 153 w 417"/>
                <a:gd name="T69" fmla="*/ 36 h 466"/>
                <a:gd name="T70" fmla="*/ 161 w 417"/>
                <a:gd name="T71" fmla="*/ 30 h 466"/>
                <a:gd name="T72" fmla="*/ 171 w 417"/>
                <a:gd name="T73" fmla="*/ 24 h 466"/>
                <a:gd name="T74" fmla="*/ 179 w 417"/>
                <a:gd name="T75" fmla="*/ 19 h 466"/>
                <a:gd name="T76" fmla="*/ 189 w 417"/>
                <a:gd name="T77" fmla="*/ 14 h 466"/>
                <a:gd name="T78" fmla="*/ 200 w 417"/>
                <a:gd name="T79" fmla="*/ 11 h 466"/>
                <a:gd name="T80" fmla="*/ 209 w 417"/>
                <a:gd name="T81" fmla="*/ 7 h 466"/>
                <a:gd name="T82" fmla="*/ 220 w 417"/>
                <a:gd name="T83" fmla="*/ 5 h 466"/>
                <a:gd name="T84" fmla="*/ 230 w 417"/>
                <a:gd name="T85" fmla="*/ 2 h 466"/>
                <a:gd name="T86" fmla="*/ 240 w 417"/>
                <a:gd name="T87" fmla="*/ 1 h 466"/>
                <a:gd name="T88" fmla="*/ 252 w 417"/>
                <a:gd name="T89" fmla="*/ 0 h 466"/>
                <a:gd name="T90" fmla="*/ 263 w 417"/>
                <a:gd name="T91" fmla="*/ 0 h 466"/>
                <a:gd name="T92" fmla="*/ 283 w 417"/>
                <a:gd name="T93" fmla="*/ 0 h 466"/>
                <a:gd name="T94" fmla="*/ 301 w 417"/>
                <a:gd name="T95" fmla="*/ 3 h 466"/>
                <a:gd name="T96" fmla="*/ 319 w 417"/>
                <a:gd name="T97" fmla="*/ 7 h 466"/>
                <a:gd name="T98" fmla="*/ 336 w 417"/>
                <a:gd name="T99" fmla="*/ 14 h 466"/>
                <a:gd name="T100" fmla="*/ 351 w 417"/>
                <a:gd name="T101" fmla="*/ 21 h 466"/>
                <a:gd name="T102" fmla="*/ 366 w 417"/>
                <a:gd name="T103" fmla="*/ 30 h 466"/>
                <a:gd name="T104" fmla="*/ 378 w 417"/>
                <a:gd name="T105" fmla="*/ 40 h 466"/>
                <a:gd name="T106" fmla="*/ 386 w 417"/>
                <a:gd name="T107" fmla="*/ 51 h 466"/>
                <a:gd name="T108" fmla="*/ 394 w 417"/>
                <a:gd name="T109" fmla="*/ 62 h 466"/>
                <a:gd name="T110" fmla="*/ 402 w 417"/>
                <a:gd name="T111" fmla="*/ 75 h 466"/>
                <a:gd name="T112" fmla="*/ 406 w 417"/>
                <a:gd name="T113" fmla="*/ 88 h 466"/>
                <a:gd name="T114" fmla="*/ 410 w 417"/>
                <a:gd name="T115" fmla="*/ 101 h 466"/>
                <a:gd name="T116" fmla="*/ 414 w 417"/>
                <a:gd name="T117" fmla="*/ 117 h 466"/>
                <a:gd name="T118" fmla="*/ 415 w 417"/>
                <a:gd name="T119" fmla="*/ 136 h 466"/>
                <a:gd name="T120" fmla="*/ 417 w 417"/>
                <a:gd name="T121" fmla="*/ 157 h 466"/>
                <a:gd name="T122" fmla="*/ 417 w 417"/>
                <a:gd name="T123" fmla="*/ 182 h 466"/>
                <a:gd name="T124" fmla="*/ 417 w 417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466">
                  <a:moveTo>
                    <a:pt x="417" y="466"/>
                  </a:moveTo>
                  <a:lnTo>
                    <a:pt x="296" y="466"/>
                  </a:lnTo>
                  <a:lnTo>
                    <a:pt x="296" y="234"/>
                  </a:lnTo>
                  <a:lnTo>
                    <a:pt x="295" y="200"/>
                  </a:lnTo>
                  <a:lnTo>
                    <a:pt x="294" y="173"/>
                  </a:lnTo>
                  <a:lnTo>
                    <a:pt x="292" y="151"/>
                  </a:lnTo>
                  <a:lnTo>
                    <a:pt x="288" y="138"/>
                  </a:lnTo>
                  <a:lnTo>
                    <a:pt x="283" y="127"/>
                  </a:lnTo>
                  <a:lnTo>
                    <a:pt x="279" y="118"/>
                  </a:lnTo>
                  <a:lnTo>
                    <a:pt x="271" y="111"/>
                  </a:lnTo>
                  <a:lnTo>
                    <a:pt x="263" y="104"/>
                  </a:lnTo>
                  <a:lnTo>
                    <a:pt x="253" y="99"/>
                  </a:lnTo>
                  <a:lnTo>
                    <a:pt x="244" y="95"/>
                  </a:lnTo>
                  <a:lnTo>
                    <a:pt x="233" y="93"/>
                  </a:lnTo>
                  <a:lnTo>
                    <a:pt x="221" y="92"/>
                  </a:lnTo>
                  <a:lnTo>
                    <a:pt x="206" y="93"/>
                  </a:lnTo>
                  <a:lnTo>
                    <a:pt x="191" y="96"/>
                  </a:lnTo>
                  <a:lnTo>
                    <a:pt x="177" y="101"/>
                  </a:lnTo>
                  <a:lnTo>
                    <a:pt x="165" y="110"/>
                  </a:lnTo>
                  <a:lnTo>
                    <a:pt x="153" y="118"/>
                  </a:lnTo>
                  <a:lnTo>
                    <a:pt x="143" y="129"/>
                  </a:lnTo>
                  <a:lnTo>
                    <a:pt x="136" y="142"/>
                  </a:lnTo>
                  <a:lnTo>
                    <a:pt x="130" y="155"/>
                  </a:lnTo>
                  <a:lnTo>
                    <a:pt x="126" y="172"/>
                  </a:lnTo>
                  <a:lnTo>
                    <a:pt x="123" y="195"/>
                  </a:lnTo>
                  <a:lnTo>
                    <a:pt x="122" y="224"/>
                  </a:lnTo>
                  <a:lnTo>
                    <a:pt x="121" y="260"/>
                  </a:lnTo>
                  <a:lnTo>
                    <a:pt x="121" y="466"/>
                  </a:lnTo>
                  <a:lnTo>
                    <a:pt x="0" y="466"/>
                  </a:lnTo>
                  <a:lnTo>
                    <a:pt x="0" y="9"/>
                  </a:lnTo>
                  <a:lnTo>
                    <a:pt x="112" y="9"/>
                  </a:lnTo>
                  <a:lnTo>
                    <a:pt x="112" y="77"/>
                  </a:lnTo>
                  <a:lnTo>
                    <a:pt x="128" y="58"/>
                  </a:lnTo>
                  <a:lnTo>
                    <a:pt x="145" y="43"/>
                  </a:lnTo>
                  <a:lnTo>
                    <a:pt x="153" y="36"/>
                  </a:lnTo>
                  <a:lnTo>
                    <a:pt x="161" y="30"/>
                  </a:lnTo>
                  <a:lnTo>
                    <a:pt x="171" y="24"/>
                  </a:lnTo>
                  <a:lnTo>
                    <a:pt x="179" y="19"/>
                  </a:lnTo>
                  <a:lnTo>
                    <a:pt x="189" y="14"/>
                  </a:lnTo>
                  <a:lnTo>
                    <a:pt x="200" y="11"/>
                  </a:lnTo>
                  <a:lnTo>
                    <a:pt x="209" y="7"/>
                  </a:lnTo>
                  <a:lnTo>
                    <a:pt x="220" y="5"/>
                  </a:lnTo>
                  <a:lnTo>
                    <a:pt x="230" y="2"/>
                  </a:lnTo>
                  <a:lnTo>
                    <a:pt x="240" y="1"/>
                  </a:lnTo>
                  <a:lnTo>
                    <a:pt x="252" y="0"/>
                  </a:lnTo>
                  <a:lnTo>
                    <a:pt x="263" y="0"/>
                  </a:lnTo>
                  <a:lnTo>
                    <a:pt x="283" y="0"/>
                  </a:lnTo>
                  <a:lnTo>
                    <a:pt x="301" y="3"/>
                  </a:lnTo>
                  <a:lnTo>
                    <a:pt x="319" y="7"/>
                  </a:lnTo>
                  <a:lnTo>
                    <a:pt x="336" y="14"/>
                  </a:lnTo>
                  <a:lnTo>
                    <a:pt x="351" y="21"/>
                  </a:lnTo>
                  <a:lnTo>
                    <a:pt x="366" y="30"/>
                  </a:lnTo>
                  <a:lnTo>
                    <a:pt x="378" y="40"/>
                  </a:lnTo>
                  <a:lnTo>
                    <a:pt x="386" y="51"/>
                  </a:lnTo>
                  <a:lnTo>
                    <a:pt x="394" y="62"/>
                  </a:lnTo>
                  <a:lnTo>
                    <a:pt x="402" y="75"/>
                  </a:lnTo>
                  <a:lnTo>
                    <a:pt x="406" y="88"/>
                  </a:lnTo>
                  <a:lnTo>
                    <a:pt x="410" y="101"/>
                  </a:lnTo>
                  <a:lnTo>
                    <a:pt x="414" y="117"/>
                  </a:lnTo>
                  <a:lnTo>
                    <a:pt x="415" y="136"/>
                  </a:lnTo>
                  <a:lnTo>
                    <a:pt x="417" y="157"/>
                  </a:lnTo>
                  <a:lnTo>
                    <a:pt x="417" y="182"/>
                  </a:lnTo>
                  <a:lnTo>
                    <a:pt x="417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7" name="Freeform 158">
              <a:extLst>
                <a:ext uri="{FF2B5EF4-FFF2-40B4-BE49-F238E27FC236}">
                  <a16:creationId xmlns:a16="http://schemas.microsoft.com/office/drawing/2014/main" id="{FEC63CC8-6C1B-46C4-8BC8-8666824C53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3050" y="1462088"/>
              <a:ext cx="187325" cy="190500"/>
            </a:xfrm>
            <a:custGeom>
              <a:avLst/>
              <a:gdLst>
                <a:gd name="T0" fmla="*/ 126 w 473"/>
                <a:gd name="T1" fmla="*/ 271 h 477"/>
                <a:gd name="T2" fmla="*/ 137 w 473"/>
                <a:gd name="T3" fmla="*/ 311 h 477"/>
                <a:gd name="T4" fmla="*/ 156 w 473"/>
                <a:gd name="T5" fmla="*/ 342 h 477"/>
                <a:gd name="T6" fmla="*/ 183 w 473"/>
                <a:gd name="T7" fmla="*/ 365 h 477"/>
                <a:gd name="T8" fmla="*/ 214 w 473"/>
                <a:gd name="T9" fmla="*/ 377 h 477"/>
                <a:gd name="T10" fmla="*/ 248 w 473"/>
                <a:gd name="T11" fmla="*/ 378 h 477"/>
                <a:gd name="T12" fmla="*/ 279 w 473"/>
                <a:gd name="T13" fmla="*/ 370 h 477"/>
                <a:gd name="T14" fmla="*/ 308 w 473"/>
                <a:gd name="T15" fmla="*/ 351 h 477"/>
                <a:gd name="T16" fmla="*/ 330 w 473"/>
                <a:gd name="T17" fmla="*/ 322 h 477"/>
                <a:gd name="T18" fmla="*/ 344 w 473"/>
                <a:gd name="T19" fmla="*/ 285 h 477"/>
                <a:gd name="T20" fmla="*/ 348 w 473"/>
                <a:gd name="T21" fmla="*/ 237 h 477"/>
                <a:gd name="T22" fmla="*/ 344 w 473"/>
                <a:gd name="T23" fmla="*/ 192 h 477"/>
                <a:gd name="T24" fmla="*/ 330 w 473"/>
                <a:gd name="T25" fmla="*/ 154 h 477"/>
                <a:gd name="T26" fmla="*/ 308 w 473"/>
                <a:gd name="T27" fmla="*/ 125 h 477"/>
                <a:gd name="T28" fmla="*/ 279 w 473"/>
                <a:gd name="T29" fmla="*/ 107 h 477"/>
                <a:gd name="T30" fmla="*/ 248 w 473"/>
                <a:gd name="T31" fmla="*/ 99 h 477"/>
                <a:gd name="T32" fmla="*/ 214 w 473"/>
                <a:gd name="T33" fmla="*/ 100 h 477"/>
                <a:gd name="T34" fmla="*/ 183 w 473"/>
                <a:gd name="T35" fmla="*/ 112 h 477"/>
                <a:gd name="T36" fmla="*/ 156 w 473"/>
                <a:gd name="T37" fmla="*/ 135 h 477"/>
                <a:gd name="T38" fmla="*/ 137 w 473"/>
                <a:gd name="T39" fmla="*/ 166 h 477"/>
                <a:gd name="T40" fmla="*/ 126 w 473"/>
                <a:gd name="T41" fmla="*/ 206 h 477"/>
                <a:gd name="T42" fmla="*/ 0 w 473"/>
                <a:gd name="T43" fmla="*/ 231 h 477"/>
                <a:gd name="T44" fmla="*/ 4 w 473"/>
                <a:gd name="T45" fmla="*/ 187 h 477"/>
                <a:gd name="T46" fmla="*/ 16 w 473"/>
                <a:gd name="T47" fmla="*/ 143 h 477"/>
                <a:gd name="T48" fmla="*/ 38 w 473"/>
                <a:gd name="T49" fmla="*/ 101 h 477"/>
                <a:gd name="T50" fmla="*/ 65 w 473"/>
                <a:gd name="T51" fmla="*/ 65 h 477"/>
                <a:gd name="T52" fmla="*/ 101 w 473"/>
                <a:gd name="T53" fmla="*/ 37 h 477"/>
                <a:gd name="T54" fmla="*/ 142 w 473"/>
                <a:gd name="T55" fmla="*/ 17 h 477"/>
                <a:gd name="T56" fmla="*/ 187 w 473"/>
                <a:gd name="T57" fmla="*/ 3 h 477"/>
                <a:gd name="T58" fmla="*/ 236 w 473"/>
                <a:gd name="T59" fmla="*/ 0 h 477"/>
                <a:gd name="T60" fmla="*/ 308 w 473"/>
                <a:gd name="T61" fmla="*/ 9 h 477"/>
                <a:gd name="T62" fmla="*/ 351 w 473"/>
                <a:gd name="T63" fmla="*/ 26 h 477"/>
                <a:gd name="T64" fmla="*/ 389 w 473"/>
                <a:gd name="T65" fmla="*/ 51 h 477"/>
                <a:gd name="T66" fmla="*/ 435 w 473"/>
                <a:gd name="T67" fmla="*/ 102 h 477"/>
                <a:gd name="T68" fmla="*/ 464 w 473"/>
                <a:gd name="T69" fmla="*/ 164 h 477"/>
                <a:gd name="T70" fmla="*/ 473 w 473"/>
                <a:gd name="T71" fmla="*/ 237 h 477"/>
                <a:gd name="T72" fmla="*/ 464 w 473"/>
                <a:gd name="T73" fmla="*/ 310 h 477"/>
                <a:gd name="T74" fmla="*/ 435 w 473"/>
                <a:gd name="T75" fmla="*/ 372 h 477"/>
                <a:gd name="T76" fmla="*/ 388 w 473"/>
                <a:gd name="T77" fmla="*/ 425 h 477"/>
                <a:gd name="T78" fmla="*/ 330 w 473"/>
                <a:gd name="T79" fmla="*/ 460 h 477"/>
                <a:gd name="T80" fmla="*/ 261 w 473"/>
                <a:gd name="T81" fmla="*/ 476 h 477"/>
                <a:gd name="T82" fmla="*/ 205 w 473"/>
                <a:gd name="T83" fmla="*/ 476 h 477"/>
                <a:gd name="T84" fmla="*/ 160 w 473"/>
                <a:gd name="T85" fmla="*/ 466 h 477"/>
                <a:gd name="T86" fmla="*/ 117 w 473"/>
                <a:gd name="T87" fmla="*/ 448 h 477"/>
                <a:gd name="T88" fmla="*/ 77 w 473"/>
                <a:gd name="T89" fmla="*/ 423 h 477"/>
                <a:gd name="T90" fmla="*/ 46 w 473"/>
                <a:gd name="T91" fmla="*/ 391 h 477"/>
                <a:gd name="T92" fmla="*/ 22 w 473"/>
                <a:gd name="T93" fmla="*/ 352 h 477"/>
                <a:gd name="T94" fmla="*/ 7 w 473"/>
                <a:gd name="T95" fmla="*/ 304 h 477"/>
                <a:gd name="T96" fmla="*/ 1 w 473"/>
                <a:gd name="T97" fmla="*/ 25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477">
                  <a:moveTo>
                    <a:pt x="124" y="238"/>
                  </a:moveTo>
                  <a:lnTo>
                    <a:pt x="125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2" y="298"/>
                  </a:lnTo>
                  <a:lnTo>
                    <a:pt x="137" y="311"/>
                  </a:lnTo>
                  <a:lnTo>
                    <a:pt x="142" y="322"/>
                  </a:lnTo>
                  <a:lnTo>
                    <a:pt x="149" y="333"/>
                  </a:lnTo>
                  <a:lnTo>
                    <a:pt x="156" y="342"/>
                  </a:lnTo>
                  <a:lnTo>
                    <a:pt x="165" y="351"/>
                  </a:lnTo>
                  <a:lnTo>
                    <a:pt x="174" y="358"/>
                  </a:lnTo>
                  <a:lnTo>
                    <a:pt x="183" y="365"/>
                  </a:lnTo>
                  <a:lnTo>
                    <a:pt x="192" y="370"/>
                  </a:lnTo>
                  <a:lnTo>
                    <a:pt x="203" y="373"/>
                  </a:lnTo>
                  <a:lnTo>
                    <a:pt x="214" y="377"/>
                  </a:lnTo>
                  <a:lnTo>
                    <a:pt x="224" y="378"/>
                  </a:lnTo>
                  <a:lnTo>
                    <a:pt x="236" y="378"/>
                  </a:lnTo>
                  <a:lnTo>
                    <a:pt x="248" y="378"/>
                  </a:lnTo>
                  <a:lnTo>
                    <a:pt x="259" y="377"/>
                  </a:lnTo>
                  <a:lnTo>
                    <a:pt x="270" y="373"/>
                  </a:lnTo>
                  <a:lnTo>
                    <a:pt x="279" y="370"/>
                  </a:lnTo>
                  <a:lnTo>
                    <a:pt x="290" y="365"/>
                  </a:lnTo>
                  <a:lnTo>
                    <a:pt x="299" y="358"/>
                  </a:lnTo>
                  <a:lnTo>
                    <a:pt x="308" y="351"/>
                  </a:lnTo>
                  <a:lnTo>
                    <a:pt x="316" y="342"/>
                  </a:lnTo>
                  <a:lnTo>
                    <a:pt x="324" y="333"/>
                  </a:lnTo>
                  <a:lnTo>
                    <a:pt x="330" y="322"/>
                  </a:lnTo>
                  <a:lnTo>
                    <a:pt x="336" y="311"/>
                  </a:lnTo>
                  <a:lnTo>
                    <a:pt x="340" y="298"/>
                  </a:lnTo>
                  <a:lnTo>
                    <a:pt x="344" y="285"/>
                  </a:lnTo>
                  <a:lnTo>
                    <a:pt x="346" y="269"/>
                  </a:lnTo>
                  <a:lnTo>
                    <a:pt x="348" y="254"/>
                  </a:lnTo>
                  <a:lnTo>
                    <a:pt x="348" y="237"/>
                  </a:lnTo>
                  <a:lnTo>
                    <a:pt x="348" y="221"/>
                  </a:lnTo>
                  <a:lnTo>
                    <a:pt x="346" y="206"/>
                  </a:lnTo>
                  <a:lnTo>
                    <a:pt x="344" y="192"/>
                  </a:lnTo>
                  <a:lnTo>
                    <a:pt x="340" y="178"/>
                  </a:lnTo>
                  <a:lnTo>
                    <a:pt x="336" y="166"/>
                  </a:lnTo>
                  <a:lnTo>
                    <a:pt x="330" y="154"/>
                  </a:lnTo>
                  <a:lnTo>
                    <a:pt x="324" y="144"/>
                  </a:lnTo>
                  <a:lnTo>
                    <a:pt x="316" y="135"/>
                  </a:lnTo>
                  <a:lnTo>
                    <a:pt x="308" y="125"/>
                  </a:lnTo>
                  <a:lnTo>
                    <a:pt x="299" y="118"/>
                  </a:lnTo>
                  <a:lnTo>
                    <a:pt x="290" y="112"/>
                  </a:lnTo>
                  <a:lnTo>
                    <a:pt x="279" y="107"/>
                  </a:lnTo>
                  <a:lnTo>
                    <a:pt x="270" y="104"/>
                  </a:lnTo>
                  <a:lnTo>
                    <a:pt x="259" y="100"/>
                  </a:lnTo>
                  <a:lnTo>
                    <a:pt x="248" y="99"/>
                  </a:lnTo>
                  <a:lnTo>
                    <a:pt x="236" y="98"/>
                  </a:lnTo>
                  <a:lnTo>
                    <a:pt x="224" y="99"/>
                  </a:lnTo>
                  <a:lnTo>
                    <a:pt x="214" y="100"/>
                  </a:lnTo>
                  <a:lnTo>
                    <a:pt x="203" y="104"/>
                  </a:lnTo>
                  <a:lnTo>
                    <a:pt x="192" y="107"/>
                  </a:lnTo>
                  <a:lnTo>
                    <a:pt x="183" y="112"/>
                  </a:lnTo>
                  <a:lnTo>
                    <a:pt x="174" y="118"/>
                  </a:lnTo>
                  <a:lnTo>
                    <a:pt x="165" y="125"/>
                  </a:lnTo>
                  <a:lnTo>
                    <a:pt x="156" y="135"/>
                  </a:lnTo>
                  <a:lnTo>
                    <a:pt x="149" y="144"/>
                  </a:lnTo>
                  <a:lnTo>
                    <a:pt x="142" y="154"/>
                  </a:lnTo>
                  <a:lnTo>
                    <a:pt x="137" y="166"/>
                  </a:lnTo>
                  <a:lnTo>
                    <a:pt x="132" y="179"/>
                  </a:lnTo>
                  <a:lnTo>
                    <a:pt x="129" y="192"/>
                  </a:lnTo>
                  <a:lnTo>
                    <a:pt x="126" y="206"/>
                  </a:lnTo>
                  <a:lnTo>
                    <a:pt x="125" y="222"/>
                  </a:lnTo>
                  <a:lnTo>
                    <a:pt x="124" y="238"/>
                  </a:lnTo>
                  <a:close/>
                  <a:moveTo>
                    <a:pt x="0" y="231"/>
                  </a:moveTo>
                  <a:lnTo>
                    <a:pt x="1" y="217"/>
                  </a:lnTo>
                  <a:lnTo>
                    <a:pt x="2" y="201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6" y="143"/>
                  </a:lnTo>
                  <a:lnTo>
                    <a:pt x="22" y="130"/>
                  </a:lnTo>
                  <a:lnTo>
                    <a:pt x="30" y="116"/>
                  </a:lnTo>
                  <a:lnTo>
                    <a:pt x="38" y="101"/>
                  </a:lnTo>
                  <a:lnTo>
                    <a:pt x="46" y="88"/>
                  </a:lnTo>
                  <a:lnTo>
                    <a:pt x="56" y="76"/>
                  </a:lnTo>
                  <a:lnTo>
                    <a:pt x="65" y="65"/>
                  </a:lnTo>
                  <a:lnTo>
                    <a:pt x="76" y="55"/>
                  </a:lnTo>
                  <a:lnTo>
                    <a:pt x="88" y="45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2"/>
                  </a:lnTo>
                  <a:lnTo>
                    <a:pt x="142" y="17"/>
                  </a:lnTo>
                  <a:lnTo>
                    <a:pt x="156" y="11"/>
                  </a:lnTo>
                  <a:lnTo>
                    <a:pt x="172" y="7"/>
                  </a:lnTo>
                  <a:lnTo>
                    <a:pt x="187" y="3"/>
                  </a:lnTo>
                  <a:lnTo>
                    <a:pt x="203" y="1"/>
                  </a:lnTo>
                  <a:lnTo>
                    <a:pt x="220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3"/>
                  </a:lnTo>
                  <a:lnTo>
                    <a:pt x="308" y="9"/>
                  </a:lnTo>
                  <a:lnTo>
                    <a:pt x="331" y="17"/>
                  </a:lnTo>
                  <a:lnTo>
                    <a:pt x="340" y="21"/>
                  </a:lnTo>
                  <a:lnTo>
                    <a:pt x="351" y="26"/>
                  </a:lnTo>
                  <a:lnTo>
                    <a:pt x="361" y="31"/>
                  </a:lnTo>
                  <a:lnTo>
                    <a:pt x="370" y="37"/>
                  </a:lnTo>
                  <a:lnTo>
                    <a:pt x="389" y="51"/>
                  </a:lnTo>
                  <a:lnTo>
                    <a:pt x="406" y="67"/>
                  </a:lnTo>
                  <a:lnTo>
                    <a:pt x="422" y="85"/>
                  </a:lnTo>
                  <a:lnTo>
                    <a:pt x="435" y="102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4" y="164"/>
                  </a:lnTo>
                  <a:lnTo>
                    <a:pt x="468" y="188"/>
                  </a:lnTo>
                  <a:lnTo>
                    <a:pt x="472" y="212"/>
                  </a:lnTo>
                  <a:lnTo>
                    <a:pt x="473" y="237"/>
                  </a:lnTo>
                  <a:lnTo>
                    <a:pt x="472" y="262"/>
                  </a:lnTo>
                  <a:lnTo>
                    <a:pt x="468" y="286"/>
                  </a:lnTo>
                  <a:lnTo>
                    <a:pt x="464" y="310"/>
                  </a:lnTo>
                  <a:lnTo>
                    <a:pt x="456" y="332"/>
                  </a:lnTo>
                  <a:lnTo>
                    <a:pt x="447" y="353"/>
                  </a:lnTo>
                  <a:lnTo>
                    <a:pt x="435" y="372"/>
                  </a:lnTo>
                  <a:lnTo>
                    <a:pt x="422" y="391"/>
                  </a:lnTo>
                  <a:lnTo>
                    <a:pt x="406" y="409"/>
                  </a:lnTo>
                  <a:lnTo>
                    <a:pt x="388" y="425"/>
                  </a:lnTo>
                  <a:lnTo>
                    <a:pt x="370" y="439"/>
                  </a:lnTo>
                  <a:lnTo>
                    <a:pt x="350" y="451"/>
                  </a:lnTo>
                  <a:lnTo>
                    <a:pt x="330" y="460"/>
                  </a:lnTo>
                  <a:lnTo>
                    <a:pt x="308" y="468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6" y="477"/>
                  </a:lnTo>
                  <a:lnTo>
                    <a:pt x="221" y="477"/>
                  </a:lnTo>
                  <a:lnTo>
                    <a:pt x="205" y="476"/>
                  </a:lnTo>
                  <a:lnTo>
                    <a:pt x="191" y="474"/>
                  </a:lnTo>
                  <a:lnTo>
                    <a:pt x="175" y="470"/>
                  </a:lnTo>
                  <a:lnTo>
                    <a:pt x="160" y="466"/>
                  </a:lnTo>
                  <a:lnTo>
                    <a:pt x="146" y="462"/>
                  </a:lnTo>
                  <a:lnTo>
                    <a:pt x="131" y="456"/>
                  </a:lnTo>
                  <a:lnTo>
                    <a:pt x="117" y="448"/>
                  </a:lnTo>
                  <a:lnTo>
                    <a:pt x="102" y="441"/>
                  </a:lnTo>
                  <a:lnTo>
                    <a:pt x="89" y="433"/>
                  </a:lnTo>
                  <a:lnTo>
                    <a:pt x="77" y="423"/>
                  </a:lnTo>
                  <a:lnTo>
                    <a:pt x="67" y="414"/>
                  </a:lnTo>
                  <a:lnTo>
                    <a:pt x="56" y="403"/>
                  </a:lnTo>
                  <a:lnTo>
                    <a:pt x="46" y="391"/>
                  </a:lnTo>
                  <a:lnTo>
                    <a:pt x="38" y="379"/>
                  </a:lnTo>
                  <a:lnTo>
                    <a:pt x="30" y="365"/>
                  </a:lnTo>
                  <a:lnTo>
                    <a:pt x="22" y="352"/>
                  </a:lnTo>
                  <a:lnTo>
                    <a:pt x="16" y="336"/>
                  </a:lnTo>
                  <a:lnTo>
                    <a:pt x="12" y="321"/>
                  </a:lnTo>
                  <a:lnTo>
                    <a:pt x="7" y="304"/>
                  </a:lnTo>
                  <a:lnTo>
                    <a:pt x="4" y="287"/>
                  </a:lnTo>
                  <a:lnTo>
                    <a:pt x="2" y="269"/>
                  </a:lnTo>
                  <a:lnTo>
                    <a:pt x="1" y="25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8" name="Freeform 159">
              <a:extLst>
                <a:ext uri="{FF2B5EF4-FFF2-40B4-BE49-F238E27FC236}">
                  <a16:creationId xmlns:a16="http://schemas.microsoft.com/office/drawing/2014/main" id="{E179A7C1-6E53-417B-8253-B03AF067B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0000" y="1817688"/>
              <a:ext cx="192088" cy="249238"/>
            </a:xfrm>
            <a:custGeom>
              <a:avLst/>
              <a:gdLst>
                <a:gd name="T0" fmla="*/ 0 w 481"/>
                <a:gd name="T1" fmla="*/ 631 h 631"/>
                <a:gd name="T2" fmla="*/ 0 w 481"/>
                <a:gd name="T3" fmla="*/ 0 h 631"/>
                <a:gd name="T4" fmla="*/ 469 w 481"/>
                <a:gd name="T5" fmla="*/ 0 h 631"/>
                <a:gd name="T6" fmla="*/ 469 w 481"/>
                <a:gd name="T7" fmla="*/ 106 h 631"/>
                <a:gd name="T8" fmla="*/ 127 w 481"/>
                <a:gd name="T9" fmla="*/ 106 h 631"/>
                <a:gd name="T10" fmla="*/ 127 w 481"/>
                <a:gd name="T11" fmla="*/ 247 h 631"/>
                <a:gd name="T12" fmla="*/ 445 w 481"/>
                <a:gd name="T13" fmla="*/ 247 h 631"/>
                <a:gd name="T14" fmla="*/ 445 w 481"/>
                <a:gd name="T15" fmla="*/ 353 h 631"/>
                <a:gd name="T16" fmla="*/ 127 w 481"/>
                <a:gd name="T17" fmla="*/ 353 h 631"/>
                <a:gd name="T18" fmla="*/ 127 w 481"/>
                <a:gd name="T19" fmla="*/ 525 h 631"/>
                <a:gd name="T20" fmla="*/ 481 w 481"/>
                <a:gd name="T21" fmla="*/ 525 h 631"/>
                <a:gd name="T22" fmla="*/ 481 w 481"/>
                <a:gd name="T23" fmla="*/ 631 h 631"/>
                <a:gd name="T24" fmla="*/ 0 w 481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1" h="631">
                  <a:moveTo>
                    <a:pt x="0" y="631"/>
                  </a:moveTo>
                  <a:lnTo>
                    <a:pt x="0" y="0"/>
                  </a:lnTo>
                  <a:lnTo>
                    <a:pt x="469" y="0"/>
                  </a:lnTo>
                  <a:lnTo>
                    <a:pt x="469" y="106"/>
                  </a:lnTo>
                  <a:lnTo>
                    <a:pt x="127" y="106"/>
                  </a:lnTo>
                  <a:lnTo>
                    <a:pt x="127" y="247"/>
                  </a:lnTo>
                  <a:lnTo>
                    <a:pt x="445" y="247"/>
                  </a:lnTo>
                  <a:lnTo>
                    <a:pt x="445" y="353"/>
                  </a:lnTo>
                  <a:lnTo>
                    <a:pt x="127" y="353"/>
                  </a:lnTo>
                  <a:lnTo>
                    <a:pt x="127" y="525"/>
                  </a:lnTo>
                  <a:lnTo>
                    <a:pt x="481" y="525"/>
                  </a:lnTo>
                  <a:lnTo>
                    <a:pt x="4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49" name="Freeform 160">
              <a:extLst>
                <a:ext uri="{FF2B5EF4-FFF2-40B4-BE49-F238E27FC236}">
                  <a16:creationId xmlns:a16="http://schemas.microsoft.com/office/drawing/2014/main" id="{DC13A832-BC51-40AC-A8C5-6765990CE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21138" y="1885950"/>
              <a:ext cx="188913" cy="180975"/>
            </a:xfrm>
            <a:custGeom>
              <a:avLst/>
              <a:gdLst>
                <a:gd name="T0" fmla="*/ 184 w 474"/>
                <a:gd name="T1" fmla="*/ 457 h 457"/>
                <a:gd name="T2" fmla="*/ 0 w 474"/>
                <a:gd name="T3" fmla="*/ 0 h 457"/>
                <a:gd name="T4" fmla="*/ 126 w 474"/>
                <a:gd name="T5" fmla="*/ 0 h 457"/>
                <a:gd name="T6" fmla="*/ 212 w 474"/>
                <a:gd name="T7" fmla="*/ 233 h 457"/>
                <a:gd name="T8" fmla="*/ 237 w 474"/>
                <a:gd name="T9" fmla="*/ 310 h 457"/>
                <a:gd name="T10" fmla="*/ 242 w 474"/>
                <a:gd name="T11" fmla="*/ 297 h 457"/>
                <a:gd name="T12" fmla="*/ 246 w 474"/>
                <a:gd name="T13" fmla="*/ 286 h 457"/>
                <a:gd name="T14" fmla="*/ 248 w 474"/>
                <a:gd name="T15" fmla="*/ 278 h 457"/>
                <a:gd name="T16" fmla="*/ 249 w 474"/>
                <a:gd name="T17" fmla="*/ 272 h 457"/>
                <a:gd name="T18" fmla="*/ 253 w 474"/>
                <a:gd name="T19" fmla="*/ 262 h 457"/>
                <a:gd name="T20" fmla="*/ 257 w 474"/>
                <a:gd name="T21" fmla="*/ 252 h 457"/>
                <a:gd name="T22" fmla="*/ 259 w 474"/>
                <a:gd name="T23" fmla="*/ 242 h 457"/>
                <a:gd name="T24" fmla="*/ 263 w 474"/>
                <a:gd name="T25" fmla="*/ 233 h 457"/>
                <a:gd name="T26" fmla="*/ 350 w 474"/>
                <a:gd name="T27" fmla="*/ 0 h 457"/>
                <a:gd name="T28" fmla="*/ 474 w 474"/>
                <a:gd name="T29" fmla="*/ 0 h 457"/>
                <a:gd name="T30" fmla="*/ 292 w 474"/>
                <a:gd name="T31" fmla="*/ 457 h 457"/>
                <a:gd name="T32" fmla="*/ 184 w 474"/>
                <a:gd name="T3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4" h="457">
                  <a:moveTo>
                    <a:pt x="184" y="457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212" y="233"/>
                  </a:lnTo>
                  <a:lnTo>
                    <a:pt x="237" y="310"/>
                  </a:lnTo>
                  <a:lnTo>
                    <a:pt x="242" y="297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9" y="272"/>
                  </a:lnTo>
                  <a:lnTo>
                    <a:pt x="253" y="262"/>
                  </a:lnTo>
                  <a:lnTo>
                    <a:pt x="257" y="252"/>
                  </a:lnTo>
                  <a:lnTo>
                    <a:pt x="259" y="242"/>
                  </a:lnTo>
                  <a:lnTo>
                    <a:pt x="263" y="233"/>
                  </a:lnTo>
                  <a:lnTo>
                    <a:pt x="350" y="0"/>
                  </a:lnTo>
                  <a:lnTo>
                    <a:pt x="474" y="0"/>
                  </a:lnTo>
                  <a:lnTo>
                    <a:pt x="292" y="457"/>
                  </a:lnTo>
                  <a:lnTo>
                    <a:pt x="184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0" name="Freeform 161">
              <a:extLst>
                <a:ext uri="{FF2B5EF4-FFF2-40B4-BE49-F238E27FC236}">
                  <a16:creationId xmlns:a16="http://schemas.microsoft.com/office/drawing/2014/main" id="{33BD8441-B6D1-4B61-BAC5-7C68165355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7038" y="1882775"/>
              <a:ext cx="117475" cy="184150"/>
            </a:xfrm>
            <a:custGeom>
              <a:avLst/>
              <a:gdLst>
                <a:gd name="T0" fmla="*/ 121 w 297"/>
                <a:gd name="T1" fmla="*/ 468 h 468"/>
                <a:gd name="T2" fmla="*/ 0 w 297"/>
                <a:gd name="T3" fmla="*/ 468 h 468"/>
                <a:gd name="T4" fmla="*/ 0 w 297"/>
                <a:gd name="T5" fmla="*/ 11 h 468"/>
                <a:gd name="T6" fmla="*/ 113 w 297"/>
                <a:gd name="T7" fmla="*/ 11 h 468"/>
                <a:gd name="T8" fmla="*/ 113 w 297"/>
                <a:gd name="T9" fmla="*/ 75 h 468"/>
                <a:gd name="T10" fmla="*/ 127 w 297"/>
                <a:gd name="T11" fmla="*/ 54 h 468"/>
                <a:gd name="T12" fmla="*/ 140 w 297"/>
                <a:gd name="T13" fmla="*/ 37 h 468"/>
                <a:gd name="T14" fmla="*/ 148 w 297"/>
                <a:gd name="T15" fmla="*/ 30 h 468"/>
                <a:gd name="T16" fmla="*/ 154 w 297"/>
                <a:gd name="T17" fmla="*/ 24 h 468"/>
                <a:gd name="T18" fmla="*/ 159 w 297"/>
                <a:gd name="T19" fmla="*/ 19 h 468"/>
                <a:gd name="T20" fmla="*/ 165 w 297"/>
                <a:gd name="T21" fmla="*/ 14 h 468"/>
                <a:gd name="T22" fmla="*/ 177 w 297"/>
                <a:gd name="T23" fmla="*/ 8 h 468"/>
                <a:gd name="T24" fmla="*/ 189 w 297"/>
                <a:gd name="T25" fmla="*/ 4 h 468"/>
                <a:gd name="T26" fmla="*/ 204 w 297"/>
                <a:gd name="T27" fmla="*/ 1 h 468"/>
                <a:gd name="T28" fmla="*/ 218 w 297"/>
                <a:gd name="T29" fmla="*/ 0 h 468"/>
                <a:gd name="T30" fmla="*/ 228 w 297"/>
                <a:gd name="T31" fmla="*/ 0 h 468"/>
                <a:gd name="T32" fmla="*/ 238 w 297"/>
                <a:gd name="T33" fmla="*/ 1 h 468"/>
                <a:gd name="T34" fmla="*/ 248 w 297"/>
                <a:gd name="T35" fmla="*/ 4 h 468"/>
                <a:gd name="T36" fmla="*/ 259 w 297"/>
                <a:gd name="T37" fmla="*/ 6 h 468"/>
                <a:gd name="T38" fmla="*/ 268 w 297"/>
                <a:gd name="T39" fmla="*/ 8 h 468"/>
                <a:gd name="T40" fmla="*/ 278 w 297"/>
                <a:gd name="T41" fmla="*/ 13 h 468"/>
                <a:gd name="T42" fmla="*/ 287 w 297"/>
                <a:gd name="T43" fmla="*/ 18 h 468"/>
                <a:gd name="T44" fmla="*/ 297 w 297"/>
                <a:gd name="T45" fmla="*/ 23 h 468"/>
                <a:gd name="T46" fmla="*/ 260 w 297"/>
                <a:gd name="T47" fmla="*/ 129 h 468"/>
                <a:gd name="T48" fmla="*/ 244 w 297"/>
                <a:gd name="T49" fmla="*/ 119 h 468"/>
                <a:gd name="T50" fmla="*/ 230 w 297"/>
                <a:gd name="T51" fmla="*/ 113 h 468"/>
                <a:gd name="T52" fmla="*/ 217 w 297"/>
                <a:gd name="T53" fmla="*/ 110 h 468"/>
                <a:gd name="T54" fmla="*/ 203 w 297"/>
                <a:gd name="T55" fmla="*/ 109 h 468"/>
                <a:gd name="T56" fmla="*/ 191 w 297"/>
                <a:gd name="T57" fmla="*/ 110 h 468"/>
                <a:gd name="T58" fmla="*/ 180 w 297"/>
                <a:gd name="T59" fmla="*/ 112 h 468"/>
                <a:gd name="T60" fmla="*/ 169 w 297"/>
                <a:gd name="T61" fmla="*/ 117 h 468"/>
                <a:gd name="T62" fmla="*/ 159 w 297"/>
                <a:gd name="T63" fmla="*/ 123 h 468"/>
                <a:gd name="T64" fmla="*/ 156 w 297"/>
                <a:gd name="T65" fmla="*/ 127 h 468"/>
                <a:gd name="T66" fmla="*/ 151 w 297"/>
                <a:gd name="T67" fmla="*/ 131 h 468"/>
                <a:gd name="T68" fmla="*/ 148 w 297"/>
                <a:gd name="T69" fmla="*/ 136 h 468"/>
                <a:gd name="T70" fmla="*/ 144 w 297"/>
                <a:gd name="T71" fmla="*/ 142 h 468"/>
                <a:gd name="T72" fmla="*/ 138 w 297"/>
                <a:gd name="T73" fmla="*/ 156 h 468"/>
                <a:gd name="T74" fmla="*/ 132 w 297"/>
                <a:gd name="T75" fmla="*/ 173 h 468"/>
                <a:gd name="T76" fmla="*/ 130 w 297"/>
                <a:gd name="T77" fmla="*/ 184 h 468"/>
                <a:gd name="T78" fmla="*/ 127 w 297"/>
                <a:gd name="T79" fmla="*/ 197 h 468"/>
                <a:gd name="T80" fmla="*/ 126 w 297"/>
                <a:gd name="T81" fmla="*/ 211 h 468"/>
                <a:gd name="T82" fmla="*/ 125 w 297"/>
                <a:gd name="T83" fmla="*/ 229 h 468"/>
                <a:gd name="T84" fmla="*/ 122 w 297"/>
                <a:gd name="T85" fmla="*/ 273 h 468"/>
                <a:gd name="T86" fmla="*/ 121 w 297"/>
                <a:gd name="T87" fmla="*/ 326 h 468"/>
                <a:gd name="T88" fmla="*/ 121 w 297"/>
                <a:gd name="T8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468">
                  <a:moveTo>
                    <a:pt x="121" y="468"/>
                  </a:move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5"/>
                  </a:lnTo>
                  <a:lnTo>
                    <a:pt x="127" y="54"/>
                  </a:lnTo>
                  <a:lnTo>
                    <a:pt x="140" y="37"/>
                  </a:lnTo>
                  <a:lnTo>
                    <a:pt x="148" y="30"/>
                  </a:lnTo>
                  <a:lnTo>
                    <a:pt x="154" y="24"/>
                  </a:lnTo>
                  <a:lnTo>
                    <a:pt x="159" y="19"/>
                  </a:lnTo>
                  <a:lnTo>
                    <a:pt x="165" y="14"/>
                  </a:lnTo>
                  <a:lnTo>
                    <a:pt x="177" y="8"/>
                  </a:lnTo>
                  <a:lnTo>
                    <a:pt x="189" y="4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8" y="1"/>
                  </a:lnTo>
                  <a:lnTo>
                    <a:pt x="248" y="4"/>
                  </a:lnTo>
                  <a:lnTo>
                    <a:pt x="259" y="6"/>
                  </a:lnTo>
                  <a:lnTo>
                    <a:pt x="268" y="8"/>
                  </a:lnTo>
                  <a:lnTo>
                    <a:pt x="278" y="13"/>
                  </a:lnTo>
                  <a:lnTo>
                    <a:pt x="287" y="18"/>
                  </a:lnTo>
                  <a:lnTo>
                    <a:pt x="297" y="23"/>
                  </a:lnTo>
                  <a:lnTo>
                    <a:pt x="260" y="129"/>
                  </a:lnTo>
                  <a:lnTo>
                    <a:pt x="244" y="119"/>
                  </a:lnTo>
                  <a:lnTo>
                    <a:pt x="230" y="113"/>
                  </a:lnTo>
                  <a:lnTo>
                    <a:pt x="217" y="110"/>
                  </a:lnTo>
                  <a:lnTo>
                    <a:pt x="203" y="109"/>
                  </a:lnTo>
                  <a:lnTo>
                    <a:pt x="191" y="110"/>
                  </a:lnTo>
                  <a:lnTo>
                    <a:pt x="180" y="112"/>
                  </a:lnTo>
                  <a:lnTo>
                    <a:pt x="169" y="117"/>
                  </a:lnTo>
                  <a:lnTo>
                    <a:pt x="159" y="123"/>
                  </a:lnTo>
                  <a:lnTo>
                    <a:pt x="156" y="127"/>
                  </a:lnTo>
                  <a:lnTo>
                    <a:pt x="151" y="131"/>
                  </a:lnTo>
                  <a:lnTo>
                    <a:pt x="148" y="136"/>
                  </a:lnTo>
                  <a:lnTo>
                    <a:pt x="144" y="142"/>
                  </a:lnTo>
                  <a:lnTo>
                    <a:pt x="138" y="156"/>
                  </a:lnTo>
                  <a:lnTo>
                    <a:pt x="132" y="173"/>
                  </a:lnTo>
                  <a:lnTo>
                    <a:pt x="130" y="184"/>
                  </a:lnTo>
                  <a:lnTo>
                    <a:pt x="127" y="197"/>
                  </a:lnTo>
                  <a:lnTo>
                    <a:pt x="126" y="211"/>
                  </a:lnTo>
                  <a:lnTo>
                    <a:pt x="125" y="229"/>
                  </a:lnTo>
                  <a:lnTo>
                    <a:pt x="122" y="273"/>
                  </a:lnTo>
                  <a:lnTo>
                    <a:pt x="121" y="326"/>
                  </a:lnTo>
                  <a:lnTo>
                    <a:pt x="121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1" name="Freeform 162">
              <a:extLst>
                <a:ext uri="{FF2B5EF4-FFF2-40B4-BE49-F238E27FC236}">
                  <a16:creationId xmlns:a16="http://schemas.microsoft.com/office/drawing/2014/main" id="{0B034288-B951-4339-8E8C-30139BA9D8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403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5 w 472"/>
                <a:gd name="T5" fmla="*/ 343 h 477"/>
                <a:gd name="T6" fmla="*/ 183 w 472"/>
                <a:gd name="T7" fmla="*/ 365 h 477"/>
                <a:gd name="T8" fmla="*/ 213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3 w 472"/>
                <a:gd name="T33" fmla="*/ 102 h 477"/>
                <a:gd name="T34" fmla="*/ 183 w 472"/>
                <a:gd name="T35" fmla="*/ 112 h 477"/>
                <a:gd name="T36" fmla="*/ 155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5 w 472"/>
                <a:gd name="T51" fmla="*/ 66 h 477"/>
                <a:gd name="T52" fmla="*/ 101 w 472"/>
                <a:gd name="T53" fmla="*/ 37 h 477"/>
                <a:gd name="T54" fmla="*/ 141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0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4 w 472"/>
                <a:gd name="T75" fmla="*/ 374 h 477"/>
                <a:gd name="T76" fmla="*/ 387 w 472"/>
                <a:gd name="T77" fmla="*/ 426 h 477"/>
                <a:gd name="T78" fmla="*/ 350 w 472"/>
                <a:gd name="T79" fmla="*/ 451 h 477"/>
                <a:gd name="T80" fmla="*/ 307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5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3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8" y="285"/>
                  </a:lnTo>
                  <a:lnTo>
                    <a:pt x="132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5" y="343"/>
                  </a:lnTo>
                  <a:lnTo>
                    <a:pt x="164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2" y="375"/>
                  </a:lnTo>
                  <a:lnTo>
                    <a:pt x="213" y="377"/>
                  </a:lnTo>
                  <a:lnTo>
                    <a:pt x="224" y="378"/>
                  </a:lnTo>
                  <a:lnTo>
                    <a:pt x="236" y="380"/>
                  </a:lnTo>
                  <a:lnTo>
                    <a:pt x="248" y="378"/>
                  </a:lnTo>
                  <a:lnTo>
                    <a:pt x="258" y="377"/>
                  </a:lnTo>
                  <a:lnTo>
                    <a:pt x="269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5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7" y="254"/>
                  </a:lnTo>
                  <a:lnTo>
                    <a:pt x="348" y="238"/>
                  </a:lnTo>
                  <a:lnTo>
                    <a:pt x="347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5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69" y="104"/>
                  </a:lnTo>
                  <a:lnTo>
                    <a:pt x="258" y="102"/>
                  </a:lnTo>
                  <a:lnTo>
                    <a:pt x="248" y="99"/>
                  </a:lnTo>
                  <a:lnTo>
                    <a:pt x="236" y="99"/>
                  </a:lnTo>
                  <a:lnTo>
                    <a:pt x="224" y="99"/>
                  </a:lnTo>
                  <a:lnTo>
                    <a:pt x="213" y="102"/>
                  </a:lnTo>
                  <a:lnTo>
                    <a:pt x="202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4" y="127"/>
                  </a:lnTo>
                  <a:lnTo>
                    <a:pt x="155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2" y="179"/>
                  </a:lnTo>
                  <a:lnTo>
                    <a:pt x="128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3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1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29" y="116"/>
                  </a:lnTo>
                  <a:lnTo>
                    <a:pt x="37" y="103"/>
                  </a:lnTo>
                  <a:lnTo>
                    <a:pt x="46" y="90"/>
                  </a:lnTo>
                  <a:lnTo>
                    <a:pt x="55" y="78"/>
                  </a:lnTo>
                  <a:lnTo>
                    <a:pt x="65" y="66"/>
                  </a:lnTo>
                  <a:lnTo>
                    <a:pt x="77" y="56"/>
                  </a:lnTo>
                  <a:lnTo>
                    <a:pt x="87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1" y="17"/>
                  </a:lnTo>
                  <a:lnTo>
                    <a:pt x="157" y="12"/>
                  </a:lnTo>
                  <a:lnTo>
                    <a:pt x="171" y="7"/>
                  </a:lnTo>
                  <a:lnTo>
                    <a:pt x="187" y="5"/>
                  </a:lnTo>
                  <a:lnTo>
                    <a:pt x="202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5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0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5" y="67"/>
                  </a:lnTo>
                  <a:lnTo>
                    <a:pt x="421" y="85"/>
                  </a:lnTo>
                  <a:lnTo>
                    <a:pt x="435" y="104"/>
                  </a:lnTo>
                  <a:lnTo>
                    <a:pt x="446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8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8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4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7" y="426"/>
                  </a:lnTo>
                  <a:lnTo>
                    <a:pt x="369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0" y="456"/>
                  </a:lnTo>
                  <a:lnTo>
                    <a:pt x="329" y="461"/>
                  </a:lnTo>
                  <a:lnTo>
                    <a:pt x="307" y="468"/>
                  </a:lnTo>
                  <a:lnTo>
                    <a:pt x="285" y="474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20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5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7" y="425"/>
                  </a:lnTo>
                  <a:lnTo>
                    <a:pt x="66" y="414"/>
                  </a:lnTo>
                  <a:lnTo>
                    <a:pt x="55" y="403"/>
                  </a:lnTo>
                  <a:lnTo>
                    <a:pt x="46" y="391"/>
                  </a:lnTo>
                  <a:lnTo>
                    <a:pt x="37" y="380"/>
                  </a:lnTo>
                  <a:lnTo>
                    <a:pt x="29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1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2" name="Freeform 163">
              <a:extLst>
                <a:ext uri="{FF2B5EF4-FFF2-40B4-BE49-F238E27FC236}">
                  <a16:creationId xmlns:a16="http://schemas.microsoft.com/office/drawing/2014/main" id="{EA4714DB-F483-4BBE-B68F-1EF901059A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87875" y="1882775"/>
              <a:ext cx="177800" cy="254000"/>
            </a:xfrm>
            <a:custGeom>
              <a:avLst/>
              <a:gdLst>
                <a:gd name="T0" fmla="*/ 121 w 447"/>
                <a:gd name="T1" fmla="*/ 249 h 641"/>
                <a:gd name="T2" fmla="*/ 124 w 447"/>
                <a:gd name="T3" fmla="*/ 283 h 641"/>
                <a:gd name="T4" fmla="*/ 133 w 447"/>
                <a:gd name="T5" fmla="*/ 312 h 641"/>
                <a:gd name="T6" fmla="*/ 144 w 447"/>
                <a:gd name="T7" fmla="*/ 335 h 641"/>
                <a:gd name="T8" fmla="*/ 159 w 447"/>
                <a:gd name="T9" fmla="*/ 353 h 641"/>
                <a:gd name="T10" fmla="*/ 176 w 447"/>
                <a:gd name="T11" fmla="*/ 368 h 641"/>
                <a:gd name="T12" fmla="*/ 195 w 447"/>
                <a:gd name="T13" fmla="*/ 377 h 641"/>
                <a:gd name="T14" fmla="*/ 215 w 447"/>
                <a:gd name="T15" fmla="*/ 381 h 641"/>
                <a:gd name="T16" fmla="*/ 236 w 447"/>
                <a:gd name="T17" fmla="*/ 381 h 641"/>
                <a:gd name="T18" fmla="*/ 256 w 447"/>
                <a:gd name="T19" fmla="*/ 377 h 641"/>
                <a:gd name="T20" fmla="*/ 273 w 447"/>
                <a:gd name="T21" fmla="*/ 369 h 641"/>
                <a:gd name="T22" fmla="*/ 288 w 447"/>
                <a:gd name="T23" fmla="*/ 356 h 641"/>
                <a:gd name="T24" fmla="*/ 303 w 447"/>
                <a:gd name="T25" fmla="*/ 339 h 641"/>
                <a:gd name="T26" fmla="*/ 313 w 447"/>
                <a:gd name="T27" fmla="*/ 316 h 641"/>
                <a:gd name="T28" fmla="*/ 321 w 447"/>
                <a:gd name="T29" fmla="*/ 289 h 641"/>
                <a:gd name="T30" fmla="*/ 324 w 447"/>
                <a:gd name="T31" fmla="*/ 255 h 641"/>
                <a:gd name="T32" fmla="*/ 324 w 447"/>
                <a:gd name="T33" fmla="*/ 220 h 641"/>
                <a:gd name="T34" fmla="*/ 321 w 447"/>
                <a:gd name="T35" fmla="*/ 189 h 641"/>
                <a:gd name="T36" fmla="*/ 312 w 447"/>
                <a:gd name="T37" fmla="*/ 162 h 641"/>
                <a:gd name="T38" fmla="*/ 301 w 447"/>
                <a:gd name="T39" fmla="*/ 140 h 641"/>
                <a:gd name="T40" fmla="*/ 288 w 447"/>
                <a:gd name="T41" fmla="*/ 122 h 641"/>
                <a:gd name="T42" fmla="*/ 272 w 447"/>
                <a:gd name="T43" fmla="*/ 110 h 641"/>
                <a:gd name="T44" fmla="*/ 254 w 447"/>
                <a:gd name="T45" fmla="*/ 100 h 641"/>
                <a:gd name="T46" fmla="*/ 234 w 447"/>
                <a:gd name="T47" fmla="*/ 97 h 641"/>
                <a:gd name="T48" fmla="*/ 213 w 447"/>
                <a:gd name="T49" fmla="*/ 97 h 641"/>
                <a:gd name="T50" fmla="*/ 193 w 447"/>
                <a:gd name="T51" fmla="*/ 100 h 641"/>
                <a:gd name="T52" fmla="*/ 174 w 447"/>
                <a:gd name="T53" fmla="*/ 109 h 641"/>
                <a:gd name="T54" fmla="*/ 158 w 447"/>
                <a:gd name="T55" fmla="*/ 122 h 641"/>
                <a:gd name="T56" fmla="*/ 142 w 447"/>
                <a:gd name="T57" fmla="*/ 139 h 641"/>
                <a:gd name="T58" fmla="*/ 132 w 447"/>
                <a:gd name="T59" fmla="*/ 160 h 641"/>
                <a:gd name="T60" fmla="*/ 124 w 447"/>
                <a:gd name="T61" fmla="*/ 185 h 641"/>
                <a:gd name="T62" fmla="*/ 121 w 447"/>
                <a:gd name="T63" fmla="*/ 215 h 641"/>
                <a:gd name="T64" fmla="*/ 0 w 447"/>
                <a:gd name="T65" fmla="*/ 11 h 641"/>
                <a:gd name="T66" fmla="*/ 114 w 447"/>
                <a:gd name="T67" fmla="*/ 78 h 641"/>
                <a:gd name="T68" fmla="*/ 126 w 447"/>
                <a:gd name="T69" fmla="*/ 61 h 641"/>
                <a:gd name="T70" fmla="*/ 140 w 447"/>
                <a:gd name="T71" fmla="*/ 47 h 641"/>
                <a:gd name="T72" fmla="*/ 156 w 447"/>
                <a:gd name="T73" fmla="*/ 33 h 641"/>
                <a:gd name="T74" fmla="*/ 174 w 447"/>
                <a:gd name="T75" fmla="*/ 22 h 641"/>
                <a:gd name="T76" fmla="*/ 193 w 447"/>
                <a:gd name="T77" fmla="*/ 12 h 641"/>
                <a:gd name="T78" fmla="*/ 213 w 447"/>
                <a:gd name="T79" fmla="*/ 6 h 641"/>
                <a:gd name="T80" fmla="*/ 234 w 447"/>
                <a:gd name="T81" fmla="*/ 1 h 641"/>
                <a:gd name="T82" fmla="*/ 256 w 447"/>
                <a:gd name="T83" fmla="*/ 0 h 641"/>
                <a:gd name="T84" fmla="*/ 294 w 447"/>
                <a:gd name="T85" fmla="*/ 4 h 641"/>
                <a:gd name="T86" fmla="*/ 330 w 447"/>
                <a:gd name="T87" fmla="*/ 16 h 641"/>
                <a:gd name="T88" fmla="*/ 362 w 447"/>
                <a:gd name="T89" fmla="*/ 35 h 641"/>
                <a:gd name="T90" fmla="*/ 392 w 447"/>
                <a:gd name="T91" fmla="*/ 62 h 641"/>
                <a:gd name="T92" fmla="*/ 416 w 447"/>
                <a:gd name="T93" fmla="*/ 97 h 641"/>
                <a:gd name="T94" fmla="*/ 433 w 447"/>
                <a:gd name="T95" fmla="*/ 137 h 641"/>
                <a:gd name="T96" fmla="*/ 444 w 447"/>
                <a:gd name="T97" fmla="*/ 184 h 641"/>
                <a:gd name="T98" fmla="*/ 447 w 447"/>
                <a:gd name="T99" fmla="*/ 236 h 641"/>
                <a:gd name="T100" fmla="*/ 444 w 447"/>
                <a:gd name="T101" fmla="*/ 290 h 641"/>
                <a:gd name="T102" fmla="*/ 433 w 447"/>
                <a:gd name="T103" fmla="*/ 338 h 641"/>
                <a:gd name="T104" fmla="*/ 416 w 447"/>
                <a:gd name="T105" fmla="*/ 380 h 641"/>
                <a:gd name="T106" fmla="*/ 391 w 447"/>
                <a:gd name="T107" fmla="*/ 414 h 641"/>
                <a:gd name="T108" fmla="*/ 362 w 447"/>
                <a:gd name="T109" fmla="*/ 442 h 641"/>
                <a:gd name="T110" fmla="*/ 329 w 447"/>
                <a:gd name="T111" fmla="*/ 462 h 641"/>
                <a:gd name="T112" fmla="*/ 294 w 447"/>
                <a:gd name="T113" fmla="*/ 474 h 641"/>
                <a:gd name="T114" fmla="*/ 256 w 447"/>
                <a:gd name="T115" fmla="*/ 477 h 641"/>
                <a:gd name="T116" fmla="*/ 219 w 447"/>
                <a:gd name="T117" fmla="*/ 474 h 641"/>
                <a:gd name="T118" fmla="*/ 187 w 447"/>
                <a:gd name="T119" fmla="*/ 463 h 641"/>
                <a:gd name="T120" fmla="*/ 156 w 447"/>
                <a:gd name="T121" fmla="*/ 443 h 641"/>
                <a:gd name="T122" fmla="*/ 122 w 447"/>
                <a:gd name="T123" fmla="*/ 411 h 641"/>
                <a:gd name="T124" fmla="*/ 0 w 447"/>
                <a:gd name="T125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7" h="641">
                  <a:moveTo>
                    <a:pt x="121" y="232"/>
                  </a:moveTo>
                  <a:lnTo>
                    <a:pt x="121" y="249"/>
                  </a:lnTo>
                  <a:lnTo>
                    <a:pt x="122" y="267"/>
                  </a:lnTo>
                  <a:lnTo>
                    <a:pt x="124" y="283"/>
                  </a:lnTo>
                  <a:lnTo>
                    <a:pt x="128" y="298"/>
                  </a:lnTo>
                  <a:lnTo>
                    <a:pt x="133" y="312"/>
                  </a:lnTo>
                  <a:lnTo>
                    <a:pt x="138" y="325"/>
                  </a:lnTo>
                  <a:lnTo>
                    <a:pt x="144" y="335"/>
                  </a:lnTo>
                  <a:lnTo>
                    <a:pt x="151" y="345"/>
                  </a:lnTo>
                  <a:lnTo>
                    <a:pt x="159" y="353"/>
                  </a:lnTo>
                  <a:lnTo>
                    <a:pt x="168" y="362"/>
                  </a:lnTo>
                  <a:lnTo>
                    <a:pt x="176" y="368"/>
                  </a:lnTo>
                  <a:lnTo>
                    <a:pt x="185" y="372"/>
                  </a:lnTo>
                  <a:lnTo>
                    <a:pt x="195" y="377"/>
                  </a:lnTo>
                  <a:lnTo>
                    <a:pt x="205" y="380"/>
                  </a:lnTo>
                  <a:lnTo>
                    <a:pt x="215" y="381"/>
                  </a:lnTo>
                  <a:lnTo>
                    <a:pt x="226" y="382"/>
                  </a:lnTo>
                  <a:lnTo>
                    <a:pt x="236" y="381"/>
                  </a:lnTo>
                  <a:lnTo>
                    <a:pt x="246" y="380"/>
                  </a:lnTo>
                  <a:lnTo>
                    <a:pt x="256" y="377"/>
                  </a:lnTo>
                  <a:lnTo>
                    <a:pt x="264" y="374"/>
                  </a:lnTo>
                  <a:lnTo>
                    <a:pt x="273" y="369"/>
                  </a:lnTo>
                  <a:lnTo>
                    <a:pt x="281" y="363"/>
                  </a:lnTo>
                  <a:lnTo>
                    <a:pt x="288" y="356"/>
                  </a:lnTo>
                  <a:lnTo>
                    <a:pt x="295" y="349"/>
                  </a:lnTo>
                  <a:lnTo>
                    <a:pt x="303" y="339"/>
                  </a:lnTo>
                  <a:lnTo>
                    <a:pt x="309" y="328"/>
                  </a:lnTo>
                  <a:lnTo>
                    <a:pt x="313" y="316"/>
                  </a:lnTo>
                  <a:lnTo>
                    <a:pt x="317" y="303"/>
                  </a:lnTo>
                  <a:lnTo>
                    <a:pt x="321" y="289"/>
                  </a:lnTo>
                  <a:lnTo>
                    <a:pt x="322" y="273"/>
                  </a:lnTo>
                  <a:lnTo>
                    <a:pt x="324" y="255"/>
                  </a:lnTo>
                  <a:lnTo>
                    <a:pt x="324" y="238"/>
                  </a:lnTo>
                  <a:lnTo>
                    <a:pt x="324" y="220"/>
                  </a:lnTo>
                  <a:lnTo>
                    <a:pt x="322" y="204"/>
                  </a:lnTo>
                  <a:lnTo>
                    <a:pt x="321" y="189"/>
                  </a:lnTo>
                  <a:lnTo>
                    <a:pt x="317" y="174"/>
                  </a:lnTo>
                  <a:lnTo>
                    <a:pt x="312" y="162"/>
                  </a:lnTo>
                  <a:lnTo>
                    <a:pt x="307" y="150"/>
                  </a:lnTo>
                  <a:lnTo>
                    <a:pt x="301" y="140"/>
                  </a:lnTo>
                  <a:lnTo>
                    <a:pt x="295" y="130"/>
                  </a:lnTo>
                  <a:lnTo>
                    <a:pt x="288" y="122"/>
                  </a:lnTo>
                  <a:lnTo>
                    <a:pt x="280" y="116"/>
                  </a:lnTo>
                  <a:lnTo>
                    <a:pt x="272" y="110"/>
                  </a:lnTo>
                  <a:lnTo>
                    <a:pt x="263" y="104"/>
                  </a:lnTo>
                  <a:lnTo>
                    <a:pt x="254" y="100"/>
                  </a:lnTo>
                  <a:lnTo>
                    <a:pt x="244" y="98"/>
                  </a:lnTo>
                  <a:lnTo>
                    <a:pt x="234" y="97"/>
                  </a:lnTo>
                  <a:lnTo>
                    <a:pt x="224" y="96"/>
                  </a:lnTo>
                  <a:lnTo>
                    <a:pt x="213" y="97"/>
                  </a:lnTo>
                  <a:lnTo>
                    <a:pt x="202" y="98"/>
                  </a:lnTo>
                  <a:lnTo>
                    <a:pt x="193" y="100"/>
                  </a:lnTo>
                  <a:lnTo>
                    <a:pt x="183" y="104"/>
                  </a:lnTo>
                  <a:lnTo>
                    <a:pt x="174" y="109"/>
                  </a:lnTo>
                  <a:lnTo>
                    <a:pt x="165" y="115"/>
                  </a:lnTo>
                  <a:lnTo>
                    <a:pt x="158" y="122"/>
                  </a:lnTo>
                  <a:lnTo>
                    <a:pt x="150" y="130"/>
                  </a:lnTo>
                  <a:lnTo>
                    <a:pt x="142" y="139"/>
                  </a:lnTo>
                  <a:lnTo>
                    <a:pt x="136" y="149"/>
                  </a:lnTo>
                  <a:lnTo>
                    <a:pt x="132" y="160"/>
                  </a:lnTo>
                  <a:lnTo>
                    <a:pt x="128" y="172"/>
                  </a:lnTo>
                  <a:lnTo>
                    <a:pt x="124" y="185"/>
                  </a:lnTo>
                  <a:lnTo>
                    <a:pt x="122" y="199"/>
                  </a:lnTo>
                  <a:lnTo>
                    <a:pt x="121" y="215"/>
                  </a:lnTo>
                  <a:lnTo>
                    <a:pt x="121" y="232"/>
                  </a:lnTo>
                  <a:close/>
                  <a:moveTo>
                    <a:pt x="0" y="11"/>
                  </a:moveTo>
                  <a:lnTo>
                    <a:pt x="114" y="11"/>
                  </a:lnTo>
                  <a:lnTo>
                    <a:pt x="114" y="78"/>
                  </a:lnTo>
                  <a:lnTo>
                    <a:pt x="120" y="69"/>
                  </a:lnTo>
                  <a:lnTo>
                    <a:pt x="126" y="61"/>
                  </a:lnTo>
                  <a:lnTo>
                    <a:pt x="133" y="54"/>
                  </a:lnTo>
                  <a:lnTo>
                    <a:pt x="140" y="47"/>
                  </a:lnTo>
                  <a:lnTo>
                    <a:pt x="147" y="39"/>
                  </a:lnTo>
                  <a:lnTo>
                    <a:pt x="156" y="33"/>
                  </a:lnTo>
                  <a:lnTo>
                    <a:pt x="164" y="28"/>
                  </a:lnTo>
                  <a:lnTo>
                    <a:pt x="174" y="22"/>
                  </a:lnTo>
                  <a:lnTo>
                    <a:pt x="183" y="17"/>
                  </a:lnTo>
                  <a:lnTo>
                    <a:pt x="193" y="12"/>
                  </a:lnTo>
                  <a:lnTo>
                    <a:pt x="202" y="8"/>
                  </a:lnTo>
                  <a:lnTo>
                    <a:pt x="213" y="6"/>
                  </a:lnTo>
                  <a:lnTo>
                    <a:pt x="224" y="4"/>
                  </a:lnTo>
                  <a:lnTo>
                    <a:pt x="234" y="1"/>
                  </a:lnTo>
                  <a:lnTo>
                    <a:pt x="245" y="0"/>
                  </a:lnTo>
                  <a:lnTo>
                    <a:pt x="256" y="0"/>
                  </a:lnTo>
                  <a:lnTo>
                    <a:pt x="276" y="1"/>
                  </a:lnTo>
                  <a:lnTo>
                    <a:pt x="294" y="4"/>
                  </a:lnTo>
                  <a:lnTo>
                    <a:pt x="313" y="8"/>
                  </a:lnTo>
                  <a:lnTo>
                    <a:pt x="330" y="16"/>
                  </a:lnTo>
                  <a:lnTo>
                    <a:pt x="347" y="24"/>
                  </a:lnTo>
                  <a:lnTo>
                    <a:pt x="362" y="35"/>
                  </a:lnTo>
                  <a:lnTo>
                    <a:pt x="378" y="48"/>
                  </a:lnTo>
                  <a:lnTo>
                    <a:pt x="392" y="62"/>
                  </a:lnTo>
                  <a:lnTo>
                    <a:pt x="404" y="79"/>
                  </a:lnTo>
                  <a:lnTo>
                    <a:pt x="416" y="97"/>
                  </a:lnTo>
                  <a:lnTo>
                    <a:pt x="426" y="116"/>
                  </a:lnTo>
                  <a:lnTo>
                    <a:pt x="433" y="137"/>
                  </a:lnTo>
                  <a:lnTo>
                    <a:pt x="440" y="160"/>
                  </a:lnTo>
                  <a:lnTo>
                    <a:pt x="444" y="184"/>
                  </a:lnTo>
                  <a:lnTo>
                    <a:pt x="446" y="209"/>
                  </a:lnTo>
                  <a:lnTo>
                    <a:pt x="447" y="236"/>
                  </a:lnTo>
                  <a:lnTo>
                    <a:pt x="446" y="264"/>
                  </a:lnTo>
                  <a:lnTo>
                    <a:pt x="444" y="290"/>
                  </a:lnTo>
                  <a:lnTo>
                    <a:pt x="440" y="315"/>
                  </a:lnTo>
                  <a:lnTo>
                    <a:pt x="433" y="338"/>
                  </a:lnTo>
                  <a:lnTo>
                    <a:pt x="426" y="359"/>
                  </a:lnTo>
                  <a:lnTo>
                    <a:pt x="416" y="380"/>
                  </a:lnTo>
                  <a:lnTo>
                    <a:pt x="404" y="397"/>
                  </a:lnTo>
                  <a:lnTo>
                    <a:pt x="391" y="414"/>
                  </a:lnTo>
                  <a:lnTo>
                    <a:pt x="377" y="430"/>
                  </a:lnTo>
                  <a:lnTo>
                    <a:pt x="362" y="442"/>
                  </a:lnTo>
                  <a:lnTo>
                    <a:pt x="346" y="454"/>
                  </a:lnTo>
                  <a:lnTo>
                    <a:pt x="329" y="462"/>
                  </a:lnTo>
                  <a:lnTo>
                    <a:pt x="312" y="469"/>
                  </a:lnTo>
                  <a:lnTo>
                    <a:pt x="294" y="474"/>
                  </a:lnTo>
                  <a:lnTo>
                    <a:pt x="275" y="477"/>
                  </a:lnTo>
                  <a:lnTo>
                    <a:pt x="256" y="477"/>
                  </a:lnTo>
                  <a:lnTo>
                    <a:pt x="237" y="477"/>
                  </a:lnTo>
                  <a:lnTo>
                    <a:pt x="219" y="474"/>
                  </a:lnTo>
                  <a:lnTo>
                    <a:pt x="202" y="469"/>
                  </a:lnTo>
                  <a:lnTo>
                    <a:pt x="187" y="463"/>
                  </a:lnTo>
                  <a:lnTo>
                    <a:pt x="171" y="454"/>
                  </a:lnTo>
                  <a:lnTo>
                    <a:pt x="156" y="443"/>
                  </a:lnTo>
                  <a:lnTo>
                    <a:pt x="139" y="428"/>
                  </a:lnTo>
                  <a:lnTo>
                    <a:pt x="122" y="411"/>
                  </a:lnTo>
                  <a:lnTo>
                    <a:pt x="122" y="641"/>
                  </a:lnTo>
                  <a:lnTo>
                    <a:pt x="0" y="64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3" name="Freeform 164">
              <a:extLst>
                <a:ext uri="{FF2B5EF4-FFF2-40B4-BE49-F238E27FC236}">
                  <a16:creationId xmlns:a16="http://schemas.microsoft.com/office/drawing/2014/main" id="{96581A86-91F5-49A9-8A07-FFC03CA25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6313" y="1882775"/>
              <a:ext cx="169863" cy="188913"/>
            </a:xfrm>
            <a:custGeom>
              <a:avLst/>
              <a:gdLst>
                <a:gd name="T0" fmla="*/ 123 w 428"/>
                <a:gd name="T1" fmla="*/ 327 h 477"/>
                <a:gd name="T2" fmla="*/ 133 w 428"/>
                <a:gd name="T3" fmla="*/ 350 h 477"/>
                <a:gd name="T4" fmla="*/ 147 w 428"/>
                <a:gd name="T5" fmla="*/ 368 h 477"/>
                <a:gd name="T6" fmla="*/ 166 w 428"/>
                <a:gd name="T7" fmla="*/ 381 h 477"/>
                <a:gd name="T8" fmla="*/ 190 w 428"/>
                <a:gd name="T9" fmla="*/ 388 h 477"/>
                <a:gd name="T10" fmla="*/ 219 w 428"/>
                <a:gd name="T11" fmla="*/ 390 h 477"/>
                <a:gd name="T12" fmla="*/ 251 w 428"/>
                <a:gd name="T13" fmla="*/ 388 h 477"/>
                <a:gd name="T14" fmla="*/ 276 w 428"/>
                <a:gd name="T15" fmla="*/ 381 h 477"/>
                <a:gd name="T16" fmla="*/ 297 w 428"/>
                <a:gd name="T17" fmla="*/ 366 h 477"/>
                <a:gd name="T18" fmla="*/ 306 w 428"/>
                <a:gd name="T19" fmla="*/ 341 h 477"/>
                <a:gd name="T20" fmla="*/ 301 w 428"/>
                <a:gd name="T21" fmla="*/ 323 h 477"/>
                <a:gd name="T22" fmla="*/ 282 w 428"/>
                <a:gd name="T23" fmla="*/ 310 h 477"/>
                <a:gd name="T24" fmla="*/ 222 w 428"/>
                <a:gd name="T25" fmla="*/ 295 h 477"/>
                <a:gd name="T26" fmla="*/ 138 w 428"/>
                <a:gd name="T27" fmla="*/ 271 h 477"/>
                <a:gd name="T28" fmla="*/ 83 w 428"/>
                <a:gd name="T29" fmla="*/ 249 h 477"/>
                <a:gd name="T30" fmla="*/ 47 w 428"/>
                <a:gd name="T31" fmla="*/ 223 h 477"/>
                <a:gd name="T32" fmla="*/ 24 w 428"/>
                <a:gd name="T33" fmla="*/ 186 h 477"/>
                <a:gd name="T34" fmla="*/ 17 w 428"/>
                <a:gd name="T35" fmla="*/ 141 h 477"/>
                <a:gd name="T36" fmla="*/ 23 w 428"/>
                <a:gd name="T37" fmla="*/ 99 h 477"/>
                <a:gd name="T38" fmla="*/ 43 w 428"/>
                <a:gd name="T39" fmla="*/ 62 h 477"/>
                <a:gd name="T40" fmla="*/ 77 w 428"/>
                <a:gd name="T41" fmla="*/ 31 h 477"/>
                <a:gd name="T42" fmla="*/ 123 w 428"/>
                <a:gd name="T43" fmla="*/ 10 h 477"/>
                <a:gd name="T44" fmla="*/ 185 w 428"/>
                <a:gd name="T45" fmla="*/ 1 h 477"/>
                <a:gd name="T46" fmla="*/ 254 w 428"/>
                <a:gd name="T47" fmla="*/ 2 h 477"/>
                <a:gd name="T48" fmla="*/ 309 w 428"/>
                <a:gd name="T49" fmla="*/ 12 h 477"/>
                <a:gd name="T50" fmla="*/ 349 w 428"/>
                <a:gd name="T51" fmla="*/ 31 h 477"/>
                <a:gd name="T52" fmla="*/ 379 w 428"/>
                <a:gd name="T53" fmla="*/ 57 h 477"/>
                <a:gd name="T54" fmla="*/ 402 w 428"/>
                <a:gd name="T55" fmla="*/ 93 h 477"/>
                <a:gd name="T56" fmla="*/ 298 w 428"/>
                <a:gd name="T57" fmla="*/ 142 h 477"/>
                <a:gd name="T58" fmla="*/ 280 w 428"/>
                <a:gd name="T59" fmla="*/ 109 h 477"/>
                <a:gd name="T60" fmla="*/ 258 w 428"/>
                <a:gd name="T61" fmla="*/ 96 h 477"/>
                <a:gd name="T62" fmla="*/ 230 w 428"/>
                <a:gd name="T63" fmla="*/ 88 h 477"/>
                <a:gd name="T64" fmla="*/ 171 w 428"/>
                <a:gd name="T65" fmla="*/ 91 h 477"/>
                <a:gd name="T66" fmla="*/ 148 w 428"/>
                <a:gd name="T67" fmla="*/ 97 h 477"/>
                <a:gd name="T68" fmla="*/ 133 w 428"/>
                <a:gd name="T69" fmla="*/ 111 h 477"/>
                <a:gd name="T70" fmla="*/ 130 w 428"/>
                <a:gd name="T71" fmla="*/ 131 h 477"/>
                <a:gd name="T72" fmla="*/ 141 w 428"/>
                <a:gd name="T73" fmla="*/ 147 h 477"/>
                <a:gd name="T74" fmla="*/ 165 w 428"/>
                <a:gd name="T75" fmla="*/ 158 h 477"/>
                <a:gd name="T76" fmla="*/ 255 w 428"/>
                <a:gd name="T77" fmla="*/ 181 h 477"/>
                <a:gd name="T78" fmla="*/ 319 w 428"/>
                <a:gd name="T79" fmla="*/ 198 h 477"/>
                <a:gd name="T80" fmla="*/ 367 w 428"/>
                <a:gd name="T81" fmla="*/ 220 h 477"/>
                <a:gd name="T82" fmla="*/ 398 w 428"/>
                <a:gd name="T83" fmla="*/ 244 h 477"/>
                <a:gd name="T84" fmla="*/ 418 w 428"/>
                <a:gd name="T85" fmla="*/ 273 h 477"/>
                <a:gd name="T86" fmla="*/ 427 w 428"/>
                <a:gd name="T87" fmla="*/ 310 h 477"/>
                <a:gd name="T88" fmla="*/ 424 w 428"/>
                <a:gd name="T89" fmla="*/ 354 h 477"/>
                <a:gd name="T90" fmla="*/ 408 w 428"/>
                <a:gd name="T91" fmla="*/ 396 h 477"/>
                <a:gd name="T92" fmla="*/ 375 w 428"/>
                <a:gd name="T93" fmla="*/ 433 h 477"/>
                <a:gd name="T94" fmla="*/ 329 w 428"/>
                <a:gd name="T95" fmla="*/ 461 h 477"/>
                <a:gd name="T96" fmla="*/ 268 w 428"/>
                <a:gd name="T97" fmla="*/ 475 h 477"/>
                <a:gd name="T98" fmla="*/ 196 w 428"/>
                <a:gd name="T99" fmla="*/ 477 h 477"/>
                <a:gd name="T100" fmla="*/ 135 w 428"/>
                <a:gd name="T101" fmla="*/ 468 h 477"/>
                <a:gd name="T102" fmla="*/ 85 w 428"/>
                <a:gd name="T103" fmla="*/ 449 h 477"/>
                <a:gd name="T104" fmla="*/ 47 w 428"/>
                <a:gd name="T105" fmla="*/ 419 h 477"/>
                <a:gd name="T106" fmla="*/ 18 w 428"/>
                <a:gd name="T107" fmla="*/ 382 h 477"/>
                <a:gd name="T108" fmla="*/ 0 w 428"/>
                <a:gd name="T109" fmla="*/ 3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8" h="477">
                  <a:moveTo>
                    <a:pt x="0" y="337"/>
                  </a:moveTo>
                  <a:lnTo>
                    <a:pt x="122" y="319"/>
                  </a:lnTo>
                  <a:lnTo>
                    <a:pt x="123" y="327"/>
                  </a:lnTo>
                  <a:lnTo>
                    <a:pt x="127" y="335"/>
                  </a:lnTo>
                  <a:lnTo>
                    <a:pt x="129" y="343"/>
                  </a:lnTo>
                  <a:lnTo>
                    <a:pt x="133" y="350"/>
                  </a:lnTo>
                  <a:lnTo>
                    <a:pt x="138" y="356"/>
                  </a:lnTo>
                  <a:lnTo>
                    <a:pt x="142" y="362"/>
                  </a:lnTo>
                  <a:lnTo>
                    <a:pt x="147" y="368"/>
                  </a:lnTo>
                  <a:lnTo>
                    <a:pt x="153" y="372"/>
                  </a:lnTo>
                  <a:lnTo>
                    <a:pt x="159" y="376"/>
                  </a:lnTo>
                  <a:lnTo>
                    <a:pt x="166" y="381"/>
                  </a:lnTo>
                  <a:lnTo>
                    <a:pt x="173" y="383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200" y="389"/>
                  </a:lnTo>
                  <a:lnTo>
                    <a:pt x="209" y="390"/>
                  </a:lnTo>
                  <a:lnTo>
                    <a:pt x="219" y="390"/>
                  </a:lnTo>
                  <a:lnTo>
                    <a:pt x="231" y="390"/>
                  </a:lnTo>
                  <a:lnTo>
                    <a:pt x="242" y="389"/>
                  </a:lnTo>
                  <a:lnTo>
                    <a:pt x="251" y="388"/>
                  </a:lnTo>
                  <a:lnTo>
                    <a:pt x="261" y="387"/>
                  </a:lnTo>
                  <a:lnTo>
                    <a:pt x="269" y="384"/>
                  </a:lnTo>
                  <a:lnTo>
                    <a:pt x="276" y="381"/>
                  </a:lnTo>
                  <a:lnTo>
                    <a:pt x="283" y="377"/>
                  </a:lnTo>
                  <a:lnTo>
                    <a:pt x="291" y="374"/>
                  </a:lnTo>
                  <a:lnTo>
                    <a:pt x="297" y="366"/>
                  </a:lnTo>
                  <a:lnTo>
                    <a:pt x="303" y="359"/>
                  </a:lnTo>
                  <a:lnTo>
                    <a:pt x="305" y="351"/>
                  </a:lnTo>
                  <a:lnTo>
                    <a:pt x="306" y="341"/>
                  </a:lnTo>
                  <a:lnTo>
                    <a:pt x="306" y="334"/>
                  </a:lnTo>
                  <a:lnTo>
                    <a:pt x="304" y="328"/>
                  </a:lnTo>
                  <a:lnTo>
                    <a:pt x="301" y="323"/>
                  </a:lnTo>
                  <a:lnTo>
                    <a:pt x="298" y="319"/>
                  </a:lnTo>
                  <a:lnTo>
                    <a:pt x="292" y="314"/>
                  </a:lnTo>
                  <a:lnTo>
                    <a:pt x="282" y="310"/>
                  </a:lnTo>
                  <a:lnTo>
                    <a:pt x="271" y="306"/>
                  </a:lnTo>
                  <a:lnTo>
                    <a:pt x="257" y="302"/>
                  </a:lnTo>
                  <a:lnTo>
                    <a:pt x="222" y="295"/>
                  </a:lnTo>
                  <a:lnTo>
                    <a:pt x="190" y="286"/>
                  </a:lnTo>
                  <a:lnTo>
                    <a:pt x="161" y="279"/>
                  </a:lnTo>
                  <a:lnTo>
                    <a:pt x="138" y="271"/>
                  </a:lnTo>
                  <a:lnTo>
                    <a:pt x="116" y="264"/>
                  </a:lnTo>
                  <a:lnTo>
                    <a:pt x="97" y="257"/>
                  </a:lnTo>
                  <a:lnTo>
                    <a:pt x="83" y="249"/>
                  </a:lnTo>
                  <a:lnTo>
                    <a:pt x="71" y="244"/>
                  </a:lnTo>
                  <a:lnTo>
                    <a:pt x="59" y="234"/>
                  </a:lnTo>
                  <a:lnTo>
                    <a:pt x="47" y="223"/>
                  </a:lnTo>
                  <a:lnTo>
                    <a:pt x="38" y="211"/>
                  </a:lnTo>
                  <a:lnTo>
                    <a:pt x="30" y="199"/>
                  </a:lnTo>
                  <a:lnTo>
                    <a:pt x="24" y="186"/>
                  </a:lnTo>
                  <a:lnTo>
                    <a:pt x="20" y="172"/>
                  </a:lnTo>
                  <a:lnTo>
                    <a:pt x="18" y="156"/>
                  </a:lnTo>
                  <a:lnTo>
                    <a:pt x="17" y="141"/>
                  </a:lnTo>
                  <a:lnTo>
                    <a:pt x="18" y="125"/>
                  </a:lnTo>
                  <a:lnTo>
                    <a:pt x="19" y="112"/>
                  </a:lnTo>
                  <a:lnTo>
                    <a:pt x="23" y="99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43" y="62"/>
                  </a:lnTo>
                  <a:lnTo>
                    <a:pt x="53" y="51"/>
                  </a:lnTo>
                  <a:lnTo>
                    <a:pt x="63" y="41"/>
                  </a:lnTo>
                  <a:lnTo>
                    <a:pt x="77" y="31"/>
                  </a:lnTo>
                  <a:lnTo>
                    <a:pt x="91" y="23"/>
                  </a:lnTo>
                  <a:lnTo>
                    <a:pt x="106" y="16"/>
                  </a:lnTo>
                  <a:lnTo>
                    <a:pt x="123" y="10"/>
                  </a:lnTo>
                  <a:lnTo>
                    <a:pt x="142" y="6"/>
                  </a:lnTo>
                  <a:lnTo>
                    <a:pt x="164" y="2"/>
                  </a:lnTo>
                  <a:lnTo>
                    <a:pt x="185" y="1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4" y="2"/>
                  </a:lnTo>
                  <a:lnTo>
                    <a:pt x="273" y="5"/>
                  </a:lnTo>
                  <a:lnTo>
                    <a:pt x="292" y="7"/>
                  </a:lnTo>
                  <a:lnTo>
                    <a:pt x="309" y="12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9" y="31"/>
                  </a:lnTo>
                  <a:lnTo>
                    <a:pt x="360" y="38"/>
                  </a:lnTo>
                  <a:lnTo>
                    <a:pt x="371" y="48"/>
                  </a:lnTo>
                  <a:lnTo>
                    <a:pt x="379" y="57"/>
                  </a:lnTo>
                  <a:lnTo>
                    <a:pt x="387" y="68"/>
                  </a:lnTo>
                  <a:lnTo>
                    <a:pt x="396" y="80"/>
                  </a:lnTo>
                  <a:lnTo>
                    <a:pt x="402" y="93"/>
                  </a:lnTo>
                  <a:lnTo>
                    <a:pt x="408" y="106"/>
                  </a:lnTo>
                  <a:lnTo>
                    <a:pt x="413" y="121"/>
                  </a:lnTo>
                  <a:lnTo>
                    <a:pt x="298" y="142"/>
                  </a:lnTo>
                  <a:lnTo>
                    <a:pt x="293" y="130"/>
                  </a:lnTo>
                  <a:lnTo>
                    <a:pt x="287" y="118"/>
                  </a:lnTo>
                  <a:lnTo>
                    <a:pt x="280" y="109"/>
                  </a:lnTo>
                  <a:lnTo>
                    <a:pt x="270" y="102"/>
                  </a:lnTo>
                  <a:lnTo>
                    <a:pt x="264" y="98"/>
                  </a:lnTo>
                  <a:lnTo>
                    <a:pt x="258" y="96"/>
                  </a:lnTo>
                  <a:lnTo>
                    <a:pt x="252" y="93"/>
                  </a:lnTo>
                  <a:lnTo>
                    <a:pt x="245" y="91"/>
                  </a:lnTo>
                  <a:lnTo>
                    <a:pt x="230" y="88"/>
                  </a:lnTo>
                  <a:lnTo>
                    <a:pt x="212" y="87"/>
                  </a:lnTo>
                  <a:lnTo>
                    <a:pt x="189" y="88"/>
                  </a:lnTo>
                  <a:lnTo>
                    <a:pt x="171" y="91"/>
                  </a:lnTo>
                  <a:lnTo>
                    <a:pt x="163" y="92"/>
                  </a:lnTo>
                  <a:lnTo>
                    <a:pt x="155" y="94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38" y="105"/>
                  </a:lnTo>
                  <a:lnTo>
                    <a:pt x="133" y="111"/>
                  </a:lnTo>
                  <a:lnTo>
                    <a:pt x="130" y="118"/>
                  </a:lnTo>
                  <a:lnTo>
                    <a:pt x="129" y="125"/>
                  </a:lnTo>
                  <a:lnTo>
                    <a:pt x="130" y="131"/>
                  </a:lnTo>
                  <a:lnTo>
                    <a:pt x="133" y="137"/>
                  </a:lnTo>
                  <a:lnTo>
                    <a:pt x="136" y="142"/>
                  </a:lnTo>
                  <a:lnTo>
                    <a:pt x="141" y="147"/>
                  </a:lnTo>
                  <a:lnTo>
                    <a:pt x="147" y="150"/>
                  </a:lnTo>
                  <a:lnTo>
                    <a:pt x="154" y="154"/>
                  </a:lnTo>
                  <a:lnTo>
                    <a:pt x="165" y="158"/>
                  </a:lnTo>
                  <a:lnTo>
                    <a:pt x="178" y="161"/>
                  </a:lnTo>
                  <a:lnTo>
                    <a:pt x="212" y="171"/>
                  </a:lnTo>
                  <a:lnTo>
                    <a:pt x="255" y="181"/>
                  </a:lnTo>
                  <a:lnTo>
                    <a:pt x="277" y="186"/>
                  </a:lnTo>
                  <a:lnTo>
                    <a:pt x="299" y="192"/>
                  </a:lnTo>
                  <a:lnTo>
                    <a:pt x="319" y="198"/>
                  </a:lnTo>
                  <a:lnTo>
                    <a:pt x="337" y="205"/>
                  </a:lnTo>
                  <a:lnTo>
                    <a:pt x="353" y="212"/>
                  </a:lnTo>
                  <a:lnTo>
                    <a:pt x="367" y="220"/>
                  </a:lnTo>
                  <a:lnTo>
                    <a:pt x="379" y="227"/>
                  </a:lnTo>
                  <a:lnTo>
                    <a:pt x="390" y="235"/>
                  </a:lnTo>
                  <a:lnTo>
                    <a:pt x="398" y="244"/>
                  </a:lnTo>
                  <a:lnTo>
                    <a:pt x="407" y="252"/>
                  </a:lnTo>
                  <a:lnTo>
                    <a:pt x="413" y="263"/>
                  </a:lnTo>
                  <a:lnTo>
                    <a:pt x="418" y="273"/>
                  </a:lnTo>
                  <a:lnTo>
                    <a:pt x="422" y="285"/>
                  </a:lnTo>
                  <a:lnTo>
                    <a:pt x="426" y="297"/>
                  </a:lnTo>
                  <a:lnTo>
                    <a:pt x="427" y="310"/>
                  </a:lnTo>
                  <a:lnTo>
                    <a:pt x="428" y="325"/>
                  </a:lnTo>
                  <a:lnTo>
                    <a:pt x="427" y="340"/>
                  </a:lnTo>
                  <a:lnTo>
                    <a:pt x="424" y="354"/>
                  </a:lnTo>
                  <a:lnTo>
                    <a:pt x="421" y="369"/>
                  </a:lnTo>
                  <a:lnTo>
                    <a:pt x="415" y="383"/>
                  </a:lnTo>
                  <a:lnTo>
                    <a:pt x="408" y="396"/>
                  </a:lnTo>
                  <a:lnTo>
                    <a:pt x="398" y="409"/>
                  </a:lnTo>
                  <a:lnTo>
                    <a:pt x="387" y="421"/>
                  </a:lnTo>
                  <a:lnTo>
                    <a:pt x="375" y="433"/>
                  </a:lnTo>
                  <a:lnTo>
                    <a:pt x="361" y="443"/>
                  </a:lnTo>
                  <a:lnTo>
                    <a:pt x="346" y="452"/>
                  </a:lnTo>
                  <a:lnTo>
                    <a:pt x="329" y="461"/>
                  </a:lnTo>
                  <a:lnTo>
                    <a:pt x="310" y="467"/>
                  </a:lnTo>
                  <a:lnTo>
                    <a:pt x="289" y="471"/>
                  </a:lnTo>
                  <a:lnTo>
                    <a:pt x="268" y="475"/>
                  </a:lnTo>
                  <a:lnTo>
                    <a:pt x="244" y="477"/>
                  </a:lnTo>
                  <a:lnTo>
                    <a:pt x="219" y="477"/>
                  </a:lnTo>
                  <a:lnTo>
                    <a:pt x="196" y="477"/>
                  </a:lnTo>
                  <a:lnTo>
                    <a:pt x="175" y="475"/>
                  </a:lnTo>
                  <a:lnTo>
                    <a:pt x="154" y="473"/>
                  </a:lnTo>
                  <a:lnTo>
                    <a:pt x="135" y="468"/>
                  </a:lnTo>
                  <a:lnTo>
                    <a:pt x="117" y="463"/>
                  </a:lnTo>
                  <a:lnTo>
                    <a:pt x="100" y="457"/>
                  </a:lnTo>
                  <a:lnTo>
                    <a:pt x="85" y="449"/>
                  </a:lnTo>
                  <a:lnTo>
                    <a:pt x="72" y="440"/>
                  </a:lnTo>
                  <a:lnTo>
                    <a:pt x="59" y="430"/>
                  </a:lnTo>
                  <a:lnTo>
                    <a:pt x="47" y="419"/>
                  </a:lnTo>
                  <a:lnTo>
                    <a:pt x="36" y="408"/>
                  </a:lnTo>
                  <a:lnTo>
                    <a:pt x="26" y="395"/>
                  </a:lnTo>
                  <a:lnTo>
                    <a:pt x="18" y="382"/>
                  </a:lnTo>
                  <a:lnTo>
                    <a:pt x="11" y="368"/>
                  </a:lnTo>
                  <a:lnTo>
                    <a:pt x="5" y="353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4" name="Freeform 165">
              <a:extLst>
                <a:ext uri="{FF2B5EF4-FFF2-40B4-BE49-F238E27FC236}">
                  <a16:creationId xmlns:a16="http://schemas.microsoft.com/office/drawing/2014/main" id="{EE1AF29F-F757-4222-B040-1A6B1055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450" y="1817688"/>
              <a:ext cx="166688" cy="249238"/>
            </a:xfrm>
            <a:custGeom>
              <a:avLst/>
              <a:gdLst>
                <a:gd name="T0" fmla="*/ 0 w 423"/>
                <a:gd name="T1" fmla="*/ 631 h 631"/>
                <a:gd name="T2" fmla="*/ 0 w 423"/>
                <a:gd name="T3" fmla="*/ 0 h 631"/>
                <a:gd name="T4" fmla="*/ 120 w 423"/>
                <a:gd name="T5" fmla="*/ 0 h 631"/>
                <a:gd name="T6" fmla="*/ 120 w 423"/>
                <a:gd name="T7" fmla="*/ 335 h 631"/>
                <a:gd name="T8" fmla="*/ 263 w 423"/>
                <a:gd name="T9" fmla="*/ 174 h 631"/>
                <a:gd name="T10" fmla="*/ 412 w 423"/>
                <a:gd name="T11" fmla="*/ 174 h 631"/>
                <a:gd name="T12" fmla="*/ 256 w 423"/>
                <a:gd name="T13" fmla="*/ 341 h 631"/>
                <a:gd name="T14" fmla="*/ 423 w 423"/>
                <a:gd name="T15" fmla="*/ 631 h 631"/>
                <a:gd name="T16" fmla="*/ 293 w 423"/>
                <a:gd name="T17" fmla="*/ 631 h 631"/>
                <a:gd name="T18" fmla="*/ 177 w 423"/>
                <a:gd name="T19" fmla="*/ 426 h 631"/>
                <a:gd name="T20" fmla="*/ 120 w 423"/>
                <a:gd name="T21" fmla="*/ 484 h 631"/>
                <a:gd name="T22" fmla="*/ 120 w 423"/>
                <a:gd name="T23" fmla="*/ 631 h 631"/>
                <a:gd name="T24" fmla="*/ 0 w 423"/>
                <a:gd name="T25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631">
                  <a:moveTo>
                    <a:pt x="0" y="631"/>
                  </a:moveTo>
                  <a:lnTo>
                    <a:pt x="0" y="0"/>
                  </a:lnTo>
                  <a:lnTo>
                    <a:pt x="120" y="0"/>
                  </a:lnTo>
                  <a:lnTo>
                    <a:pt x="120" y="335"/>
                  </a:lnTo>
                  <a:lnTo>
                    <a:pt x="263" y="174"/>
                  </a:lnTo>
                  <a:lnTo>
                    <a:pt x="412" y="174"/>
                  </a:lnTo>
                  <a:lnTo>
                    <a:pt x="256" y="341"/>
                  </a:lnTo>
                  <a:lnTo>
                    <a:pt x="423" y="631"/>
                  </a:lnTo>
                  <a:lnTo>
                    <a:pt x="293" y="631"/>
                  </a:lnTo>
                  <a:lnTo>
                    <a:pt x="177" y="426"/>
                  </a:lnTo>
                  <a:lnTo>
                    <a:pt x="120" y="484"/>
                  </a:lnTo>
                  <a:lnTo>
                    <a:pt x="12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5" name="Freeform 166">
              <a:extLst>
                <a:ext uri="{FF2B5EF4-FFF2-40B4-BE49-F238E27FC236}">
                  <a16:creationId xmlns:a16="http://schemas.microsoft.com/office/drawing/2014/main" id="{198889A8-FC39-4F8B-AE4F-2E08F40B01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3188" y="1882775"/>
              <a:ext cx="187325" cy="188913"/>
            </a:xfrm>
            <a:custGeom>
              <a:avLst/>
              <a:gdLst>
                <a:gd name="T0" fmla="*/ 126 w 472"/>
                <a:gd name="T1" fmla="*/ 271 h 477"/>
                <a:gd name="T2" fmla="*/ 136 w 472"/>
                <a:gd name="T3" fmla="*/ 312 h 477"/>
                <a:gd name="T4" fmla="*/ 157 w 472"/>
                <a:gd name="T5" fmla="*/ 343 h 477"/>
                <a:gd name="T6" fmla="*/ 183 w 472"/>
                <a:gd name="T7" fmla="*/ 365 h 477"/>
                <a:gd name="T8" fmla="*/ 214 w 472"/>
                <a:gd name="T9" fmla="*/ 377 h 477"/>
                <a:gd name="T10" fmla="*/ 248 w 472"/>
                <a:gd name="T11" fmla="*/ 378 h 477"/>
                <a:gd name="T12" fmla="*/ 280 w 472"/>
                <a:gd name="T13" fmla="*/ 370 h 477"/>
                <a:gd name="T14" fmla="*/ 307 w 472"/>
                <a:gd name="T15" fmla="*/ 352 h 477"/>
                <a:gd name="T16" fmla="*/ 330 w 472"/>
                <a:gd name="T17" fmla="*/ 323 h 477"/>
                <a:gd name="T18" fmla="*/ 343 w 472"/>
                <a:gd name="T19" fmla="*/ 285 h 477"/>
                <a:gd name="T20" fmla="*/ 348 w 472"/>
                <a:gd name="T21" fmla="*/ 238 h 477"/>
                <a:gd name="T22" fmla="*/ 343 w 472"/>
                <a:gd name="T23" fmla="*/ 192 h 477"/>
                <a:gd name="T24" fmla="*/ 330 w 472"/>
                <a:gd name="T25" fmla="*/ 155 h 477"/>
                <a:gd name="T26" fmla="*/ 307 w 472"/>
                <a:gd name="T27" fmla="*/ 127 h 477"/>
                <a:gd name="T28" fmla="*/ 280 w 472"/>
                <a:gd name="T29" fmla="*/ 107 h 477"/>
                <a:gd name="T30" fmla="*/ 248 w 472"/>
                <a:gd name="T31" fmla="*/ 99 h 477"/>
                <a:gd name="T32" fmla="*/ 214 w 472"/>
                <a:gd name="T33" fmla="*/ 102 h 477"/>
                <a:gd name="T34" fmla="*/ 183 w 472"/>
                <a:gd name="T35" fmla="*/ 112 h 477"/>
                <a:gd name="T36" fmla="*/ 157 w 472"/>
                <a:gd name="T37" fmla="*/ 135 h 477"/>
                <a:gd name="T38" fmla="*/ 136 w 472"/>
                <a:gd name="T39" fmla="*/ 166 h 477"/>
                <a:gd name="T40" fmla="*/ 126 w 472"/>
                <a:gd name="T41" fmla="*/ 207 h 477"/>
                <a:gd name="T42" fmla="*/ 0 w 472"/>
                <a:gd name="T43" fmla="*/ 233 h 477"/>
                <a:gd name="T44" fmla="*/ 4 w 472"/>
                <a:gd name="T45" fmla="*/ 187 h 477"/>
                <a:gd name="T46" fmla="*/ 17 w 472"/>
                <a:gd name="T47" fmla="*/ 144 h 477"/>
                <a:gd name="T48" fmla="*/ 37 w 472"/>
                <a:gd name="T49" fmla="*/ 103 h 477"/>
                <a:gd name="T50" fmla="*/ 66 w 472"/>
                <a:gd name="T51" fmla="*/ 66 h 477"/>
                <a:gd name="T52" fmla="*/ 101 w 472"/>
                <a:gd name="T53" fmla="*/ 37 h 477"/>
                <a:gd name="T54" fmla="*/ 142 w 472"/>
                <a:gd name="T55" fmla="*/ 17 h 477"/>
                <a:gd name="T56" fmla="*/ 187 w 472"/>
                <a:gd name="T57" fmla="*/ 5 h 477"/>
                <a:gd name="T58" fmla="*/ 236 w 472"/>
                <a:gd name="T59" fmla="*/ 0 h 477"/>
                <a:gd name="T60" fmla="*/ 309 w 472"/>
                <a:gd name="T61" fmla="*/ 10 h 477"/>
                <a:gd name="T62" fmla="*/ 352 w 472"/>
                <a:gd name="T63" fmla="*/ 26 h 477"/>
                <a:gd name="T64" fmla="*/ 389 w 472"/>
                <a:gd name="T65" fmla="*/ 51 h 477"/>
                <a:gd name="T66" fmla="*/ 435 w 472"/>
                <a:gd name="T67" fmla="*/ 104 h 477"/>
                <a:gd name="T68" fmla="*/ 463 w 472"/>
                <a:gd name="T69" fmla="*/ 166 h 477"/>
                <a:gd name="T70" fmla="*/ 472 w 472"/>
                <a:gd name="T71" fmla="*/ 238 h 477"/>
                <a:gd name="T72" fmla="*/ 463 w 472"/>
                <a:gd name="T73" fmla="*/ 310 h 477"/>
                <a:gd name="T74" fmla="*/ 435 w 472"/>
                <a:gd name="T75" fmla="*/ 374 h 477"/>
                <a:gd name="T76" fmla="*/ 389 w 472"/>
                <a:gd name="T77" fmla="*/ 426 h 477"/>
                <a:gd name="T78" fmla="*/ 350 w 472"/>
                <a:gd name="T79" fmla="*/ 451 h 477"/>
                <a:gd name="T80" fmla="*/ 309 w 472"/>
                <a:gd name="T81" fmla="*/ 468 h 477"/>
                <a:gd name="T82" fmla="*/ 237 w 472"/>
                <a:gd name="T83" fmla="*/ 477 h 477"/>
                <a:gd name="T84" fmla="*/ 190 w 472"/>
                <a:gd name="T85" fmla="*/ 474 h 477"/>
                <a:gd name="T86" fmla="*/ 146 w 472"/>
                <a:gd name="T87" fmla="*/ 462 h 477"/>
                <a:gd name="T88" fmla="*/ 103 w 472"/>
                <a:gd name="T89" fmla="*/ 442 h 477"/>
                <a:gd name="T90" fmla="*/ 66 w 472"/>
                <a:gd name="T91" fmla="*/ 414 h 477"/>
                <a:gd name="T92" fmla="*/ 37 w 472"/>
                <a:gd name="T93" fmla="*/ 380 h 477"/>
                <a:gd name="T94" fmla="*/ 17 w 472"/>
                <a:gd name="T95" fmla="*/ 338 h 477"/>
                <a:gd name="T96" fmla="*/ 4 w 472"/>
                <a:gd name="T97" fmla="*/ 288 h 477"/>
                <a:gd name="T98" fmla="*/ 0 w 472"/>
                <a:gd name="T99" fmla="*/ 23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2" h="477">
                  <a:moveTo>
                    <a:pt x="124" y="239"/>
                  </a:moveTo>
                  <a:lnTo>
                    <a:pt x="124" y="255"/>
                  </a:lnTo>
                  <a:lnTo>
                    <a:pt x="126" y="271"/>
                  </a:lnTo>
                  <a:lnTo>
                    <a:pt x="129" y="285"/>
                  </a:lnTo>
                  <a:lnTo>
                    <a:pt x="133" y="300"/>
                  </a:lnTo>
                  <a:lnTo>
                    <a:pt x="136" y="312"/>
                  </a:lnTo>
                  <a:lnTo>
                    <a:pt x="142" y="323"/>
                  </a:lnTo>
                  <a:lnTo>
                    <a:pt x="148" y="333"/>
                  </a:lnTo>
                  <a:lnTo>
                    <a:pt x="157" y="343"/>
                  </a:lnTo>
                  <a:lnTo>
                    <a:pt x="165" y="352"/>
                  </a:lnTo>
                  <a:lnTo>
                    <a:pt x="173" y="359"/>
                  </a:lnTo>
                  <a:lnTo>
                    <a:pt x="183" y="365"/>
                  </a:lnTo>
                  <a:lnTo>
                    <a:pt x="193" y="370"/>
                  </a:lnTo>
                  <a:lnTo>
                    <a:pt x="203" y="375"/>
                  </a:lnTo>
                  <a:lnTo>
                    <a:pt x="214" y="377"/>
                  </a:lnTo>
                  <a:lnTo>
                    <a:pt x="225" y="378"/>
                  </a:lnTo>
                  <a:lnTo>
                    <a:pt x="237" y="380"/>
                  </a:lnTo>
                  <a:lnTo>
                    <a:pt x="248" y="378"/>
                  </a:lnTo>
                  <a:lnTo>
                    <a:pt x="260" y="377"/>
                  </a:lnTo>
                  <a:lnTo>
                    <a:pt x="270" y="375"/>
                  </a:lnTo>
                  <a:lnTo>
                    <a:pt x="280" y="370"/>
                  </a:lnTo>
                  <a:lnTo>
                    <a:pt x="289" y="365"/>
                  </a:lnTo>
                  <a:lnTo>
                    <a:pt x="299" y="359"/>
                  </a:lnTo>
                  <a:lnTo>
                    <a:pt x="307" y="352"/>
                  </a:lnTo>
                  <a:lnTo>
                    <a:pt x="316" y="343"/>
                  </a:lnTo>
                  <a:lnTo>
                    <a:pt x="323" y="333"/>
                  </a:lnTo>
                  <a:lnTo>
                    <a:pt x="330" y="323"/>
                  </a:lnTo>
                  <a:lnTo>
                    <a:pt x="336" y="312"/>
                  </a:lnTo>
                  <a:lnTo>
                    <a:pt x="340" y="298"/>
                  </a:lnTo>
                  <a:lnTo>
                    <a:pt x="343" y="285"/>
                  </a:lnTo>
                  <a:lnTo>
                    <a:pt x="346" y="271"/>
                  </a:lnTo>
                  <a:lnTo>
                    <a:pt x="348" y="254"/>
                  </a:lnTo>
                  <a:lnTo>
                    <a:pt x="348" y="238"/>
                  </a:lnTo>
                  <a:lnTo>
                    <a:pt x="348" y="222"/>
                  </a:lnTo>
                  <a:lnTo>
                    <a:pt x="346" y="207"/>
                  </a:lnTo>
                  <a:lnTo>
                    <a:pt x="343" y="192"/>
                  </a:lnTo>
                  <a:lnTo>
                    <a:pt x="340" y="179"/>
                  </a:lnTo>
                  <a:lnTo>
                    <a:pt x="336" y="166"/>
                  </a:lnTo>
                  <a:lnTo>
                    <a:pt x="330" y="155"/>
                  </a:lnTo>
                  <a:lnTo>
                    <a:pt x="323" y="144"/>
                  </a:lnTo>
                  <a:lnTo>
                    <a:pt x="316" y="135"/>
                  </a:lnTo>
                  <a:lnTo>
                    <a:pt x="307" y="127"/>
                  </a:lnTo>
                  <a:lnTo>
                    <a:pt x="299" y="119"/>
                  </a:lnTo>
                  <a:lnTo>
                    <a:pt x="289" y="112"/>
                  </a:lnTo>
                  <a:lnTo>
                    <a:pt x="280" y="107"/>
                  </a:lnTo>
                  <a:lnTo>
                    <a:pt x="270" y="104"/>
                  </a:lnTo>
                  <a:lnTo>
                    <a:pt x="260" y="102"/>
                  </a:lnTo>
                  <a:lnTo>
                    <a:pt x="248" y="99"/>
                  </a:lnTo>
                  <a:lnTo>
                    <a:pt x="237" y="99"/>
                  </a:lnTo>
                  <a:lnTo>
                    <a:pt x="225" y="99"/>
                  </a:lnTo>
                  <a:lnTo>
                    <a:pt x="214" y="102"/>
                  </a:lnTo>
                  <a:lnTo>
                    <a:pt x="203" y="104"/>
                  </a:lnTo>
                  <a:lnTo>
                    <a:pt x="193" y="107"/>
                  </a:lnTo>
                  <a:lnTo>
                    <a:pt x="183" y="112"/>
                  </a:lnTo>
                  <a:lnTo>
                    <a:pt x="173" y="119"/>
                  </a:lnTo>
                  <a:lnTo>
                    <a:pt x="165" y="127"/>
                  </a:lnTo>
                  <a:lnTo>
                    <a:pt x="157" y="135"/>
                  </a:lnTo>
                  <a:lnTo>
                    <a:pt x="148" y="144"/>
                  </a:lnTo>
                  <a:lnTo>
                    <a:pt x="142" y="155"/>
                  </a:lnTo>
                  <a:lnTo>
                    <a:pt x="136" y="166"/>
                  </a:lnTo>
                  <a:lnTo>
                    <a:pt x="133" y="179"/>
                  </a:lnTo>
                  <a:lnTo>
                    <a:pt x="129" y="192"/>
                  </a:lnTo>
                  <a:lnTo>
                    <a:pt x="126" y="207"/>
                  </a:lnTo>
                  <a:lnTo>
                    <a:pt x="124" y="222"/>
                  </a:lnTo>
                  <a:lnTo>
                    <a:pt x="124" y="239"/>
                  </a:lnTo>
                  <a:close/>
                  <a:moveTo>
                    <a:pt x="0" y="233"/>
                  </a:moveTo>
                  <a:lnTo>
                    <a:pt x="0" y="217"/>
                  </a:lnTo>
                  <a:lnTo>
                    <a:pt x="1" y="203"/>
                  </a:lnTo>
                  <a:lnTo>
                    <a:pt x="4" y="187"/>
                  </a:lnTo>
                  <a:lnTo>
                    <a:pt x="7" y="173"/>
                  </a:lnTo>
                  <a:lnTo>
                    <a:pt x="12" y="159"/>
                  </a:lnTo>
                  <a:lnTo>
                    <a:pt x="17" y="144"/>
                  </a:lnTo>
                  <a:lnTo>
                    <a:pt x="23" y="130"/>
                  </a:lnTo>
                  <a:lnTo>
                    <a:pt x="30" y="116"/>
                  </a:lnTo>
                  <a:lnTo>
                    <a:pt x="37" y="103"/>
                  </a:lnTo>
                  <a:lnTo>
                    <a:pt x="47" y="90"/>
                  </a:lnTo>
                  <a:lnTo>
                    <a:pt x="55" y="78"/>
                  </a:lnTo>
                  <a:lnTo>
                    <a:pt x="66" y="66"/>
                  </a:lnTo>
                  <a:lnTo>
                    <a:pt x="77" y="56"/>
                  </a:lnTo>
                  <a:lnTo>
                    <a:pt x="89" y="47"/>
                  </a:lnTo>
                  <a:lnTo>
                    <a:pt x="101" y="37"/>
                  </a:lnTo>
                  <a:lnTo>
                    <a:pt x="114" y="30"/>
                  </a:lnTo>
                  <a:lnTo>
                    <a:pt x="128" y="23"/>
                  </a:lnTo>
                  <a:lnTo>
                    <a:pt x="142" y="17"/>
                  </a:lnTo>
                  <a:lnTo>
                    <a:pt x="157" y="12"/>
                  </a:lnTo>
                  <a:lnTo>
                    <a:pt x="172" y="7"/>
                  </a:lnTo>
                  <a:lnTo>
                    <a:pt x="187" y="5"/>
                  </a:lnTo>
                  <a:lnTo>
                    <a:pt x="203" y="2"/>
                  </a:lnTo>
                  <a:lnTo>
                    <a:pt x="219" y="0"/>
                  </a:lnTo>
                  <a:lnTo>
                    <a:pt x="236" y="0"/>
                  </a:lnTo>
                  <a:lnTo>
                    <a:pt x="261" y="1"/>
                  </a:lnTo>
                  <a:lnTo>
                    <a:pt x="286" y="5"/>
                  </a:lnTo>
                  <a:lnTo>
                    <a:pt x="309" y="10"/>
                  </a:lnTo>
                  <a:lnTo>
                    <a:pt x="330" y="17"/>
                  </a:lnTo>
                  <a:lnTo>
                    <a:pt x="341" y="22"/>
                  </a:lnTo>
                  <a:lnTo>
                    <a:pt x="352" y="26"/>
                  </a:lnTo>
                  <a:lnTo>
                    <a:pt x="361" y="32"/>
                  </a:lnTo>
                  <a:lnTo>
                    <a:pt x="371" y="38"/>
                  </a:lnTo>
                  <a:lnTo>
                    <a:pt x="389" y="51"/>
                  </a:lnTo>
                  <a:lnTo>
                    <a:pt x="407" y="67"/>
                  </a:lnTo>
                  <a:lnTo>
                    <a:pt x="422" y="85"/>
                  </a:lnTo>
                  <a:lnTo>
                    <a:pt x="435" y="104"/>
                  </a:lnTo>
                  <a:lnTo>
                    <a:pt x="447" y="123"/>
                  </a:lnTo>
                  <a:lnTo>
                    <a:pt x="456" y="143"/>
                  </a:lnTo>
                  <a:lnTo>
                    <a:pt x="463" y="166"/>
                  </a:lnTo>
                  <a:lnTo>
                    <a:pt x="469" y="189"/>
                  </a:lnTo>
                  <a:lnTo>
                    <a:pt x="471" y="212"/>
                  </a:lnTo>
                  <a:lnTo>
                    <a:pt x="472" y="238"/>
                  </a:lnTo>
                  <a:lnTo>
                    <a:pt x="471" y="263"/>
                  </a:lnTo>
                  <a:lnTo>
                    <a:pt x="469" y="288"/>
                  </a:lnTo>
                  <a:lnTo>
                    <a:pt x="463" y="310"/>
                  </a:lnTo>
                  <a:lnTo>
                    <a:pt x="456" y="333"/>
                  </a:lnTo>
                  <a:lnTo>
                    <a:pt x="446" y="353"/>
                  </a:lnTo>
                  <a:lnTo>
                    <a:pt x="435" y="374"/>
                  </a:lnTo>
                  <a:lnTo>
                    <a:pt x="421" y="391"/>
                  </a:lnTo>
                  <a:lnTo>
                    <a:pt x="405" y="409"/>
                  </a:lnTo>
                  <a:lnTo>
                    <a:pt x="389" y="426"/>
                  </a:lnTo>
                  <a:lnTo>
                    <a:pt x="370" y="439"/>
                  </a:lnTo>
                  <a:lnTo>
                    <a:pt x="360" y="445"/>
                  </a:lnTo>
                  <a:lnTo>
                    <a:pt x="350" y="451"/>
                  </a:lnTo>
                  <a:lnTo>
                    <a:pt x="341" y="456"/>
                  </a:lnTo>
                  <a:lnTo>
                    <a:pt x="330" y="461"/>
                  </a:lnTo>
                  <a:lnTo>
                    <a:pt x="309" y="468"/>
                  </a:lnTo>
                  <a:lnTo>
                    <a:pt x="286" y="474"/>
                  </a:lnTo>
                  <a:lnTo>
                    <a:pt x="262" y="476"/>
                  </a:lnTo>
                  <a:lnTo>
                    <a:pt x="237" y="477"/>
                  </a:lnTo>
                  <a:lnTo>
                    <a:pt x="221" y="477"/>
                  </a:lnTo>
                  <a:lnTo>
                    <a:pt x="206" y="476"/>
                  </a:lnTo>
                  <a:lnTo>
                    <a:pt x="190" y="474"/>
                  </a:lnTo>
                  <a:lnTo>
                    <a:pt x="175" y="470"/>
                  </a:lnTo>
                  <a:lnTo>
                    <a:pt x="160" y="467"/>
                  </a:lnTo>
                  <a:lnTo>
                    <a:pt x="146" y="462"/>
                  </a:lnTo>
                  <a:lnTo>
                    <a:pt x="130" y="456"/>
                  </a:lnTo>
                  <a:lnTo>
                    <a:pt x="116" y="450"/>
                  </a:lnTo>
                  <a:lnTo>
                    <a:pt x="103" y="442"/>
                  </a:lnTo>
                  <a:lnTo>
                    <a:pt x="90" y="433"/>
                  </a:lnTo>
                  <a:lnTo>
                    <a:pt x="78" y="425"/>
                  </a:lnTo>
                  <a:lnTo>
                    <a:pt x="66" y="414"/>
                  </a:lnTo>
                  <a:lnTo>
                    <a:pt x="56" y="403"/>
                  </a:lnTo>
                  <a:lnTo>
                    <a:pt x="47" y="391"/>
                  </a:lnTo>
                  <a:lnTo>
                    <a:pt x="37" y="380"/>
                  </a:lnTo>
                  <a:lnTo>
                    <a:pt x="30" y="366"/>
                  </a:lnTo>
                  <a:lnTo>
                    <a:pt x="23" y="352"/>
                  </a:lnTo>
                  <a:lnTo>
                    <a:pt x="17" y="338"/>
                  </a:lnTo>
                  <a:lnTo>
                    <a:pt x="12" y="321"/>
                  </a:lnTo>
                  <a:lnTo>
                    <a:pt x="7" y="306"/>
                  </a:lnTo>
                  <a:lnTo>
                    <a:pt x="4" y="288"/>
                  </a:lnTo>
                  <a:lnTo>
                    <a:pt x="1" y="271"/>
                  </a:lnTo>
                  <a:lnTo>
                    <a:pt x="0" y="25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6" name="Freeform 167">
              <a:extLst>
                <a:ext uri="{FF2B5EF4-FFF2-40B4-BE49-F238E27FC236}">
                  <a16:creationId xmlns:a16="http://schemas.microsoft.com/office/drawing/2014/main" id="{33D8029B-6609-4E0F-B8FB-ECE5399F5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025" y="1885950"/>
              <a:ext cx="165100" cy="185738"/>
            </a:xfrm>
            <a:custGeom>
              <a:avLst/>
              <a:gdLst>
                <a:gd name="T0" fmla="*/ 305 w 418"/>
                <a:gd name="T1" fmla="*/ 388 h 466"/>
                <a:gd name="T2" fmla="*/ 291 w 418"/>
                <a:gd name="T3" fmla="*/ 406 h 466"/>
                <a:gd name="T4" fmla="*/ 277 w 418"/>
                <a:gd name="T5" fmla="*/ 421 h 466"/>
                <a:gd name="T6" fmla="*/ 259 w 418"/>
                <a:gd name="T7" fmla="*/ 434 h 466"/>
                <a:gd name="T8" fmla="*/ 239 w 418"/>
                <a:gd name="T9" fmla="*/ 446 h 466"/>
                <a:gd name="T10" fmla="*/ 218 w 418"/>
                <a:gd name="T11" fmla="*/ 454 h 466"/>
                <a:gd name="T12" fmla="*/ 198 w 418"/>
                <a:gd name="T13" fmla="*/ 462 h 466"/>
                <a:gd name="T14" fmla="*/ 176 w 418"/>
                <a:gd name="T15" fmla="*/ 465 h 466"/>
                <a:gd name="T16" fmla="*/ 153 w 418"/>
                <a:gd name="T17" fmla="*/ 466 h 466"/>
                <a:gd name="T18" fmla="*/ 131 w 418"/>
                <a:gd name="T19" fmla="*/ 465 h 466"/>
                <a:gd name="T20" fmla="*/ 109 w 418"/>
                <a:gd name="T21" fmla="*/ 462 h 466"/>
                <a:gd name="T22" fmla="*/ 89 w 418"/>
                <a:gd name="T23" fmla="*/ 456 h 466"/>
                <a:gd name="T24" fmla="*/ 71 w 418"/>
                <a:gd name="T25" fmla="*/ 446 h 466"/>
                <a:gd name="T26" fmla="*/ 53 w 418"/>
                <a:gd name="T27" fmla="*/ 435 h 466"/>
                <a:gd name="T28" fmla="*/ 39 w 418"/>
                <a:gd name="T29" fmla="*/ 422 h 466"/>
                <a:gd name="T30" fmla="*/ 27 w 418"/>
                <a:gd name="T31" fmla="*/ 407 h 466"/>
                <a:gd name="T32" fmla="*/ 17 w 418"/>
                <a:gd name="T33" fmla="*/ 390 h 466"/>
                <a:gd name="T34" fmla="*/ 10 w 418"/>
                <a:gd name="T35" fmla="*/ 370 h 466"/>
                <a:gd name="T36" fmla="*/ 5 w 418"/>
                <a:gd name="T37" fmla="*/ 346 h 466"/>
                <a:gd name="T38" fmla="*/ 0 w 418"/>
                <a:gd name="T39" fmla="*/ 289 h 466"/>
                <a:gd name="T40" fmla="*/ 122 w 418"/>
                <a:gd name="T41" fmla="*/ 0 h 466"/>
                <a:gd name="T42" fmla="*/ 122 w 418"/>
                <a:gd name="T43" fmla="*/ 253 h 466"/>
                <a:gd name="T44" fmla="*/ 126 w 418"/>
                <a:gd name="T45" fmla="*/ 312 h 466"/>
                <a:gd name="T46" fmla="*/ 133 w 418"/>
                <a:gd name="T47" fmla="*/ 338 h 466"/>
                <a:gd name="T48" fmla="*/ 145 w 418"/>
                <a:gd name="T49" fmla="*/ 355 h 466"/>
                <a:gd name="T50" fmla="*/ 163 w 418"/>
                <a:gd name="T51" fmla="*/ 367 h 466"/>
                <a:gd name="T52" fmla="*/ 185 w 418"/>
                <a:gd name="T53" fmla="*/ 375 h 466"/>
                <a:gd name="T54" fmla="*/ 213 w 418"/>
                <a:gd name="T55" fmla="*/ 373 h 466"/>
                <a:gd name="T56" fmla="*/ 241 w 418"/>
                <a:gd name="T57" fmla="*/ 365 h 466"/>
                <a:gd name="T58" fmla="*/ 265 w 418"/>
                <a:gd name="T59" fmla="*/ 348 h 466"/>
                <a:gd name="T60" fmla="*/ 281 w 418"/>
                <a:gd name="T61" fmla="*/ 328 h 466"/>
                <a:gd name="T62" fmla="*/ 290 w 418"/>
                <a:gd name="T63" fmla="*/ 308 h 466"/>
                <a:gd name="T64" fmla="*/ 293 w 418"/>
                <a:gd name="T65" fmla="*/ 286 h 466"/>
                <a:gd name="T66" fmla="*/ 296 w 418"/>
                <a:gd name="T67" fmla="*/ 237 h 466"/>
                <a:gd name="T68" fmla="*/ 297 w 418"/>
                <a:gd name="T69" fmla="*/ 0 h 466"/>
                <a:gd name="T70" fmla="*/ 418 w 418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466">
                  <a:moveTo>
                    <a:pt x="305" y="457"/>
                  </a:moveTo>
                  <a:lnTo>
                    <a:pt x="305" y="388"/>
                  </a:lnTo>
                  <a:lnTo>
                    <a:pt x="298" y="397"/>
                  </a:lnTo>
                  <a:lnTo>
                    <a:pt x="291" y="406"/>
                  </a:lnTo>
                  <a:lnTo>
                    <a:pt x="284" y="414"/>
                  </a:lnTo>
                  <a:lnTo>
                    <a:pt x="277" y="421"/>
                  </a:lnTo>
                  <a:lnTo>
                    <a:pt x="267" y="428"/>
                  </a:lnTo>
                  <a:lnTo>
                    <a:pt x="259" y="434"/>
                  </a:lnTo>
                  <a:lnTo>
                    <a:pt x="249" y="440"/>
                  </a:lnTo>
                  <a:lnTo>
                    <a:pt x="239" y="446"/>
                  </a:lnTo>
                  <a:lnTo>
                    <a:pt x="229" y="451"/>
                  </a:lnTo>
                  <a:lnTo>
                    <a:pt x="218" y="454"/>
                  </a:lnTo>
                  <a:lnTo>
                    <a:pt x="208" y="458"/>
                  </a:lnTo>
                  <a:lnTo>
                    <a:pt x="198" y="462"/>
                  </a:lnTo>
                  <a:lnTo>
                    <a:pt x="187" y="464"/>
                  </a:lnTo>
                  <a:lnTo>
                    <a:pt x="176" y="465"/>
                  </a:lnTo>
                  <a:lnTo>
                    <a:pt x="164" y="466"/>
                  </a:lnTo>
                  <a:lnTo>
                    <a:pt x="153" y="466"/>
                  </a:lnTo>
                  <a:lnTo>
                    <a:pt x="141" y="466"/>
                  </a:lnTo>
                  <a:lnTo>
                    <a:pt x="131" y="465"/>
                  </a:lnTo>
                  <a:lnTo>
                    <a:pt x="120" y="464"/>
                  </a:lnTo>
                  <a:lnTo>
                    <a:pt x="109" y="462"/>
                  </a:lnTo>
                  <a:lnTo>
                    <a:pt x="100" y="459"/>
                  </a:lnTo>
                  <a:lnTo>
                    <a:pt x="89" y="456"/>
                  </a:lnTo>
                  <a:lnTo>
                    <a:pt x="79" y="451"/>
                  </a:lnTo>
                  <a:lnTo>
                    <a:pt x="71" y="446"/>
                  </a:lnTo>
                  <a:lnTo>
                    <a:pt x="61" y="441"/>
                  </a:lnTo>
                  <a:lnTo>
                    <a:pt x="53" y="435"/>
                  </a:lnTo>
                  <a:lnTo>
                    <a:pt x="46" y="429"/>
                  </a:lnTo>
                  <a:lnTo>
                    <a:pt x="39" y="422"/>
                  </a:lnTo>
                  <a:lnTo>
                    <a:pt x="33" y="415"/>
                  </a:lnTo>
                  <a:lnTo>
                    <a:pt x="27" y="407"/>
                  </a:lnTo>
                  <a:lnTo>
                    <a:pt x="22" y="398"/>
                  </a:lnTo>
                  <a:lnTo>
                    <a:pt x="17" y="390"/>
                  </a:lnTo>
                  <a:lnTo>
                    <a:pt x="14" y="380"/>
                  </a:lnTo>
                  <a:lnTo>
                    <a:pt x="10" y="370"/>
                  </a:lnTo>
                  <a:lnTo>
                    <a:pt x="8" y="359"/>
                  </a:lnTo>
                  <a:lnTo>
                    <a:pt x="5" y="346"/>
                  </a:lnTo>
                  <a:lnTo>
                    <a:pt x="2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210"/>
                  </a:lnTo>
                  <a:lnTo>
                    <a:pt x="122" y="253"/>
                  </a:lnTo>
                  <a:lnTo>
                    <a:pt x="124" y="287"/>
                  </a:lnTo>
                  <a:lnTo>
                    <a:pt x="126" y="312"/>
                  </a:lnTo>
                  <a:lnTo>
                    <a:pt x="128" y="328"/>
                  </a:lnTo>
                  <a:lnTo>
                    <a:pt x="133" y="338"/>
                  </a:lnTo>
                  <a:lnTo>
                    <a:pt x="138" y="347"/>
                  </a:lnTo>
                  <a:lnTo>
                    <a:pt x="145" y="355"/>
                  </a:lnTo>
                  <a:lnTo>
                    <a:pt x="153" y="363"/>
                  </a:lnTo>
                  <a:lnTo>
                    <a:pt x="163" y="367"/>
                  </a:lnTo>
                  <a:lnTo>
                    <a:pt x="174" y="372"/>
                  </a:lnTo>
                  <a:lnTo>
                    <a:pt x="185" y="375"/>
                  </a:lnTo>
                  <a:lnTo>
                    <a:pt x="198" y="375"/>
                  </a:lnTo>
                  <a:lnTo>
                    <a:pt x="213" y="373"/>
                  </a:lnTo>
                  <a:lnTo>
                    <a:pt x="228" y="371"/>
                  </a:lnTo>
                  <a:lnTo>
                    <a:pt x="241" y="365"/>
                  </a:lnTo>
                  <a:lnTo>
                    <a:pt x="254" y="358"/>
                  </a:lnTo>
                  <a:lnTo>
                    <a:pt x="265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90" y="308"/>
                  </a:lnTo>
                  <a:lnTo>
                    <a:pt x="291" y="298"/>
                  </a:lnTo>
                  <a:lnTo>
                    <a:pt x="293" y="286"/>
                  </a:lnTo>
                  <a:lnTo>
                    <a:pt x="294" y="272"/>
                  </a:lnTo>
                  <a:lnTo>
                    <a:pt x="296" y="237"/>
                  </a:lnTo>
                  <a:lnTo>
                    <a:pt x="297" y="192"/>
                  </a:lnTo>
                  <a:lnTo>
                    <a:pt x="297" y="0"/>
                  </a:lnTo>
                  <a:lnTo>
                    <a:pt x="418" y="0"/>
                  </a:lnTo>
                  <a:lnTo>
                    <a:pt x="418" y="457"/>
                  </a:lnTo>
                  <a:lnTo>
                    <a:pt x="305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7" name="Freeform 168">
              <a:extLst>
                <a:ext uri="{FF2B5EF4-FFF2-40B4-BE49-F238E27FC236}">
                  <a16:creationId xmlns:a16="http://schemas.microsoft.com/office/drawing/2014/main" id="{7C37DF31-AFFA-43ED-96B4-4EAE605D3E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8175" y="1885950"/>
              <a:ext cx="165100" cy="185738"/>
            </a:xfrm>
            <a:custGeom>
              <a:avLst/>
              <a:gdLst>
                <a:gd name="T0" fmla="*/ 303 w 416"/>
                <a:gd name="T1" fmla="*/ 388 h 466"/>
                <a:gd name="T2" fmla="*/ 290 w 416"/>
                <a:gd name="T3" fmla="*/ 406 h 466"/>
                <a:gd name="T4" fmla="*/ 275 w 416"/>
                <a:gd name="T5" fmla="*/ 421 h 466"/>
                <a:gd name="T6" fmla="*/ 258 w 416"/>
                <a:gd name="T7" fmla="*/ 434 h 466"/>
                <a:gd name="T8" fmla="*/ 238 w 416"/>
                <a:gd name="T9" fmla="*/ 446 h 466"/>
                <a:gd name="T10" fmla="*/ 217 w 416"/>
                <a:gd name="T11" fmla="*/ 454 h 466"/>
                <a:gd name="T12" fmla="*/ 196 w 416"/>
                <a:gd name="T13" fmla="*/ 462 h 466"/>
                <a:gd name="T14" fmla="*/ 174 w 416"/>
                <a:gd name="T15" fmla="*/ 465 h 466"/>
                <a:gd name="T16" fmla="*/ 152 w 416"/>
                <a:gd name="T17" fmla="*/ 466 h 466"/>
                <a:gd name="T18" fmla="*/ 130 w 416"/>
                <a:gd name="T19" fmla="*/ 465 h 466"/>
                <a:gd name="T20" fmla="*/ 109 w 416"/>
                <a:gd name="T21" fmla="*/ 462 h 466"/>
                <a:gd name="T22" fmla="*/ 88 w 416"/>
                <a:gd name="T23" fmla="*/ 456 h 466"/>
                <a:gd name="T24" fmla="*/ 69 w 416"/>
                <a:gd name="T25" fmla="*/ 446 h 466"/>
                <a:gd name="T26" fmla="*/ 52 w 416"/>
                <a:gd name="T27" fmla="*/ 435 h 466"/>
                <a:gd name="T28" fmla="*/ 38 w 416"/>
                <a:gd name="T29" fmla="*/ 422 h 466"/>
                <a:gd name="T30" fmla="*/ 26 w 416"/>
                <a:gd name="T31" fmla="*/ 407 h 466"/>
                <a:gd name="T32" fmla="*/ 17 w 416"/>
                <a:gd name="T33" fmla="*/ 390 h 466"/>
                <a:gd name="T34" fmla="*/ 9 w 416"/>
                <a:gd name="T35" fmla="*/ 370 h 466"/>
                <a:gd name="T36" fmla="*/ 3 w 416"/>
                <a:gd name="T37" fmla="*/ 346 h 466"/>
                <a:gd name="T38" fmla="*/ 0 w 416"/>
                <a:gd name="T39" fmla="*/ 289 h 466"/>
                <a:gd name="T40" fmla="*/ 121 w 416"/>
                <a:gd name="T41" fmla="*/ 0 h 466"/>
                <a:gd name="T42" fmla="*/ 122 w 416"/>
                <a:gd name="T43" fmla="*/ 253 h 466"/>
                <a:gd name="T44" fmla="*/ 125 w 416"/>
                <a:gd name="T45" fmla="*/ 312 h 466"/>
                <a:gd name="T46" fmla="*/ 131 w 416"/>
                <a:gd name="T47" fmla="*/ 338 h 466"/>
                <a:gd name="T48" fmla="*/ 144 w 416"/>
                <a:gd name="T49" fmla="*/ 355 h 466"/>
                <a:gd name="T50" fmla="*/ 161 w 416"/>
                <a:gd name="T51" fmla="*/ 367 h 466"/>
                <a:gd name="T52" fmla="*/ 184 w 416"/>
                <a:gd name="T53" fmla="*/ 375 h 466"/>
                <a:gd name="T54" fmla="*/ 213 w 416"/>
                <a:gd name="T55" fmla="*/ 373 h 466"/>
                <a:gd name="T56" fmla="*/ 240 w 416"/>
                <a:gd name="T57" fmla="*/ 365 h 466"/>
                <a:gd name="T58" fmla="*/ 264 w 416"/>
                <a:gd name="T59" fmla="*/ 348 h 466"/>
                <a:gd name="T60" fmla="*/ 281 w 416"/>
                <a:gd name="T61" fmla="*/ 328 h 466"/>
                <a:gd name="T62" fmla="*/ 288 w 416"/>
                <a:gd name="T63" fmla="*/ 308 h 466"/>
                <a:gd name="T64" fmla="*/ 292 w 416"/>
                <a:gd name="T65" fmla="*/ 286 h 466"/>
                <a:gd name="T66" fmla="*/ 295 w 416"/>
                <a:gd name="T67" fmla="*/ 237 h 466"/>
                <a:gd name="T68" fmla="*/ 295 w 416"/>
                <a:gd name="T69" fmla="*/ 0 h 466"/>
                <a:gd name="T70" fmla="*/ 416 w 416"/>
                <a:gd name="T71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66">
                  <a:moveTo>
                    <a:pt x="303" y="457"/>
                  </a:moveTo>
                  <a:lnTo>
                    <a:pt x="303" y="388"/>
                  </a:lnTo>
                  <a:lnTo>
                    <a:pt x="298" y="397"/>
                  </a:lnTo>
                  <a:lnTo>
                    <a:pt x="290" y="406"/>
                  </a:lnTo>
                  <a:lnTo>
                    <a:pt x="283" y="414"/>
                  </a:lnTo>
                  <a:lnTo>
                    <a:pt x="275" y="421"/>
                  </a:lnTo>
                  <a:lnTo>
                    <a:pt x="266" y="428"/>
                  </a:lnTo>
                  <a:lnTo>
                    <a:pt x="258" y="434"/>
                  </a:lnTo>
                  <a:lnTo>
                    <a:pt x="249" y="440"/>
                  </a:lnTo>
                  <a:lnTo>
                    <a:pt x="238" y="446"/>
                  </a:lnTo>
                  <a:lnTo>
                    <a:pt x="228" y="451"/>
                  </a:lnTo>
                  <a:lnTo>
                    <a:pt x="217" y="454"/>
                  </a:lnTo>
                  <a:lnTo>
                    <a:pt x="207" y="458"/>
                  </a:lnTo>
                  <a:lnTo>
                    <a:pt x="196" y="462"/>
                  </a:lnTo>
                  <a:lnTo>
                    <a:pt x="185" y="464"/>
                  </a:lnTo>
                  <a:lnTo>
                    <a:pt x="174" y="465"/>
                  </a:lnTo>
                  <a:lnTo>
                    <a:pt x="164" y="466"/>
                  </a:lnTo>
                  <a:lnTo>
                    <a:pt x="152" y="466"/>
                  </a:lnTo>
                  <a:lnTo>
                    <a:pt x="141" y="466"/>
                  </a:lnTo>
                  <a:lnTo>
                    <a:pt x="130" y="465"/>
                  </a:lnTo>
                  <a:lnTo>
                    <a:pt x="119" y="464"/>
                  </a:lnTo>
                  <a:lnTo>
                    <a:pt x="109" y="462"/>
                  </a:lnTo>
                  <a:lnTo>
                    <a:pt x="98" y="459"/>
                  </a:lnTo>
                  <a:lnTo>
                    <a:pt x="88" y="456"/>
                  </a:lnTo>
                  <a:lnTo>
                    <a:pt x="79" y="451"/>
                  </a:lnTo>
                  <a:lnTo>
                    <a:pt x="69" y="446"/>
                  </a:lnTo>
                  <a:lnTo>
                    <a:pt x="61" y="441"/>
                  </a:lnTo>
                  <a:lnTo>
                    <a:pt x="52" y="435"/>
                  </a:lnTo>
                  <a:lnTo>
                    <a:pt x="44" y="429"/>
                  </a:lnTo>
                  <a:lnTo>
                    <a:pt x="38" y="422"/>
                  </a:lnTo>
                  <a:lnTo>
                    <a:pt x="31" y="415"/>
                  </a:lnTo>
                  <a:lnTo>
                    <a:pt x="26" y="407"/>
                  </a:lnTo>
                  <a:lnTo>
                    <a:pt x="20" y="398"/>
                  </a:lnTo>
                  <a:lnTo>
                    <a:pt x="17" y="390"/>
                  </a:lnTo>
                  <a:lnTo>
                    <a:pt x="13" y="380"/>
                  </a:lnTo>
                  <a:lnTo>
                    <a:pt x="9" y="370"/>
                  </a:lnTo>
                  <a:lnTo>
                    <a:pt x="6" y="359"/>
                  </a:lnTo>
                  <a:lnTo>
                    <a:pt x="3" y="346"/>
                  </a:lnTo>
                  <a:lnTo>
                    <a:pt x="1" y="320"/>
                  </a:lnTo>
                  <a:lnTo>
                    <a:pt x="0" y="289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0"/>
                  </a:lnTo>
                  <a:lnTo>
                    <a:pt x="122" y="253"/>
                  </a:lnTo>
                  <a:lnTo>
                    <a:pt x="123" y="287"/>
                  </a:lnTo>
                  <a:lnTo>
                    <a:pt x="125" y="312"/>
                  </a:lnTo>
                  <a:lnTo>
                    <a:pt x="128" y="328"/>
                  </a:lnTo>
                  <a:lnTo>
                    <a:pt x="131" y="338"/>
                  </a:lnTo>
                  <a:lnTo>
                    <a:pt x="137" y="347"/>
                  </a:lnTo>
                  <a:lnTo>
                    <a:pt x="144" y="355"/>
                  </a:lnTo>
                  <a:lnTo>
                    <a:pt x="152" y="363"/>
                  </a:lnTo>
                  <a:lnTo>
                    <a:pt x="161" y="367"/>
                  </a:lnTo>
                  <a:lnTo>
                    <a:pt x="172" y="372"/>
                  </a:lnTo>
                  <a:lnTo>
                    <a:pt x="184" y="375"/>
                  </a:lnTo>
                  <a:lnTo>
                    <a:pt x="197" y="375"/>
                  </a:lnTo>
                  <a:lnTo>
                    <a:pt x="213" y="373"/>
                  </a:lnTo>
                  <a:lnTo>
                    <a:pt x="226" y="371"/>
                  </a:lnTo>
                  <a:lnTo>
                    <a:pt x="240" y="365"/>
                  </a:lnTo>
                  <a:lnTo>
                    <a:pt x="252" y="358"/>
                  </a:lnTo>
                  <a:lnTo>
                    <a:pt x="264" y="348"/>
                  </a:lnTo>
                  <a:lnTo>
                    <a:pt x="274" y="339"/>
                  </a:lnTo>
                  <a:lnTo>
                    <a:pt x="281" y="328"/>
                  </a:lnTo>
                  <a:lnTo>
                    <a:pt x="287" y="316"/>
                  </a:lnTo>
                  <a:lnTo>
                    <a:pt x="288" y="308"/>
                  </a:lnTo>
                  <a:lnTo>
                    <a:pt x="290" y="298"/>
                  </a:lnTo>
                  <a:lnTo>
                    <a:pt x="292" y="286"/>
                  </a:lnTo>
                  <a:lnTo>
                    <a:pt x="293" y="272"/>
                  </a:lnTo>
                  <a:lnTo>
                    <a:pt x="295" y="237"/>
                  </a:lnTo>
                  <a:lnTo>
                    <a:pt x="295" y="192"/>
                  </a:lnTo>
                  <a:lnTo>
                    <a:pt x="295" y="0"/>
                  </a:lnTo>
                  <a:lnTo>
                    <a:pt x="416" y="0"/>
                  </a:lnTo>
                  <a:lnTo>
                    <a:pt x="416" y="457"/>
                  </a:lnTo>
                  <a:lnTo>
                    <a:pt x="303" y="4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8" name="Freeform 169">
              <a:extLst>
                <a:ext uri="{FF2B5EF4-FFF2-40B4-BE49-F238E27FC236}">
                  <a16:creationId xmlns:a16="http://schemas.microsoft.com/office/drawing/2014/main" id="{8B1BF841-17E2-4E11-B44E-7C33702F1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488" y="1882775"/>
              <a:ext cx="166688" cy="184150"/>
            </a:xfrm>
            <a:custGeom>
              <a:avLst/>
              <a:gdLst>
                <a:gd name="T0" fmla="*/ 418 w 418"/>
                <a:gd name="T1" fmla="*/ 468 h 468"/>
                <a:gd name="T2" fmla="*/ 297 w 418"/>
                <a:gd name="T3" fmla="*/ 468 h 468"/>
                <a:gd name="T4" fmla="*/ 297 w 418"/>
                <a:gd name="T5" fmla="*/ 234 h 468"/>
                <a:gd name="T6" fmla="*/ 296 w 418"/>
                <a:gd name="T7" fmla="*/ 201 h 468"/>
                <a:gd name="T8" fmla="*/ 294 w 418"/>
                <a:gd name="T9" fmla="*/ 173 h 468"/>
                <a:gd name="T10" fmla="*/ 292 w 418"/>
                <a:gd name="T11" fmla="*/ 153 h 468"/>
                <a:gd name="T12" fmla="*/ 289 w 418"/>
                <a:gd name="T13" fmla="*/ 139 h 468"/>
                <a:gd name="T14" fmla="*/ 284 w 418"/>
                <a:gd name="T15" fmla="*/ 128 h 468"/>
                <a:gd name="T16" fmla="*/ 279 w 418"/>
                <a:gd name="T17" fmla="*/ 119 h 468"/>
                <a:gd name="T18" fmla="*/ 272 w 418"/>
                <a:gd name="T19" fmla="*/ 111 h 468"/>
                <a:gd name="T20" fmla="*/ 263 w 418"/>
                <a:gd name="T21" fmla="*/ 105 h 468"/>
                <a:gd name="T22" fmla="*/ 254 w 418"/>
                <a:gd name="T23" fmla="*/ 99 h 468"/>
                <a:gd name="T24" fmla="*/ 244 w 418"/>
                <a:gd name="T25" fmla="*/ 96 h 468"/>
                <a:gd name="T26" fmla="*/ 234 w 418"/>
                <a:gd name="T27" fmla="*/ 93 h 468"/>
                <a:gd name="T28" fmla="*/ 222 w 418"/>
                <a:gd name="T29" fmla="*/ 93 h 468"/>
                <a:gd name="T30" fmla="*/ 206 w 418"/>
                <a:gd name="T31" fmla="*/ 93 h 468"/>
                <a:gd name="T32" fmla="*/ 192 w 418"/>
                <a:gd name="T33" fmla="*/ 97 h 468"/>
                <a:gd name="T34" fmla="*/ 177 w 418"/>
                <a:gd name="T35" fmla="*/ 103 h 468"/>
                <a:gd name="T36" fmla="*/ 165 w 418"/>
                <a:gd name="T37" fmla="*/ 110 h 468"/>
                <a:gd name="T38" fmla="*/ 153 w 418"/>
                <a:gd name="T39" fmla="*/ 119 h 468"/>
                <a:gd name="T40" fmla="*/ 144 w 418"/>
                <a:gd name="T41" fmla="*/ 130 h 468"/>
                <a:gd name="T42" fmla="*/ 137 w 418"/>
                <a:gd name="T43" fmla="*/ 142 h 468"/>
                <a:gd name="T44" fmla="*/ 131 w 418"/>
                <a:gd name="T45" fmla="*/ 155 h 468"/>
                <a:gd name="T46" fmla="*/ 126 w 418"/>
                <a:gd name="T47" fmla="*/ 173 h 468"/>
                <a:gd name="T48" fmla="*/ 124 w 418"/>
                <a:gd name="T49" fmla="*/ 196 h 468"/>
                <a:gd name="T50" fmla="*/ 122 w 418"/>
                <a:gd name="T51" fmla="*/ 226 h 468"/>
                <a:gd name="T52" fmla="*/ 121 w 418"/>
                <a:gd name="T53" fmla="*/ 260 h 468"/>
                <a:gd name="T54" fmla="*/ 121 w 418"/>
                <a:gd name="T55" fmla="*/ 468 h 468"/>
                <a:gd name="T56" fmla="*/ 0 w 418"/>
                <a:gd name="T57" fmla="*/ 468 h 468"/>
                <a:gd name="T58" fmla="*/ 0 w 418"/>
                <a:gd name="T59" fmla="*/ 11 h 468"/>
                <a:gd name="T60" fmla="*/ 113 w 418"/>
                <a:gd name="T61" fmla="*/ 11 h 468"/>
                <a:gd name="T62" fmla="*/ 113 w 418"/>
                <a:gd name="T63" fmla="*/ 78 h 468"/>
                <a:gd name="T64" fmla="*/ 128 w 418"/>
                <a:gd name="T65" fmla="*/ 60 h 468"/>
                <a:gd name="T66" fmla="*/ 145 w 418"/>
                <a:gd name="T67" fmla="*/ 44 h 468"/>
                <a:gd name="T68" fmla="*/ 153 w 418"/>
                <a:gd name="T69" fmla="*/ 37 h 468"/>
                <a:gd name="T70" fmla="*/ 162 w 418"/>
                <a:gd name="T71" fmla="*/ 30 h 468"/>
                <a:gd name="T72" fmla="*/ 171 w 418"/>
                <a:gd name="T73" fmla="*/ 25 h 468"/>
                <a:gd name="T74" fmla="*/ 181 w 418"/>
                <a:gd name="T75" fmla="*/ 19 h 468"/>
                <a:gd name="T76" fmla="*/ 190 w 418"/>
                <a:gd name="T77" fmla="*/ 14 h 468"/>
                <a:gd name="T78" fmla="*/ 200 w 418"/>
                <a:gd name="T79" fmla="*/ 11 h 468"/>
                <a:gd name="T80" fmla="*/ 210 w 418"/>
                <a:gd name="T81" fmla="*/ 7 h 468"/>
                <a:gd name="T82" fmla="*/ 220 w 418"/>
                <a:gd name="T83" fmla="*/ 5 h 468"/>
                <a:gd name="T84" fmla="*/ 231 w 418"/>
                <a:gd name="T85" fmla="*/ 2 h 468"/>
                <a:gd name="T86" fmla="*/ 242 w 418"/>
                <a:gd name="T87" fmla="*/ 1 h 468"/>
                <a:gd name="T88" fmla="*/ 253 w 418"/>
                <a:gd name="T89" fmla="*/ 0 h 468"/>
                <a:gd name="T90" fmla="*/ 263 w 418"/>
                <a:gd name="T91" fmla="*/ 0 h 468"/>
                <a:gd name="T92" fmla="*/ 284 w 418"/>
                <a:gd name="T93" fmla="*/ 1 h 468"/>
                <a:gd name="T94" fmla="*/ 302 w 418"/>
                <a:gd name="T95" fmla="*/ 4 h 468"/>
                <a:gd name="T96" fmla="*/ 320 w 418"/>
                <a:gd name="T97" fmla="*/ 8 h 468"/>
                <a:gd name="T98" fmla="*/ 336 w 418"/>
                <a:gd name="T99" fmla="*/ 14 h 468"/>
                <a:gd name="T100" fmla="*/ 353 w 418"/>
                <a:gd name="T101" fmla="*/ 23 h 468"/>
                <a:gd name="T102" fmla="*/ 366 w 418"/>
                <a:gd name="T103" fmla="*/ 31 h 468"/>
                <a:gd name="T104" fmla="*/ 378 w 418"/>
                <a:gd name="T105" fmla="*/ 41 h 468"/>
                <a:gd name="T106" fmla="*/ 388 w 418"/>
                <a:gd name="T107" fmla="*/ 51 h 468"/>
                <a:gd name="T108" fmla="*/ 395 w 418"/>
                <a:gd name="T109" fmla="*/ 63 h 468"/>
                <a:gd name="T110" fmla="*/ 402 w 418"/>
                <a:gd name="T111" fmla="*/ 75 h 468"/>
                <a:gd name="T112" fmla="*/ 407 w 418"/>
                <a:gd name="T113" fmla="*/ 88 h 468"/>
                <a:gd name="T114" fmla="*/ 410 w 418"/>
                <a:gd name="T115" fmla="*/ 103 h 468"/>
                <a:gd name="T116" fmla="*/ 414 w 418"/>
                <a:gd name="T117" fmla="*/ 118 h 468"/>
                <a:gd name="T118" fmla="*/ 416 w 418"/>
                <a:gd name="T119" fmla="*/ 136 h 468"/>
                <a:gd name="T120" fmla="*/ 418 w 418"/>
                <a:gd name="T121" fmla="*/ 159 h 468"/>
                <a:gd name="T122" fmla="*/ 418 w 418"/>
                <a:gd name="T123" fmla="*/ 184 h 468"/>
                <a:gd name="T124" fmla="*/ 418 w 418"/>
                <a:gd name="T12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8" h="468">
                  <a:moveTo>
                    <a:pt x="418" y="468"/>
                  </a:moveTo>
                  <a:lnTo>
                    <a:pt x="297" y="468"/>
                  </a:lnTo>
                  <a:lnTo>
                    <a:pt x="297" y="234"/>
                  </a:lnTo>
                  <a:lnTo>
                    <a:pt x="296" y="201"/>
                  </a:lnTo>
                  <a:lnTo>
                    <a:pt x="294" y="173"/>
                  </a:lnTo>
                  <a:lnTo>
                    <a:pt x="292" y="153"/>
                  </a:lnTo>
                  <a:lnTo>
                    <a:pt x="289" y="139"/>
                  </a:lnTo>
                  <a:lnTo>
                    <a:pt x="284" y="128"/>
                  </a:lnTo>
                  <a:lnTo>
                    <a:pt x="279" y="119"/>
                  </a:lnTo>
                  <a:lnTo>
                    <a:pt x="272" y="111"/>
                  </a:lnTo>
                  <a:lnTo>
                    <a:pt x="263" y="105"/>
                  </a:lnTo>
                  <a:lnTo>
                    <a:pt x="254" y="99"/>
                  </a:lnTo>
                  <a:lnTo>
                    <a:pt x="244" y="96"/>
                  </a:lnTo>
                  <a:lnTo>
                    <a:pt x="234" y="93"/>
                  </a:lnTo>
                  <a:lnTo>
                    <a:pt x="222" y="93"/>
                  </a:lnTo>
                  <a:lnTo>
                    <a:pt x="206" y="93"/>
                  </a:lnTo>
                  <a:lnTo>
                    <a:pt x="192" y="97"/>
                  </a:lnTo>
                  <a:lnTo>
                    <a:pt x="177" y="103"/>
                  </a:lnTo>
                  <a:lnTo>
                    <a:pt x="165" y="110"/>
                  </a:lnTo>
                  <a:lnTo>
                    <a:pt x="153" y="119"/>
                  </a:lnTo>
                  <a:lnTo>
                    <a:pt x="144" y="130"/>
                  </a:lnTo>
                  <a:lnTo>
                    <a:pt x="137" y="142"/>
                  </a:lnTo>
                  <a:lnTo>
                    <a:pt x="131" y="155"/>
                  </a:lnTo>
                  <a:lnTo>
                    <a:pt x="126" y="173"/>
                  </a:lnTo>
                  <a:lnTo>
                    <a:pt x="124" y="196"/>
                  </a:lnTo>
                  <a:lnTo>
                    <a:pt x="122" y="226"/>
                  </a:lnTo>
                  <a:lnTo>
                    <a:pt x="121" y="260"/>
                  </a:lnTo>
                  <a:lnTo>
                    <a:pt x="121" y="468"/>
                  </a:lnTo>
                  <a:lnTo>
                    <a:pt x="0" y="468"/>
                  </a:lnTo>
                  <a:lnTo>
                    <a:pt x="0" y="11"/>
                  </a:lnTo>
                  <a:lnTo>
                    <a:pt x="113" y="11"/>
                  </a:lnTo>
                  <a:lnTo>
                    <a:pt x="113" y="78"/>
                  </a:lnTo>
                  <a:lnTo>
                    <a:pt x="128" y="60"/>
                  </a:lnTo>
                  <a:lnTo>
                    <a:pt x="145" y="44"/>
                  </a:lnTo>
                  <a:lnTo>
                    <a:pt x="153" y="37"/>
                  </a:lnTo>
                  <a:lnTo>
                    <a:pt x="162" y="30"/>
                  </a:lnTo>
                  <a:lnTo>
                    <a:pt x="171" y="25"/>
                  </a:lnTo>
                  <a:lnTo>
                    <a:pt x="181" y="19"/>
                  </a:lnTo>
                  <a:lnTo>
                    <a:pt x="190" y="14"/>
                  </a:lnTo>
                  <a:lnTo>
                    <a:pt x="200" y="11"/>
                  </a:lnTo>
                  <a:lnTo>
                    <a:pt x="210" y="7"/>
                  </a:lnTo>
                  <a:lnTo>
                    <a:pt x="220" y="5"/>
                  </a:lnTo>
                  <a:lnTo>
                    <a:pt x="231" y="2"/>
                  </a:lnTo>
                  <a:lnTo>
                    <a:pt x="242" y="1"/>
                  </a:lnTo>
                  <a:lnTo>
                    <a:pt x="253" y="0"/>
                  </a:lnTo>
                  <a:lnTo>
                    <a:pt x="263" y="0"/>
                  </a:lnTo>
                  <a:lnTo>
                    <a:pt x="284" y="1"/>
                  </a:lnTo>
                  <a:lnTo>
                    <a:pt x="302" y="4"/>
                  </a:lnTo>
                  <a:lnTo>
                    <a:pt x="320" y="8"/>
                  </a:lnTo>
                  <a:lnTo>
                    <a:pt x="336" y="14"/>
                  </a:lnTo>
                  <a:lnTo>
                    <a:pt x="353" y="23"/>
                  </a:lnTo>
                  <a:lnTo>
                    <a:pt x="366" y="31"/>
                  </a:lnTo>
                  <a:lnTo>
                    <a:pt x="378" y="41"/>
                  </a:lnTo>
                  <a:lnTo>
                    <a:pt x="388" y="51"/>
                  </a:lnTo>
                  <a:lnTo>
                    <a:pt x="395" y="63"/>
                  </a:lnTo>
                  <a:lnTo>
                    <a:pt x="402" y="75"/>
                  </a:lnTo>
                  <a:lnTo>
                    <a:pt x="407" y="88"/>
                  </a:lnTo>
                  <a:lnTo>
                    <a:pt x="410" y="103"/>
                  </a:lnTo>
                  <a:lnTo>
                    <a:pt x="414" y="118"/>
                  </a:lnTo>
                  <a:lnTo>
                    <a:pt x="416" y="136"/>
                  </a:lnTo>
                  <a:lnTo>
                    <a:pt x="418" y="159"/>
                  </a:lnTo>
                  <a:lnTo>
                    <a:pt x="418" y="184"/>
                  </a:lnTo>
                  <a:lnTo>
                    <a:pt x="418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59" name="Freeform 170">
              <a:extLst>
                <a:ext uri="{FF2B5EF4-FFF2-40B4-BE49-F238E27FC236}">
                  <a16:creationId xmlns:a16="http://schemas.microsoft.com/office/drawing/2014/main" id="{813A82A7-4D12-4C89-8630-E29CBCF363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46800" y="1817688"/>
              <a:ext cx="49213" cy="249238"/>
            </a:xfrm>
            <a:custGeom>
              <a:avLst/>
              <a:gdLst>
                <a:gd name="T0" fmla="*/ 0 w 121"/>
                <a:gd name="T1" fmla="*/ 631 h 631"/>
                <a:gd name="T2" fmla="*/ 0 w 121"/>
                <a:gd name="T3" fmla="*/ 174 h 631"/>
                <a:gd name="T4" fmla="*/ 121 w 121"/>
                <a:gd name="T5" fmla="*/ 174 h 631"/>
                <a:gd name="T6" fmla="*/ 121 w 121"/>
                <a:gd name="T7" fmla="*/ 631 h 631"/>
                <a:gd name="T8" fmla="*/ 0 w 121"/>
                <a:gd name="T9" fmla="*/ 631 h 631"/>
                <a:gd name="T10" fmla="*/ 0 w 121"/>
                <a:gd name="T11" fmla="*/ 112 h 631"/>
                <a:gd name="T12" fmla="*/ 0 w 121"/>
                <a:gd name="T13" fmla="*/ 0 h 631"/>
                <a:gd name="T14" fmla="*/ 121 w 121"/>
                <a:gd name="T15" fmla="*/ 0 h 631"/>
                <a:gd name="T16" fmla="*/ 121 w 121"/>
                <a:gd name="T17" fmla="*/ 112 h 631"/>
                <a:gd name="T18" fmla="*/ 0 w 121"/>
                <a:gd name="T19" fmla="*/ 11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631">
                  <a:moveTo>
                    <a:pt x="0" y="631"/>
                  </a:moveTo>
                  <a:lnTo>
                    <a:pt x="0" y="174"/>
                  </a:lnTo>
                  <a:lnTo>
                    <a:pt x="121" y="174"/>
                  </a:lnTo>
                  <a:lnTo>
                    <a:pt x="121" y="631"/>
                  </a:lnTo>
                  <a:lnTo>
                    <a:pt x="0" y="631"/>
                  </a:lnTo>
                  <a:close/>
                  <a:moveTo>
                    <a:pt x="0" y="112"/>
                  </a:move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60" name="Freeform 171">
              <a:extLst>
                <a:ext uri="{FF2B5EF4-FFF2-40B4-BE49-F238E27FC236}">
                  <a16:creationId xmlns:a16="http://schemas.microsoft.com/office/drawing/2014/main" id="{6305401F-D6F7-4A6C-8AC4-351F0BF97A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40463" y="1812925"/>
              <a:ext cx="77788" cy="254000"/>
            </a:xfrm>
            <a:custGeom>
              <a:avLst/>
              <a:gdLst>
                <a:gd name="T0" fmla="*/ 10 w 196"/>
                <a:gd name="T1" fmla="*/ 642 h 642"/>
                <a:gd name="T2" fmla="*/ 10 w 196"/>
                <a:gd name="T3" fmla="*/ 185 h 642"/>
                <a:gd name="T4" fmla="*/ 131 w 196"/>
                <a:gd name="T5" fmla="*/ 185 h 642"/>
                <a:gd name="T6" fmla="*/ 131 w 196"/>
                <a:gd name="T7" fmla="*/ 642 h 642"/>
                <a:gd name="T8" fmla="*/ 10 w 196"/>
                <a:gd name="T9" fmla="*/ 642 h 642"/>
                <a:gd name="T10" fmla="*/ 0 w 196"/>
                <a:gd name="T11" fmla="*/ 129 h 642"/>
                <a:gd name="T12" fmla="*/ 60 w 196"/>
                <a:gd name="T13" fmla="*/ 0 h 642"/>
                <a:gd name="T14" fmla="*/ 196 w 196"/>
                <a:gd name="T15" fmla="*/ 0 h 642"/>
                <a:gd name="T16" fmla="*/ 78 w 196"/>
                <a:gd name="T17" fmla="*/ 129 h 642"/>
                <a:gd name="T18" fmla="*/ 0 w 196"/>
                <a:gd name="T19" fmla="*/ 1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642">
                  <a:moveTo>
                    <a:pt x="10" y="642"/>
                  </a:moveTo>
                  <a:lnTo>
                    <a:pt x="10" y="185"/>
                  </a:lnTo>
                  <a:lnTo>
                    <a:pt x="131" y="185"/>
                  </a:lnTo>
                  <a:lnTo>
                    <a:pt x="131" y="642"/>
                  </a:lnTo>
                  <a:lnTo>
                    <a:pt x="10" y="642"/>
                  </a:lnTo>
                  <a:close/>
                  <a:moveTo>
                    <a:pt x="0" y="129"/>
                  </a:moveTo>
                  <a:lnTo>
                    <a:pt x="60" y="0"/>
                  </a:lnTo>
                  <a:lnTo>
                    <a:pt x="196" y="0"/>
                  </a:lnTo>
                  <a:lnTo>
                    <a:pt x="7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solidFill>
                  <a:schemeClr val="bg1"/>
                </a:solidFill>
              </a:endParaRPr>
            </a:p>
          </p:txBody>
        </p:sp>
      </p:grpSp>
      <p:pic>
        <p:nvPicPr>
          <p:cNvPr id="261" name="Obrázek 260">
            <a:extLst>
              <a:ext uri="{FF2B5EF4-FFF2-40B4-BE49-F238E27FC236}">
                <a16:creationId xmlns:a16="http://schemas.microsoft.com/office/drawing/2014/main" id="{E4A46A26-3E73-4B07-AC2F-B092A8B5B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266337"/>
            <a:ext cx="2254147" cy="5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sp>
        <p:nvSpPr>
          <p:cNvPr id="178" name="Line 5">
            <a:extLst>
              <a:ext uri="{FF2B5EF4-FFF2-40B4-BE49-F238E27FC236}">
                <a16:creationId xmlns:a16="http://schemas.microsoft.com/office/drawing/2014/main" id="{5D04B7C6-42C2-4661-8F80-79D000F71E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9" name="Line 10">
            <a:extLst>
              <a:ext uri="{FF2B5EF4-FFF2-40B4-BE49-F238E27FC236}">
                <a16:creationId xmlns:a16="http://schemas.microsoft.com/office/drawing/2014/main" id="{B7EB521E-1375-4E55-8860-356F4D869D2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DC8C2581-8A17-4B65-968A-0E3C732CB14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646894DA-A434-4E06-94D4-9D46FC53E5E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" name="Line 7">
            <a:extLst>
              <a:ext uri="{FF2B5EF4-FFF2-40B4-BE49-F238E27FC236}">
                <a16:creationId xmlns:a16="http://schemas.microsoft.com/office/drawing/2014/main" id="{3CD6FC3B-D578-4255-B06E-77B9F3D06DD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5" name="Line 8">
            <a:extLst>
              <a:ext uri="{FF2B5EF4-FFF2-40B4-BE49-F238E27FC236}">
                <a16:creationId xmlns:a16="http://schemas.microsoft.com/office/drawing/2014/main" id="{6AAC10AB-504D-48EF-AB52-1002463262F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6" name="Line 9">
            <a:extLst>
              <a:ext uri="{FF2B5EF4-FFF2-40B4-BE49-F238E27FC236}">
                <a16:creationId xmlns:a16="http://schemas.microsoft.com/office/drawing/2014/main" id="{87748FBA-AD88-4C6B-8F6C-A7EA8F55BD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339504-5D4A-6071-118F-606D73646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75813">
            <a:off x="9517099" y="2228977"/>
            <a:ext cx="853893" cy="7969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75F990-CD6E-2035-AB72-E7B4C824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499" y="927603"/>
            <a:ext cx="377481" cy="37748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7A6D7D2-6EA5-96FD-3A17-303A6C9CDF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5924300"/>
            <a:ext cx="4975040" cy="5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1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</p:spTree>
    <p:extLst>
      <p:ext uri="{BB962C8B-B14F-4D97-AF65-F5344CB8AC3E}">
        <p14:creationId xmlns:p14="http://schemas.microsoft.com/office/powerpoint/2010/main" val="50202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sp>
        <p:nvSpPr>
          <p:cNvPr id="178" name="Line 5">
            <a:extLst>
              <a:ext uri="{FF2B5EF4-FFF2-40B4-BE49-F238E27FC236}">
                <a16:creationId xmlns:a16="http://schemas.microsoft.com/office/drawing/2014/main" id="{5D04B7C6-42C2-4661-8F80-79D000F71E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735863" y="2485746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9" name="Line 10">
            <a:extLst>
              <a:ext uri="{FF2B5EF4-FFF2-40B4-BE49-F238E27FC236}">
                <a16:creationId xmlns:a16="http://schemas.microsoft.com/office/drawing/2014/main" id="{B7EB521E-1375-4E55-8860-356F4D869D2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23163" y="3558606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DC8C2581-8A17-4B65-968A-0E3C732CB14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728711" y="989463"/>
            <a:ext cx="2313088" cy="1725160"/>
          </a:xfrm>
          <a:custGeom>
            <a:avLst/>
            <a:gdLst>
              <a:gd name="T0" fmla="*/ 13812 w 14561"/>
              <a:gd name="T1" fmla="*/ 6652 h 10857"/>
              <a:gd name="T2" fmla="*/ 8618 w 14561"/>
              <a:gd name="T3" fmla="*/ 121 h 10857"/>
              <a:gd name="T4" fmla="*/ 7520 w 14561"/>
              <a:gd name="T5" fmla="*/ 792 h 10857"/>
              <a:gd name="T6" fmla="*/ 2667 w 14561"/>
              <a:gd name="T7" fmla="*/ 3336 h 10857"/>
              <a:gd name="T8" fmla="*/ 1437 w 14561"/>
              <a:gd name="T9" fmla="*/ 3914 h 10857"/>
              <a:gd name="T10" fmla="*/ 205 w 14561"/>
              <a:gd name="T11" fmla="*/ 4556 h 10857"/>
              <a:gd name="T12" fmla="*/ 3728 w 14561"/>
              <a:gd name="T13" fmla="*/ 2743 h 10857"/>
              <a:gd name="T14" fmla="*/ 4911 w 14561"/>
              <a:gd name="T15" fmla="*/ 2030 h 10857"/>
              <a:gd name="T16" fmla="*/ 6141 w 14561"/>
              <a:gd name="T17" fmla="*/ 1306 h 10857"/>
              <a:gd name="T18" fmla="*/ 709 w 14561"/>
              <a:gd name="T19" fmla="*/ 5739 h 10857"/>
              <a:gd name="T20" fmla="*/ 2009 w 14561"/>
              <a:gd name="T21" fmla="*/ 5077 h 10857"/>
              <a:gd name="T22" fmla="*/ 3298 w 14561"/>
              <a:gd name="T23" fmla="*/ 4462 h 10857"/>
              <a:gd name="T24" fmla="*/ 4550 w 14561"/>
              <a:gd name="T25" fmla="*/ 3881 h 10857"/>
              <a:gd name="T26" fmla="*/ 5752 w 14561"/>
              <a:gd name="T27" fmla="*/ 3297 h 10857"/>
              <a:gd name="T28" fmla="*/ 5697 w 14561"/>
              <a:gd name="T29" fmla="*/ 3333 h 10857"/>
              <a:gd name="T30" fmla="*/ 6852 w 14561"/>
              <a:gd name="T31" fmla="*/ 2676 h 10857"/>
              <a:gd name="T32" fmla="*/ 8023 w 14561"/>
              <a:gd name="T33" fmla="*/ 1975 h 10857"/>
              <a:gd name="T34" fmla="*/ 9239 w 14561"/>
              <a:gd name="T35" fmla="*/ 1250 h 10857"/>
              <a:gd name="T36" fmla="*/ 1342 w 14561"/>
              <a:gd name="T37" fmla="*/ 6979 h 10857"/>
              <a:gd name="T38" fmla="*/ 2639 w 14561"/>
              <a:gd name="T39" fmla="*/ 6302 h 10857"/>
              <a:gd name="T40" fmla="*/ 3934 w 14561"/>
              <a:gd name="T41" fmla="*/ 5675 h 10857"/>
              <a:gd name="T42" fmla="*/ 5199 w 14561"/>
              <a:gd name="T43" fmla="*/ 5088 h 10857"/>
              <a:gd name="T44" fmla="*/ 6415 w 14561"/>
              <a:gd name="T45" fmla="*/ 4508 h 10857"/>
              <a:gd name="T46" fmla="*/ 6370 w 14561"/>
              <a:gd name="T47" fmla="*/ 4553 h 10857"/>
              <a:gd name="T48" fmla="*/ 7523 w 14561"/>
              <a:gd name="T49" fmla="*/ 3911 h 10857"/>
              <a:gd name="T50" fmla="*/ 8687 w 14561"/>
              <a:gd name="T51" fmla="*/ 3222 h 10857"/>
              <a:gd name="T52" fmla="*/ 9888 w 14561"/>
              <a:gd name="T53" fmla="*/ 2499 h 10857"/>
              <a:gd name="T54" fmla="*/ 1977 w 14561"/>
              <a:gd name="T55" fmla="*/ 8222 h 10857"/>
              <a:gd name="T56" fmla="*/ 3270 w 14561"/>
              <a:gd name="T57" fmla="*/ 7532 h 10857"/>
              <a:gd name="T58" fmla="*/ 4568 w 14561"/>
              <a:gd name="T59" fmla="*/ 6891 h 10857"/>
              <a:gd name="T60" fmla="*/ 5844 w 14561"/>
              <a:gd name="T61" fmla="*/ 6294 h 10857"/>
              <a:gd name="T62" fmla="*/ 7074 w 14561"/>
              <a:gd name="T63" fmla="*/ 5716 h 10857"/>
              <a:gd name="T64" fmla="*/ 8257 w 14561"/>
              <a:gd name="T65" fmla="*/ 5123 h 10857"/>
              <a:gd name="T66" fmla="*/ 8194 w 14561"/>
              <a:gd name="T67" fmla="*/ 5142 h 10857"/>
              <a:gd name="T68" fmla="*/ 9353 w 14561"/>
              <a:gd name="T69" fmla="*/ 4465 h 10857"/>
              <a:gd name="T70" fmla="*/ 10541 w 14561"/>
              <a:gd name="T71" fmla="*/ 3748 h 10857"/>
              <a:gd name="T72" fmla="*/ 2617 w 14561"/>
              <a:gd name="T73" fmla="*/ 9468 h 10857"/>
              <a:gd name="T74" fmla="*/ 3900 w 14561"/>
              <a:gd name="T75" fmla="*/ 8767 h 10857"/>
              <a:gd name="T76" fmla="*/ 5200 w 14561"/>
              <a:gd name="T77" fmla="*/ 8111 h 10857"/>
              <a:gd name="T78" fmla="*/ 6485 w 14561"/>
              <a:gd name="T79" fmla="*/ 7503 h 10857"/>
              <a:gd name="T80" fmla="*/ 7729 w 14561"/>
              <a:gd name="T81" fmla="*/ 6924 h 10857"/>
              <a:gd name="T82" fmla="*/ 8925 w 14561"/>
              <a:gd name="T83" fmla="*/ 6337 h 10857"/>
              <a:gd name="T84" fmla="*/ 8867 w 14561"/>
              <a:gd name="T85" fmla="*/ 6367 h 10857"/>
              <a:gd name="T86" fmla="*/ 10022 w 14561"/>
              <a:gd name="T87" fmla="*/ 5705 h 10857"/>
              <a:gd name="T88" fmla="*/ 11199 w 14561"/>
              <a:gd name="T89" fmla="*/ 4997 h 10857"/>
              <a:gd name="T90" fmla="*/ 3261 w 14561"/>
              <a:gd name="T91" fmla="*/ 10716 h 10857"/>
              <a:gd name="T92" fmla="*/ 4531 w 14561"/>
              <a:gd name="T93" fmla="*/ 10005 h 10857"/>
              <a:gd name="T94" fmla="*/ 5830 w 14561"/>
              <a:gd name="T95" fmla="*/ 9335 h 10857"/>
              <a:gd name="T96" fmla="*/ 7122 w 14561"/>
              <a:gd name="T97" fmla="*/ 8714 h 10857"/>
              <a:gd name="T98" fmla="*/ 8381 w 14561"/>
              <a:gd name="T99" fmla="*/ 8130 h 10857"/>
              <a:gd name="T100" fmla="*/ 9590 w 14561"/>
              <a:gd name="T101" fmla="*/ 7549 h 10857"/>
              <a:gd name="T102" fmla="*/ 9539 w 14561"/>
              <a:gd name="T103" fmla="*/ 7589 h 10857"/>
              <a:gd name="T104" fmla="*/ 10693 w 14561"/>
              <a:gd name="T105" fmla="*/ 6941 h 10857"/>
              <a:gd name="T106" fmla="*/ 11861 w 14561"/>
              <a:gd name="T107" fmla="*/ 6245 h 10857"/>
              <a:gd name="T108" fmla="*/ 6361 w 14561"/>
              <a:gd name="T109" fmla="*/ 10661 h 10857"/>
              <a:gd name="T110" fmla="*/ 7618 w 14561"/>
              <a:gd name="T111" fmla="*/ 9943 h 10857"/>
              <a:gd name="T112" fmla="*/ 8913 w 14561"/>
              <a:gd name="T113" fmla="*/ 9259 h 10857"/>
              <a:gd name="T114" fmla="*/ 10210 w 14561"/>
              <a:gd name="T115" fmla="*/ 8625 h 10857"/>
              <a:gd name="T116" fmla="*/ 11481 w 14561"/>
              <a:gd name="T117" fmla="*/ 8034 h 10857"/>
              <a:gd name="T118" fmla="*/ 12703 w 14561"/>
              <a:gd name="T119" fmla="*/ 7455 h 10857"/>
              <a:gd name="T120" fmla="*/ 12078 w 14561"/>
              <a:gd name="T121" fmla="*/ 9389 h 10857"/>
              <a:gd name="T122" fmla="*/ 12015 w 14561"/>
              <a:gd name="T123" fmla="*/ 9402 h 10857"/>
              <a:gd name="T124" fmla="*/ 13176 w 14561"/>
              <a:gd name="T125" fmla="*/ 8718 h 10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61" h="10857">
                <a:moveTo>
                  <a:pt x="14561" y="8063"/>
                </a:moveTo>
                <a:lnTo>
                  <a:pt x="14550" y="8039"/>
                </a:lnTo>
                <a:lnTo>
                  <a:pt x="14540" y="8016"/>
                </a:lnTo>
                <a:lnTo>
                  <a:pt x="14530" y="7993"/>
                </a:lnTo>
                <a:lnTo>
                  <a:pt x="14520" y="7970"/>
                </a:lnTo>
                <a:lnTo>
                  <a:pt x="14510" y="7947"/>
                </a:lnTo>
                <a:lnTo>
                  <a:pt x="14500" y="7924"/>
                </a:lnTo>
                <a:lnTo>
                  <a:pt x="14491" y="7901"/>
                </a:lnTo>
                <a:lnTo>
                  <a:pt x="14481" y="7879"/>
                </a:lnTo>
                <a:lnTo>
                  <a:pt x="14468" y="7880"/>
                </a:lnTo>
                <a:lnTo>
                  <a:pt x="14454" y="7882"/>
                </a:lnTo>
                <a:lnTo>
                  <a:pt x="14442" y="7886"/>
                </a:lnTo>
                <a:lnTo>
                  <a:pt x="14429" y="7891"/>
                </a:lnTo>
                <a:lnTo>
                  <a:pt x="14419" y="7897"/>
                </a:lnTo>
                <a:lnTo>
                  <a:pt x="14410" y="7904"/>
                </a:lnTo>
                <a:lnTo>
                  <a:pt x="14403" y="7911"/>
                </a:lnTo>
                <a:lnTo>
                  <a:pt x="14396" y="7919"/>
                </a:lnTo>
                <a:lnTo>
                  <a:pt x="14389" y="7927"/>
                </a:lnTo>
                <a:lnTo>
                  <a:pt x="14383" y="7937"/>
                </a:lnTo>
                <a:lnTo>
                  <a:pt x="14379" y="7946"/>
                </a:lnTo>
                <a:lnTo>
                  <a:pt x="14376" y="7956"/>
                </a:lnTo>
                <a:lnTo>
                  <a:pt x="14373" y="7966"/>
                </a:lnTo>
                <a:lnTo>
                  <a:pt x="14371" y="7977"/>
                </a:lnTo>
                <a:lnTo>
                  <a:pt x="14371" y="7988"/>
                </a:lnTo>
                <a:lnTo>
                  <a:pt x="14371" y="7998"/>
                </a:lnTo>
                <a:lnTo>
                  <a:pt x="14372" y="8009"/>
                </a:lnTo>
                <a:lnTo>
                  <a:pt x="14376" y="8019"/>
                </a:lnTo>
                <a:lnTo>
                  <a:pt x="14379" y="8029"/>
                </a:lnTo>
                <a:lnTo>
                  <a:pt x="14383" y="8039"/>
                </a:lnTo>
                <a:lnTo>
                  <a:pt x="14389" y="8049"/>
                </a:lnTo>
                <a:lnTo>
                  <a:pt x="14396" y="8058"/>
                </a:lnTo>
                <a:lnTo>
                  <a:pt x="14404" y="8066"/>
                </a:lnTo>
                <a:lnTo>
                  <a:pt x="14412" y="8073"/>
                </a:lnTo>
                <a:lnTo>
                  <a:pt x="14419" y="8080"/>
                </a:lnTo>
                <a:lnTo>
                  <a:pt x="14429" y="8085"/>
                </a:lnTo>
                <a:lnTo>
                  <a:pt x="14438" y="8090"/>
                </a:lnTo>
                <a:lnTo>
                  <a:pt x="14448" y="8093"/>
                </a:lnTo>
                <a:lnTo>
                  <a:pt x="14459" y="8095"/>
                </a:lnTo>
                <a:lnTo>
                  <a:pt x="14469" y="8098"/>
                </a:lnTo>
                <a:lnTo>
                  <a:pt x="14480" y="8098"/>
                </a:lnTo>
                <a:lnTo>
                  <a:pt x="14490" y="8098"/>
                </a:lnTo>
                <a:lnTo>
                  <a:pt x="14501" y="8095"/>
                </a:lnTo>
                <a:lnTo>
                  <a:pt x="14511" y="8093"/>
                </a:lnTo>
                <a:lnTo>
                  <a:pt x="14521" y="8090"/>
                </a:lnTo>
                <a:lnTo>
                  <a:pt x="14531" y="8085"/>
                </a:lnTo>
                <a:lnTo>
                  <a:pt x="14539" y="8081"/>
                </a:lnTo>
                <a:lnTo>
                  <a:pt x="14547" y="8075"/>
                </a:lnTo>
                <a:lnTo>
                  <a:pt x="14554" y="8070"/>
                </a:lnTo>
                <a:lnTo>
                  <a:pt x="14561" y="8063"/>
                </a:lnTo>
                <a:close/>
                <a:moveTo>
                  <a:pt x="13930" y="6803"/>
                </a:moveTo>
                <a:lnTo>
                  <a:pt x="13909" y="6767"/>
                </a:lnTo>
                <a:lnTo>
                  <a:pt x="13888" y="6729"/>
                </a:lnTo>
                <a:lnTo>
                  <a:pt x="13867" y="6690"/>
                </a:lnTo>
                <a:lnTo>
                  <a:pt x="13846" y="6652"/>
                </a:lnTo>
                <a:lnTo>
                  <a:pt x="13837" y="6651"/>
                </a:lnTo>
                <a:lnTo>
                  <a:pt x="13829" y="6650"/>
                </a:lnTo>
                <a:lnTo>
                  <a:pt x="13820" y="6651"/>
                </a:lnTo>
                <a:lnTo>
                  <a:pt x="13812" y="6652"/>
                </a:lnTo>
                <a:lnTo>
                  <a:pt x="13803" y="6653"/>
                </a:lnTo>
                <a:lnTo>
                  <a:pt x="13794" y="6657"/>
                </a:lnTo>
                <a:lnTo>
                  <a:pt x="13786" y="6659"/>
                </a:lnTo>
                <a:lnTo>
                  <a:pt x="13778" y="6664"/>
                </a:lnTo>
                <a:lnTo>
                  <a:pt x="13768" y="6669"/>
                </a:lnTo>
                <a:lnTo>
                  <a:pt x="13759" y="6676"/>
                </a:lnTo>
                <a:lnTo>
                  <a:pt x="13751" y="6683"/>
                </a:lnTo>
                <a:lnTo>
                  <a:pt x="13745" y="6692"/>
                </a:lnTo>
                <a:lnTo>
                  <a:pt x="13738" y="6699"/>
                </a:lnTo>
                <a:lnTo>
                  <a:pt x="13732" y="6708"/>
                </a:lnTo>
                <a:lnTo>
                  <a:pt x="13728" y="6719"/>
                </a:lnTo>
                <a:lnTo>
                  <a:pt x="13724" y="6729"/>
                </a:lnTo>
                <a:lnTo>
                  <a:pt x="13722" y="6739"/>
                </a:lnTo>
                <a:lnTo>
                  <a:pt x="13720" y="6749"/>
                </a:lnTo>
                <a:lnTo>
                  <a:pt x="13720" y="6759"/>
                </a:lnTo>
                <a:lnTo>
                  <a:pt x="13720" y="6770"/>
                </a:lnTo>
                <a:lnTo>
                  <a:pt x="13721" y="6780"/>
                </a:lnTo>
                <a:lnTo>
                  <a:pt x="13724" y="6791"/>
                </a:lnTo>
                <a:lnTo>
                  <a:pt x="13728" y="6802"/>
                </a:lnTo>
                <a:lnTo>
                  <a:pt x="13732" y="6812"/>
                </a:lnTo>
                <a:lnTo>
                  <a:pt x="13738" y="6822"/>
                </a:lnTo>
                <a:lnTo>
                  <a:pt x="13745" y="6830"/>
                </a:lnTo>
                <a:lnTo>
                  <a:pt x="13752" y="6839"/>
                </a:lnTo>
                <a:lnTo>
                  <a:pt x="13760" y="6845"/>
                </a:lnTo>
                <a:lnTo>
                  <a:pt x="13768" y="6852"/>
                </a:lnTo>
                <a:lnTo>
                  <a:pt x="13777" y="6857"/>
                </a:lnTo>
                <a:lnTo>
                  <a:pt x="13787" y="6861"/>
                </a:lnTo>
                <a:lnTo>
                  <a:pt x="13797" y="6866"/>
                </a:lnTo>
                <a:lnTo>
                  <a:pt x="13807" y="6868"/>
                </a:lnTo>
                <a:lnTo>
                  <a:pt x="13817" y="6869"/>
                </a:lnTo>
                <a:lnTo>
                  <a:pt x="13829" y="6870"/>
                </a:lnTo>
                <a:lnTo>
                  <a:pt x="13839" y="6869"/>
                </a:lnTo>
                <a:lnTo>
                  <a:pt x="13849" y="6868"/>
                </a:lnTo>
                <a:lnTo>
                  <a:pt x="13860" y="6866"/>
                </a:lnTo>
                <a:lnTo>
                  <a:pt x="13870" y="6862"/>
                </a:lnTo>
                <a:lnTo>
                  <a:pt x="13880" y="6857"/>
                </a:lnTo>
                <a:lnTo>
                  <a:pt x="13889" y="6852"/>
                </a:lnTo>
                <a:lnTo>
                  <a:pt x="13897" y="6846"/>
                </a:lnTo>
                <a:lnTo>
                  <a:pt x="13904" y="6841"/>
                </a:lnTo>
                <a:lnTo>
                  <a:pt x="13911" y="6834"/>
                </a:lnTo>
                <a:lnTo>
                  <a:pt x="13916" y="6826"/>
                </a:lnTo>
                <a:lnTo>
                  <a:pt x="13922" y="6820"/>
                </a:lnTo>
                <a:lnTo>
                  <a:pt x="13926" y="6812"/>
                </a:lnTo>
                <a:lnTo>
                  <a:pt x="13930" y="6803"/>
                </a:lnTo>
                <a:close/>
                <a:moveTo>
                  <a:pt x="8795" y="0"/>
                </a:moveTo>
                <a:lnTo>
                  <a:pt x="8772" y="10"/>
                </a:lnTo>
                <a:lnTo>
                  <a:pt x="8747" y="20"/>
                </a:lnTo>
                <a:lnTo>
                  <a:pt x="8722" y="30"/>
                </a:lnTo>
                <a:lnTo>
                  <a:pt x="8697" y="40"/>
                </a:lnTo>
                <a:lnTo>
                  <a:pt x="8671" y="52"/>
                </a:lnTo>
                <a:lnTo>
                  <a:pt x="8646" y="63"/>
                </a:lnTo>
                <a:lnTo>
                  <a:pt x="8620" y="73"/>
                </a:lnTo>
                <a:lnTo>
                  <a:pt x="8593" y="84"/>
                </a:lnTo>
                <a:lnTo>
                  <a:pt x="8596" y="90"/>
                </a:lnTo>
                <a:lnTo>
                  <a:pt x="8599" y="95"/>
                </a:lnTo>
                <a:lnTo>
                  <a:pt x="8605" y="104"/>
                </a:lnTo>
                <a:lnTo>
                  <a:pt x="8611" y="113"/>
                </a:lnTo>
                <a:lnTo>
                  <a:pt x="8618" y="121"/>
                </a:lnTo>
                <a:lnTo>
                  <a:pt x="8626" y="129"/>
                </a:lnTo>
                <a:lnTo>
                  <a:pt x="8635" y="135"/>
                </a:lnTo>
                <a:lnTo>
                  <a:pt x="8644" y="140"/>
                </a:lnTo>
                <a:lnTo>
                  <a:pt x="8654" y="145"/>
                </a:lnTo>
                <a:lnTo>
                  <a:pt x="8663" y="148"/>
                </a:lnTo>
                <a:lnTo>
                  <a:pt x="8673" y="151"/>
                </a:lnTo>
                <a:lnTo>
                  <a:pt x="8684" y="153"/>
                </a:lnTo>
                <a:lnTo>
                  <a:pt x="8694" y="154"/>
                </a:lnTo>
                <a:lnTo>
                  <a:pt x="8706" y="153"/>
                </a:lnTo>
                <a:lnTo>
                  <a:pt x="8716" y="151"/>
                </a:lnTo>
                <a:lnTo>
                  <a:pt x="8726" y="149"/>
                </a:lnTo>
                <a:lnTo>
                  <a:pt x="8737" y="145"/>
                </a:lnTo>
                <a:lnTo>
                  <a:pt x="8747" y="140"/>
                </a:lnTo>
                <a:lnTo>
                  <a:pt x="8756" y="135"/>
                </a:lnTo>
                <a:lnTo>
                  <a:pt x="8764" y="129"/>
                </a:lnTo>
                <a:lnTo>
                  <a:pt x="8772" y="122"/>
                </a:lnTo>
                <a:lnTo>
                  <a:pt x="8780" y="114"/>
                </a:lnTo>
                <a:lnTo>
                  <a:pt x="8785" y="107"/>
                </a:lnTo>
                <a:lnTo>
                  <a:pt x="8791" y="98"/>
                </a:lnTo>
                <a:lnTo>
                  <a:pt x="8795" y="89"/>
                </a:lnTo>
                <a:lnTo>
                  <a:pt x="8799" y="80"/>
                </a:lnTo>
                <a:lnTo>
                  <a:pt x="8802" y="70"/>
                </a:lnTo>
                <a:lnTo>
                  <a:pt x="8803" y="61"/>
                </a:lnTo>
                <a:lnTo>
                  <a:pt x="8804" y="50"/>
                </a:lnTo>
                <a:lnTo>
                  <a:pt x="8805" y="40"/>
                </a:lnTo>
                <a:lnTo>
                  <a:pt x="8804" y="30"/>
                </a:lnTo>
                <a:lnTo>
                  <a:pt x="8802" y="20"/>
                </a:lnTo>
                <a:lnTo>
                  <a:pt x="8800" y="10"/>
                </a:lnTo>
                <a:lnTo>
                  <a:pt x="8795" y="0"/>
                </a:lnTo>
                <a:close/>
                <a:moveTo>
                  <a:pt x="7496" y="590"/>
                </a:moveTo>
                <a:lnTo>
                  <a:pt x="7465" y="605"/>
                </a:lnTo>
                <a:lnTo>
                  <a:pt x="7432" y="621"/>
                </a:lnTo>
                <a:lnTo>
                  <a:pt x="7401" y="636"/>
                </a:lnTo>
                <a:lnTo>
                  <a:pt x="7368" y="652"/>
                </a:lnTo>
                <a:lnTo>
                  <a:pt x="7364" y="663"/>
                </a:lnTo>
                <a:lnTo>
                  <a:pt x="7362" y="676"/>
                </a:lnTo>
                <a:lnTo>
                  <a:pt x="7359" y="687"/>
                </a:lnTo>
                <a:lnTo>
                  <a:pt x="7359" y="699"/>
                </a:lnTo>
                <a:lnTo>
                  <a:pt x="7361" y="711"/>
                </a:lnTo>
                <a:lnTo>
                  <a:pt x="7363" y="724"/>
                </a:lnTo>
                <a:lnTo>
                  <a:pt x="7367" y="735"/>
                </a:lnTo>
                <a:lnTo>
                  <a:pt x="7372" y="747"/>
                </a:lnTo>
                <a:lnTo>
                  <a:pt x="7377" y="756"/>
                </a:lnTo>
                <a:lnTo>
                  <a:pt x="7384" y="765"/>
                </a:lnTo>
                <a:lnTo>
                  <a:pt x="7392" y="773"/>
                </a:lnTo>
                <a:lnTo>
                  <a:pt x="7400" y="781"/>
                </a:lnTo>
                <a:lnTo>
                  <a:pt x="7409" y="787"/>
                </a:lnTo>
                <a:lnTo>
                  <a:pt x="7418" y="792"/>
                </a:lnTo>
                <a:lnTo>
                  <a:pt x="7427" y="797"/>
                </a:lnTo>
                <a:lnTo>
                  <a:pt x="7437" y="800"/>
                </a:lnTo>
                <a:lnTo>
                  <a:pt x="7447" y="803"/>
                </a:lnTo>
                <a:lnTo>
                  <a:pt x="7457" y="805"/>
                </a:lnTo>
                <a:lnTo>
                  <a:pt x="7468" y="806"/>
                </a:lnTo>
                <a:lnTo>
                  <a:pt x="7478" y="805"/>
                </a:lnTo>
                <a:lnTo>
                  <a:pt x="7489" y="803"/>
                </a:lnTo>
                <a:lnTo>
                  <a:pt x="7500" y="801"/>
                </a:lnTo>
                <a:lnTo>
                  <a:pt x="7510" y="797"/>
                </a:lnTo>
                <a:lnTo>
                  <a:pt x="7520" y="792"/>
                </a:lnTo>
                <a:lnTo>
                  <a:pt x="7530" y="787"/>
                </a:lnTo>
                <a:lnTo>
                  <a:pt x="7539" y="780"/>
                </a:lnTo>
                <a:lnTo>
                  <a:pt x="7547" y="773"/>
                </a:lnTo>
                <a:lnTo>
                  <a:pt x="7553" y="765"/>
                </a:lnTo>
                <a:lnTo>
                  <a:pt x="7560" y="756"/>
                </a:lnTo>
                <a:lnTo>
                  <a:pt x="7566" y="747"/>
                </a:lnTo>
                <a:lnTo>
                  <a:pt x="7570" y="737"/>
                </a:lnTo>
                <a:lnTo>
                  <a:pt x="7574" y="728"/>
                </a:lnTo>
                <a:lnTo>
                  <a:pt x="7576" y="717"/>
                </a:lnTo>
                <a:lnTo>
                  <a:pt x="7578" y="707"/>
                </a:lnTo>
                <a:lnTo>
                  <a:pt x="7578" y="697"/>
                </a:lnTo>
                <a:lnTo>
                  <a:pt x="7578" y="686"/>
                </a:lnTo>
                <a:lnTo>
                  <a:pt x="7577" y="676"/>
                </a:lnTo>
                <a:lnTo>
                  <a:pt x="7574" y="664"/>
                </a:lnTo>
                <a:lnTo>
                  <a:pt x="7570" y="654"/>
                </a:lnTo>
                <a:lnTo>
                  <a:pt x="7566" y="644"/>
                </a:lnTo>
                <a:lnTo>
                  <a:pt x="7559" y="634"/>
                </a:lnTo>
                <a:lnTo>
                  <a:pt x="7552" y="625"/>
                </a:lnTo>
                <a:lnTo>
                  <a:pt x="7544" y="617"/>
                </a:lnTo>
                <a:lnTo>
                  <a:pt x="7537" y="609"/>
                </a:lnTo>
                <a:lnTo>
                  <a:pt x="7526" y="603"/>
                </a:lnTo>
                <a:lnTo>
                  <a:pt x="7518" y="597"/>
                </a:lnTo>
                <a:lnTo>
                  <a:pt x="7507" y="594"/>
                </a:lnTo>
                <a:lnTo>
                  <a:pt x="7496" y="590"/>
                </a:lnTo>
                <a:close/>
                <a:moveTo>
                  <a:pt x="2558" y="3194"/>
                </a:moveTo>
                <a:lnTo>
                  <a:pt x="2472" y="3242"/>
                </a:lnTo>
                <a:lnTo>
                  <a:pt x="2465" y="3254"/>
                </a:lnTo>
                <a:lnTo>
                  <a:pt x="2459" y="3268"/>
                </a:lnTo>
                <a:lnTo>
                  <a:pt x="2455" y="3282"/>
                </a:lnTo>
                <a:lnTo>
                  <a:pt x="2454" y="3297"/>
                </a:lnTo>
                <a:lnTo>
                  <a:pt x="2454" y="3312"/>
                </a:lnTo>
                <a:lnTo>
                  <a:pt x="2455" y="3326"/>
                </a:lnTo>
                <a:lnTo>
                  <a:pt x="2459" y="3341"/>
                </a:lnTo>
                <a:lnTo>
                  <a:pt x="2466" y="3355"/>
                </a:lnTo>
                <a:lnTo>
                  <a:pt x="2472" y="3364"/>
                </a:lnTo>
                <a:lnTo>
                  <a:pt x="2478" y="3373"/>
                </a:lnTo>
                <a:lnTo>
                  <a:pt x="2485" y="3381"/>
                </a:lnTo>
                <a:lnTo>
                  <a:pt x="2493" y="3389"/>
                </a:lnTo>
                <a:lnTo>
                  <a:pt x="2502" y="3395"/>
                </a:lnTo>
                <a:lnTo>
                  <a:pt x="2511" y="3400"/>
                </a:lnTo>
                <a:lnTo>
                  <a:pt x="2521" y="3405"/>
                </a:lnTo>
                <a:lnTo>
                  <a:pt x="2530" y="3408"/>
                </a:lnTo>
                <a:lnTo>
                  <a:pt x="2540" y="3411"/>
                </a:lnTo>
                <a:lnTo>
                  <a:pt x="2551" y="3413"/>
                </a:lnTo>
                <a:lnTo>
                  <a:pt x="2561" y="3414"/>
                </a:lnTo>
                <a:lnTo>
                  <a:pt x="2573" y="3413"/>
                </a:lnTo>
                <a:lnTo>
                  <a:pt x="2583" y="3411"/>
                </a:lnTo>
                <a:lnTo>
                  <a:pt x="2593" y="3409"/>
                </a:lnTo>
                <a:lnTo>
                  <a:pt x="2604" y="3405"/>
                </a:lnTo>
                <a:lnTo>
                  <a:pt x="2614" y="3400"/>
                </a:lnTo>
                <a:lnTo>
                  <a:pt x="2623" y="3395"/>
                </a:lnTo>
                <a:lnTo>
                  <a:pt x="2632" y="3388"/>
                </a:lnTo>
                <a:lnTo>
                  <a:pt x="2640" y="3381"/>
                </a:lnTo>
                <a:lnTo>
                  <a:pt x="2648" y="3373"/>
                </a:lnTo>
                <a:lnTo>
                  <a:pt x="2653" y="3364"/>
                </a:lnTo>
                <a:lnTo>
                  <a:pt x="2659" y="3355"/>
                </a:lnTo>
                <a:lnTo>
                  <a:pt x="2663" y="3345"/>
                </a:lnTo>
                <a:lnTo>
                  <a:pt x="2667" y="3336"/>
                </a:lnTo>
                <a:lnTo>
                  <a:pt x="2670" y="3325"/>
                </a:lnTo>
                <a:lnTo>
                  <a:pt x="2671" y="3315"/>
                </a:lnTo>
                <a:lnTo>
                  <a:pt x="2672" y="3305"/>
                </a:lnTo>
                <a:lnTo>
                  <a:pt x="2671" y="3294"/>
                </a:lnTo>
                <a:lnTo>
                  <a:pt x="2670" y="3284"/>
                </a:lnTo>
                <a:lnTo>
                  <a:pt x="2668" y="3272"/>
                </a:lnTo>
                <a:lnTo>
                  <a:pt x="2663" y="3262"/>
                </a:lnTo>
                <a:lnTo>
                  <a:pt x="2659" y="3252"/>
                </a:lnTo>
                <a:lnTo>
                  <a:pt x="2656" y="3245"/>
                </a:lnTo>
                <a:lnTo>
                  <a:pt x="2651" y="3239"/>
                </a:lnTo>
                <a:lnTo>
                  <a:pt x="2645" y="3232"/>
                </a:lnTo>
                <a:lnTo>
                  <a:pt x="2640" y="3226"/>
                </a:lnTo>
                <a:lnTo>
                  <a:pt x="2629" y="3216"/>
                </a:lnTo>
                <a:lnTo>
                  <a:pt x="2616" y="3208"/>
                </a:lnTo>
                <a:lnTo>
                  <a:pt x="2603" y="3202"/>
                </a:lnTo>
                <a:lnTo>
                  <a:pt x="2588" y="3197"/>
                </a:lnTo>
                <a:lnTo>
                  <a:pt x="2573" y="3195"/>
                </a:lnTo>
                <a:lnTo>
                  <a:pt x="2558" y="3194"/>
                </a:lnTo>
                <a:close/>
                <a:moveTo>
                  <a:pt x="1382" y="3856"/>
                </a:moveTo>
                <a:lnTo>
                  <a:pt x="1332" y="3886"/>
                </a:lnTo>
                <a:lnTo>
                  <a:pt x="1288" y="3911"/>
                </a:lnTo>
                <a:lnTo>
                  <a:pt x="1253" y="3932"/>
                </a:lnTo>
                <a:lnTo>
                  <a:pt x="1227" y="3948"/>
                </a:lnTo>
                <a:lnTo>
                  <a:pt x="1227" y="3962"/>
                </a:lnTo>
                <a:lnTo>
                  <a:pt x="1229" y="3978"/>
                </a:lnTo>
                <a:lnTo>
                  <a:pt x="1233" y="3993"/>
                </a:lnTo>
                <a:lnTo>
                  <a:pt x="1239" y="4007"/>
                </a:lnTo>
                <a:lnTo>
                  <a:pt x="1244" y="4016"/>
                </a:lnTo>
                <a:lnTo>
                  <a:pt x="1251" y="4025"/>
                </a:lnTo>
                <a:lnTo>
                  <a:pt x="1259" y="4033"/>
                </a:lnTo>
                <a:lnTo>
                  <a:pt x="1267" y="4041"/>
                </a:lnTo>
                <a:lnTo>
                  <a:pt x="1276" y="4047"/>
                </a:lnTo>
                <a:lnTo>
                  <a:pt x="1285" y="4052"/>
                </a:lnTo>
                <a:lnTo>
                  <a:pt x="1294" y="4057"/>
                </a:lnTo>
                <a:lnTo>
                  <a:pt x="1304" y="4060"/>
                </a:lnTo>
                <a:lnTo>
                  <a:pt x="1314" y="4063"/>
                </a:lnTo>
                <a:lnTo>
                  <a:pt x="1324" y="4065"/>
                </a:lnTo>
                <a:lnTo>
                  <a:pt x="1335" y="4066"/>
                </a:lnTo>
                <a:lnTo>
                  <a:pt x="1345" y="4065"/>
                </a:lnTo>
                <a:lnTo>
                  <a:pt x="1357" y="4063"/>
                </a:lnTo>
                <a:lnTo>
                  <a:pt x="1367" y="4061"/>
                </a:lnTo>
                <a:lnTo>
                  <a:pt x="1377" y="4057"/>
                </a:lnTo>
                <a:lnTo>
                  <a:pt x="1387" y="4052"/>
                </a:lnTo>
                <a:lnTo>
                  <a:pt x="1397" y="4047"/>
                </a:lnTo>
                <a:lnTo>
                  <a:pt x="1406" y="4040"/>
                </a:lnTo>
                <a:lnTo>
                  <a:pt x="1414" y="4033"/>
                </a:lnTo>
                <a:lnTo>
                  <a:pt x="1420" y="4025"/>
                </a:lnTo>
                <a:lnTo>
                  <a:pt x="1427" y="4016"/>
                </a:lnTo>
                <a:lnTo>
                  <a:pt x="1433" y="4007"/>
                </a:lnTo>
                <a:lnTo>
                  <a:pt x="1437" y="3997"/>
                </a:lnTo>
                <a:lnTo>
                  <a:pt x="1441" y="3988"/>
                </a:lnTo>
                <a:lnTo>
                  <a:pt x="1443" y="3977"/>
                </a:lnTo>
                <a:lnTo>
                  <a:pt x="1445" y="3967"/>
                </a:lnTo>
                <a:lnTo>
                  <a:pt x="1445" y="3957"/>
                </a:lnTo>
                <a:lnTo>
                  <a:pt x="1445" y="3946"/>
                </a:lnTo>
                <a:lnTo>
                  <a:pt x="1444" y="3936"/>
                </a:lnTo>
                <a:lnTo>
                  <a:pt x="1441" y="3924"/>
                </a:lnTo>
                <a:lnTo>
                  <a:pt x="1437" y="3914"/>
                </a:lnTo>
                <a:lnTo>
                  <a:pt x="1433" y="3904"/>
                </a:lnTo>
                <a:lnTo>
                  <a:pt x="1428" y="3896"/>
                </a:lnTo>
                <a:lnTo>
                  <a:pt x="1423" y="3888"/>
                </a:lnTo>
                <a:lnTo>
                  <a:pt x="1417" y="3882"/>
                </a:lnTo>
                <a:lnTo>
                  <a:pt x="1410" y="3876"/>
                </a:lnTo>
                <a:lnTo>
                  <a:pt x="1405" y="3870"/>
                </a:lnTo>
                <a:lnTo>
                  <a:pt x="1397" y="3865"/>
                </a:lnTo>
                <a:lnTo>
                  <a:pt x="1390" y="3860"/>
                </a:lnTo>
                <a:lnTo>
                  <a:pt x="1382" y="3856"/>
                </a:lnTo>
                <a:close/>
                <a:moveTo>
                  <a:pt x="168" y="4516"/>
                </a:moveTo>
                <a:lnTo>
                  <a:pt x="147" y="4525"/>
                </a:lnTo>
                <a:lnTo>
                  <a:pt x="126" y="4534"/>
                </a:lnTo>
                <a:lnTo>
                  <a:pt x="106" y="4544"/>
                </a:lnTo>
                <a:lnTo>
                  <a:pt x="84" y="4553"/>
                </a:lnTo>
                <a:lnTo>
                  <a:pt x="63" y="4563"/>
                </a:lnTo>
                <a:lnTo>
                  <a:pt x="43" y="4572"/>
                </a:lnTo>
                <a:lnTo>
                  <a:pt x="22" y="4582"/>
                </a:lnTo>
                <a:lnTo>
                  <a:pt x="1" y="4591"/>
                </a:lnTo>
                <a:lnTo>
                  <a:pt x="0" y="4600"/>
                </a:lnTo>
                <a:lnTo>
                  <a:pt x="0" y="4609"/>
                </a:lnTo>
                <a:lnTo>
                  <a:pt x="0" y="4617"/>
                </a:lnTo>
                <a:lnTo>
                  <a:pt x="1" y="4626"/>
                </a:lnTo>
                <a:lnTo>
                  <a:pt x="3" y="4634"/>
                </a:lnTo>
                <a:lnTo>
                  <a:pt x="6" y="4642"/>
                </a:lnTo>
                <a:lnTo>
                  <a:pt x="8" y="4650"/>
                </a:lnTo>
                <a:lnTo>
                  <a:pt x="13" y="4659"/>
                </a:lnTo>
                <a:lnTo>
                  <a:pt x="18" y="4668"/>
                </a:lnTo>
                <a:lnTo>
                  <a:pt x="25" y="4677"/>
                </a:lnTo>
                <a:lnTo>
                  <a:pt x="32" y="4685"/>
                </a:lnTo>
                <a:lnTo>
                  <a:pt x="41" y="4693"/>
                </a:lnTo>
                <a:lnTo>
                  <a:pt x="49" y="4699"/>
                </a:lnTo>
                <a:lnTo>
                  <a:pt x="58" y="4704"/>
                </a:lnTo>
                <a:lnTo>
                  <a:pt x="68" y="4709"/>
                </a:lnTo>
                <a:lnTo>
                  <a:pt x="78" y="4712"/>
                </a:lnTo>
                <a:lnTo>
                  <a:pt x="88" y="4715"/>
                </a:lnTo>
                <a:lnTo>
                  <a:pt x="98" y="4717"/>
                </a:lnTo>
                <a:lnTo>
                  <a:pt x="108" y="4718"/>
                </a:lnTo>
                <a:lnTo>
                  <a:pt x="119" y="4717"/>
                </a:lnTo>
                <a:lnTo>
                  <a:pt x="129" y="4715"/>
                </a:lnTo>
                <a:lnTo>
                  <a:pt x="140" y="4713"/>
                </a:lnTo>
                <a:lnTo>
                  <a:pt x="151" y="4709"/>
                </a:lnTo>
                <a:lnTo>
                  <a:pt x="161" y="4704"/>
                </a:lnTo>
                <a:lnTo>
                  <a:pt x="171" y="4699"/>
                </a:lnTo>
                <a:lnTo>
                  <a:pt x="179" y="4692"/>
                </a:lnTo>
                <a:lnTo>
                  <a:pt x="188" y="4685"/>
                </a:lnTo>
                <a:lnTo>
                  <a:pt x="194" y="4677"/>
                </a:lnTo>
                <a:lnTo>
                  <a:pt x="201" y="4668"/>
                </a:lnTo>
                <a:lnTo>
                  <a:pt x="205" y="4659"/>
                </a:lnTo>
                <a:lnTo>
                  <a:pt x="210" y="4649"/>
                </a:lnTo>
                <a:lnTo>
                  <a:pt x="214" y="4640"/>
                </a:lnTo>
                <a:lnTo>
                  <a:pt x="217" y="4629"/>
                </a:lnTo>
                <a:lnTo>
                  <a:pt x="218" y="4619"/>
                </a:lnTo>
                <a:lnTo>
                  <a:pt x="219" y="4609"/>
                </a:lnTo>
                <a:lnTo>
                  <a:pt x="218" y="4598"/>
                </a:lnTo>
                <a:lnTo>
                  <a:pt x="217" y="4588"/>
                </a:lnTo>
                <a:lnTo>
                  <a:pt x="214" y="4576"/>
                </a:lnTo>
                <a:lnTo>
                  <a:pt x="211" y="4566"/>
                </a:lnTo>
                <a:lnTo>
                  <a:pt x="205" y="4556"/>
                </a:lnTo>
                <a:lnTo>
                  <a:pt x="199" y="4544"/>
                </a:lnTo>
                <a:lnTo>
                  <a:pt x="190" y="4533"/>
                </a:lnTo>
                <a:lnTo>
                  <a:pt x="180" y="4524"/>
                </a:lnTo>
                <a:lnTo>
                  <a:pt x="168" y="4516"/>
                </a:lnTo>
                <a:close/>
                <a:moveTo>
                  <a:pt x="3840" y="2748"/>
                </a:moveTo>
                <a:lnTo>
                  <a:pt x="3850" y="2743"/>
                </a:lnTo>
                <a:lnTo>
                  <a:pt x="3859" y="2736"/>
                </a:lnTo>
                <a:lnTo>
                  <a:pt x="3867" y="2729"/>
                </a:lnTo>
                <a:lnTo>
                  <a:pt x="3874" y="2721"/>
                </a:lnTo>
                <a:lnTo>
                  <a:pt x="3881" y="2712"/>
                </a:lnTo>
                <a:lnTo>
                  <a:pt x="3886" y="2703"/>
                </a:lnTo>
                <a:lnTo>
                  <a:pt x="3891" y="2693"/>
                </a:lnTo>
                <a:lnTo>
                  <a:pt x="3894" y="2684"/>
                </a:lnTo>
                <a:lnTo>
                  <a:pt x="3896" y="2673"/>
                </a:lnTo>
                <a:lnTo>
                  <a:pt x="3897" y="2663"/>
                </a:lnTo>
                <a:lnTo>
                  <a:pt x="3898" y="2653"/>
                </a:lnTo>
                <a:lnTo>
                  <a:pt x="3898" y="2642"/>
                </a:lnTo>
                <a:lnTo>
                  <a:pt x="3896" y="2632"/>
                </a:lnTo>
                <a:lnTo>
                  <a:pt x="3894" y="2620"/>
                </a:lnTo>
                <a:lnTo>
                  <a:pt x="3891" y="2610"/>
                </a:lnTo>
                <a:lnTo>
                  <a:pt x="3886" y="2600"/>
                </a:lnTo>
                <a:lnTo>
                  <a:pt x="3879" y="2591"/>
                </a:lnTo>
                <a:lnTo>
                  <a:pt x="3874" y="2582"/>
                </a:lnTo>
                <a:lnTo>
                  <a:pt x="3866" y="2574"/>
                </a:lnTo>
                <a:lnTo>
                  <a:pt x="3858" y="2566"/>
                </a:lnTo>
                <a:lnTo>
                  <a:pt x="3849" y="2561"/>
                </a:lnTo>
                <a:lnTo>
                  <a:pt x="3840" y="2555"/>
                </a:lnTo>
                <a:lnTo>
                  <a:pt x="3831" y="2551"/>
                </a:lnTo>
                <a:lnTo>
                  <a:pt x="3821" y="2547"/>
                </a:lnTo>
                <a:lnTo>
                  <a:pt x="3811" y="2544"/>
                </a:lnTo>
                <a:lnTo>
                  <a:pt x="3801" y="2543"/>
                </a:lnTo>
                <a:lnTo>
                  <a:pt x="3790" y="2542"/>
                </a:lnTo>
                <a:lnTo>
                  <a:pt x="3780" y="2543"/>
                </a:lnTo>
                <a:lnTo>
                  <a:pt x="3768" y="2544"/>
                </a:lnTo>
                <a:lnTo>
                  <a:pt x="3758" y="2546"/>
                </a:lnTo>
                <a:lnTo>
                  <a:pt x="3748" y="2550"/>
                </a:lnTo>
                <a:lnTo>
                  <a:pt x="3738" y="2555"/>
                </a:lnTo>
                <a:lnTo>
                  <a:pt x="3728" y="2561"/>
                </a:lnTo>
                <a:lnTo>
                  <a:pt x="3719" y="2568"/>
                </a:lnTo>
                <a:lnTo>
                  <a:pt x="3711" y="2574"/>
                </a:lnTo>
                <a:lnTo>
                  <a:pt x="3705" y="2582"/>
                </a:lnTo>
                <a:lnTo>
                  <a:pt x="3698" y="2591"/>
                </a:lnTo>
                <a:lnTo>
                  <a:pt x="3692" y="2600"/>
                </a:lnTo>
                <a:lnTo>
                  <a:pt x="3688" y="2610"/>
                </a:lnTo>
                <a:lnTo>
                  <a:pt x="3684" y="2619"/>
                </a:lnTo>
                <a:lnTo>
                  <a:pt x="3682" y="2629"/>
                </a:lnTo>
                <a:lnTo>
                  <a:pt x="3680" y="2641"/>
                </a:lnTo>
                <a:lnTo>
                  <a:pt x="3680" y="2651"/>
                </a:lnTo>
                <a:lnTo>
                  <a:pt x="3680" y="2662"/>
                </a:lnTo>
                <a:lnTo>
                  <a:pt x="3681" y="2672"/>
                </a:lnTo>
                <a:lnTo>
                  <a:pt x="3684" y="2682"/>
                </a:lnTo>
                <a:lnTo>
                  <a:pt x="3688" y="2693"/>
                </a:lnTo>
                <a:lnTo>
                  <a:pt x="3692" y="2703"/>
                </a:lnTo>
                <a:lnTo>
                  <a:pt x="3698" y="2712"/>
                </a:lnTo>
                <a:lnTo>
                  <a:pt x="3705" y="2721"/>
                </a:lnTo>
                <a:lnTo>
                  <a:pt x="3712" y="2729"/>
                </a:lnTo>
                <a:lnTo>
                  <a:pt x="3720" y="2737"/>
                </a:lnTo>
                <a:lnTo>
                  <a:pt x="3728" y="2743"/>
                </a:lnTo>
                <a:lnTo>
                  <a:pt x="3737" y="2748"/>
                </a:lnTo>
                <a:lnTo>
                  <a:pt x="3747" y="2753"/>
                </a:lnTo>
                <a:lnTo>
                  <a:pt x="3757" y="2756"/>
                </a:lnTo>
                <a:lnTo>
                  <a:pt x="3767" y="2759"/>
                </a:lnTo>
                <a:lnTo>
                  <a:pt x="3777" y="2761"/>
                </a:lnTo>
                <a:lnTo>
                  <a:pt x="3789" y="2762"/>
                </a:lnTo>
                <a:lnTo>
                  <a:pt x="3799" y="2761"/>
                </a:lnTo>
                <a:lnTo>
                  <a:pt x="3809" y="2759"/>
                </a:lnTo>
                <a:lnTo>
                  <a:pt x="3820" y="2757"/>
                </a:lnTo>
                <a:lnTo>
                  <a:pt x="3830" y="2753"/>
                </a:lnTo>
                <a:lnTo>
                  <a:pt x="3840" y="2748"/>
                </a:lnTo>
                <a:close/>
                <a:moveTo>
                  <a:pt x="5067" y="2096"/>
                </a:moveTo>
                <a:lnTo>
                  <a:pt x="5076" y="2091"/>
                </a:lnTo>
                <a:lnTo>
                  <a:pt x="5085" y="2084"/>
                </a:lnTo>
                <a:lnTo>
                  <a:pt x="5093" y="2077"/>
                </a:lnTo>
                <a:lnTo>
                  <a:pt x="5101" y="2069"/>
                </a:lnTo>
                <a:lnTo>
                  <a:pt x="5107" y="2060"/>
                </a:lnTo>
                <a:lnTo>
                  <a:pt x="5112" y="2051"/>
                </a:lnTo>
                <a:lnTo>
                  <a:pt x="5117" y="2041"/>
                </a:lnTo>
                <a:lnTo>
                  <a:pt x="5120" y="2032"/>
                </a:lnTo>
                <a:lnTo>
                  <a:pt x="5122" y="2021"/>
                </a:lnTo>
                <a:lnTo>
                  <a:pt x="5125" y="2011"/>
                </a:lnTo>
                <a:lnTo>
                  <a:pt x="5125" y="2001"/>
                </a:lnTo>
                <a:lnTo>
                  <a:pt x="5125" y="1990"/>
                </a:lnTo>
                <a:lnTo>
                  <a:pt x="5124" y="1980"/>
                </a:lnTo>
                <a:lnTo>
                  <a:pt x="5120" y="1968"/>
                </a:lnTo>
                <a:lnTo>
                  <a:pt x="5117" y="1958"/>
                </a:lnTo>
                <a:lnTo>
                  <a:pt x="5112" y="1948"/>
                </a:lnTo>
                <a:lnTo>
                  <a:pt x="5107" y="1939"/>
                </a:lnTo>
                <a:lnTo>
                  <a:pt x="5100" y="1930"/>
                </a:lnTo>
                <a:lnTo>
                  <a:pt x="5093" y="1922"/>
                </a:lnTo>
                <a:lnTo>
                  <a:pt x="5084" y="1914"/>
                </a:lnTo>
                <a:lnTo>
                  <a:pt x="5076" y="1909"/>
                </a:lnTo>
                <a:lnTo>
                  <a:pt x="5067" y="1903"/>
                </a:lnTo>
                <a:lnTo>
                  <a:pt x="5057" y="1899"/>
                </a:lnTo>
                <a:lnTo>
                  <a:pt x="5047" y="1895"/>
                </a:lnTo>
                <a:lnTo>
                  <a:pt x="5037" y="1892"/>
                </a:lnTo>
                <a:lnTo>
                  <a:pt x="5027" y="1891"/>
                </a:lnTo>
                <a:lnTo>
                  <a:pt x="5017" y="1890"/>
                </a:lnTo>
                <a:lnTo>
                  <a:pt x="5006" y="1891"/>
                </a:lnTo>
                <a:lnTo>
                  <a:pt x="4996" y="1892"/>
                </a:lnTo>
                <a:lnTo>
                  <a:pt x="4985" y="1894"/>
                </a:lnTo>
                <a:lnTo>
                  <a:pt x="4974" y="1898"/>
                </a:lnTo>
                <a:lnTo>
                  <a:pt x="4964" y="1903"/>
                </a:lnTo>
                <a:lnTo>
                  <a:pt x="4954" y="1909"/>
                </a:lnTo>
                <a:lnTo>
                  <a:pt x="4946" y="1916"/>
                </a:lnTo>
                <a:lnTo>
                  <a:pt x="4937" y="1922"/>
                </a:lnTo>
                <a:lnTo>
                  <a:pt x="4931" y="1930"/>
                </a:lnTo>
                <a:lnTo>
                  <a:pt x="4924" y="1939"/>
                </a:lnTo>
                <a:lnTo>
                  <a:pt x="4920" y="1948"/>
                </a:lnTo>
                <a:lnTo>
                  <a:pt x="4915" y="1957"/>
                </a:lnTo>
                <a:lnTo>
                  <a:pt x="4911" y="1967"/>
                </a:lnTo>
                <a:lnTo>
                  <a:pt x="4908" y="1977"/>
                </a:lnTo>
                <a:lnTo>
                  <a:pt x="4907" y="1989"/>
                </a:lnTo>
                <a:lnTo>
                  <a:pt x="4906" y="1999"/>
                </a:lnTo>
                <a:lnTo>
                  <a:pt x="4906" y="2010"/>
                </a:lnTo>
                <a:lnTo>
                  <a:pt x="4908" y="2020"/>
                </a:lnTo>
                <a:lnTo>
                  <a:pt x="4911" y="2030"/>
                </a:lnTo>
                <a:lnTo>
                  <a:pt x="4914" y="2041"/>
                </a:lnTo>
                <a:lnTo>
                  <a:pt x="4918" y="2051"/>
                </a:lnTo>
                <a:lnTo>
                  <a:pt x="4925" y="2060"/>
                </a:lnTo>
                <a:lnTo>
                  <a:pt x="4931" y="2069"/>
                </a:lnTo>
                <a:lnTo>
                  <a:pt x="4939" y="2077"/>
                </a:lnTo>
                <a:lnTo>
                  <a:pt x="4946" y="2085"/>
                </a:lnTo>
                <a:lnTo>
                  <a:pt x="4955" y="2091"/>
                </a:lnTo>
                <a:lnTo>
                  <a:pt x="4964" y="2096"/>
                </a:lnTo>
                <a:lnTo>
                  <a:pt x="4973" y="2101"/>
                </a:lnTo>
                <a:lnTo>
                  <a:pt x="4983" y="2104"/>
                </a:lnTo>
                <a:lnTo>
                  <a:pt x="4993" y="2107"/>
                </a:lnTo>
                <a:lnTo>
                  <a:pt x="5005" y="2109"/>
                </a:lnTo>
                <a:lnTo>
                  <a:pt x="5015" y="2110"/>
                </a:lnTo>
                <a:lnTo>
                  <a:pt x="5025" y="2109"/>
                </a:lnTo>
                <a:lnTo>
                  <a:pt x="5036" y="2107"/>
                </a:lnTo>
                <a:lnTo>
                  <a:pt x="5046" y="2105"/>
                </a:lnTo>
                <a:lnTo>
                  <a:pt x="5056" y="2101"/>
                </a:lnTo>
                <a:lnTo>
                  <a:pt x="5067" y="2096"/>
                </a:lnTo>
                <a:close/>
                <a:moveTo>
                  <a:pt x="6294" y="1444"/>
                </a:moveTo>
                <a:lnTo>
                  <a:pt x="6304" y="1439"/>
                </a:lnTo>
                <a:lnTo>
                  <a:pt x="6312" y="1432"/>
                </a:lnTo>
                <a:lnTo>
                  <a:pt x="6321" y="1425"/>
                </a:lnTo>
                <a:lnTo>
                  <a:pt x="6327" y="1417"/>
                </a:lnTo>
                <a:lnTo>
                  <a:pt x="6334" y="1408"/>
                </a:lnTo>
                <a:lnTo>
                  <a:pt x="6338" y="1399"/>
                </a:lnTo>
                <a:lnTo>
                  <a:pt x="6343" y="1389"/>
                </a:lnTo>
                <a:lnTo>
                  <a:pt x="6346" y="1380"/>
                </a:lnTo>
                <a:lnTo>
                  <a:pt x="6350" y="1369"/>
                </a:lnTo>
                <a:lnTo>
                  <a:pt x="6351" y="1359"/>
                </a:lnTo>
                <a:lnTo>
                  <a:pt x="6352" y="1349"/>
                </a:lnTo>
                <a:lnTo>
                  <a:pt x="6351" y="1338"/>
                </a:lnTo>
                <a:lnTo>
                  <a:pt x="6350" y="1328"/>
                </a:lnTo>
                <a:lnTo>
                  <a:pt x="6347" y="1316"/>
                </a:lnTo>
                <a:lnTo>
                  <a:pt x="6344" y="1306"/>
                </a:lnTo>
                <a:lnTo>
                  <a:pt x="6338" y="1296"/>
                </a:lnTo>
                <a:lnTo>
                  <a:pt x="6333" y="1287"/>
                </a:lnTo>
                <a:lnTo>
                  <a:pt x="6326" y="1278"/>
                </a:lnTo>
                <a:lnTo>
                  <a:pt x="6319" y="1270"/>
                </a:lnTo>
                <a:lnTo>
                  <a:pt x="6312" y="1262"/>
                </a:lnTo>
                <a:lnTo>
                  <a:pt x="6303" y="1257"/>
                </a:lnTo>
                <a:lnTo>
                  <a:pt x="6294" y="1251"/>
                </a:lnTo>
                <a:lnTo>
                  <a:pt x="6285" y="1247"/>
                </a:lnTo>
                <a:lnTo>
                  <a:pt x="6275" y="1243"/>
                </a:lnTo>
                <a:lnTo>
                  <a:pt x="6264" y="1240"/>
                </a:lnTo>
                <a:lnTo>
                  <a:pt x="6253" y="1239"/>
                </a:lnTo>
                <a:lnTo>
                  <a:pt x="6243" y="1238"/>
                </a:lnTo>
                <a:lnTo>
                  <a:pt x="6233" y="1239"/>
                </a:lnTo>
                <a:lnTo>
                  <a:pt x="6222" y="1240"/>
                </a:lnTo>
                <a:lnTo>
                  <a:pt x="6212" y="1242"/>
                </a:lnTo>
                <a:lnTo>
                  <a:pt x="6201" y="1246"/>
                </a:lnTo>
                <a:lnTo>
                  <a:pt x="6191" y="1251"/>
                </a:lnTo>
                <a:lnTo>
                  <a:pt x="6182" y="1257"/>
                </a:lnTo>
                <a:lnTo>
                  <a:pt x="6173" y="1264"/>
                </a:lnTo>
                <a:lnTo>
                  <a:pt x="6165" y="1270"/>
                </a:lnTo>
                <a:lnTo>
                  <a:pt x="6157" y="1278"/>
                </a:lnTo>
                <a:lnTo>
                  <a:pt x="6151" y="1287"/>
                </a:lnTo>
                <a:lnTo>
                  <a:pt x="6146" y="1296"/>
                </a:lnTo>
                <a:lnTo>
                  <a:pt x="6141" y="1306"/>
                </a:lnTo>
                <a:lnTo>
                  <a:pt x="6138" y="1315"/>
                </a:lnTo>
                <a:lnTo>
                  <a:pt x="6134" y="1325"/>
                </a:lnTo>
                <a:lnTo>
                  <a:pt x="6133" y="1337"/>
                </a:lnTo>
                <a:lnTo>
                  <a:pt x="6132" y="1347"/>
                </a:lnTo>
                <a:lnTo>
                  <a:pt x="6133" y="1358"/>
                </a:lnTo>
                <a:lnTo>
                  <a:pt x="6134" y="1368"/>
                </a:lnTo>
                <a:lnTo>
                  <a:pt x="6137" y="1378"/>
                </a:lnTo>
                <a:lnTo>
                  <a:pt x="6141" y="1389"/>
                </a:lnTo>
                <a:lnTo>
                  <a:pt x="6146" y="1399"/>
                </a:lnTo>
                <a:lnTo>
                  <a:pt x="6151" y="1408"/>
                </a:lnTo>
                <a:lnTo>
                  <a:pt x="6158" y="1417"/>
                </a:lnTo>
                <a:lnTo>
                  <a:pt x="6165" y="1425"/>
                </a:lnTo>
                <a:lnTo>
                  <a:pt x="6173" y="1433"/>
                </a:lnTo>
                <a:lnTo>
                  <a:pt x="6182" y="1439"/>
                </a:lnTo>
                <a:lnTo>
                  <a:pt x="6191" y="1444"/>
                </a:lnTo>
                <a:lnTo>
                  <a:pt x="6201" y="1449"/>
                </a:lnTo>
                <a:lnTo>
                  <a:pt x="6211" y="1452"/>
                </a:lnTo>
                <a:lnTo>
                  <a:pt x="6221" y="1455"/>
                </a:lnTo>
                <a:lnTo>
                  <a:pt x="6231" y="1457"/>
                </a:lnTo>
                <a:lnTo>
                  <a:pt x="6241" y="1458"/>
                </a:lnTo>
                <a:lnTo>
                  <a:pt x="6252" y="1457"/>
                </a:lnTo>
                <a:lnTo>
                  <a:pt x="6262" y="1455"/>
                </a:lnTo>
                <a:lnTo>
                  <a:pt x="6273" y="1453"/>
                </a:lnTo>
                <a:lnTo>
                  <a:pt x="6284" y="1449"/>
                </a:lnTo>
                <a:lnTo>
                  <a:pt x="6294" y="1444"/>
                </a:lnTo>
                <a:close/>
                <a:moveTo>
                  <a:pt x="812" y="5933"/>
                </a:moveTo>
                <a:lnTo>
                  <a:pt x="822" y="5926"/>
                </a:lnTo>
                <a:lnTo>
                  <a:pt x="830" y="5921"/>
                </a:lnTo>
                <a:lnTo>
                  <a:pt x="839" y="5913"/>
                </a:lnTo>
                <a:lnTo>
                  <a:pt x="845" y="5905"/>
                </a:lnTo>
                <a:lnTo>
                  <a:pt x="852" y="5896"/>
                </a:lnTo>
                <a:lnTo>
                  <a:pt x="857" y="5887"/>
                </a:lnTo>
                <a:lnTo>
                  <a:pt x="861" y="5878"/>
                </a:lnTo>
                <a:lnTo>
                  <a:pt x="866" y="5868"/>
                </a:lnTo>
                <a:lnTo>
                  <a:pt x="868" y="5858"/>
                </a:lnTo>
                <a:lnTo>
                  <a:pt x="869" y="5848"/>
                </a:lnTo>
                <a:lnTo>
                  <a:pt x="870" y="5836"/>
                </a:lnTo>
                <a:lnTo>
                  <a:pt x="869" y="5826"/>
                </a:lnTo>
                <a:lnTo>
                  <a:pt x="868" y="5815"/>
                </a:lnTo>
                <a:lnTo>
                  <a:pt x="866" y="5805"/>
                </a:lnTo>
                <a:lnTo>
                  <a:pt x="862" y="5795"/>
                </a:lnTo>
                <a:lnTo>
                  <a:pt x="857" y="5784"/>
                </a:lnTo>
                <a:lnTo>
                  <a:pt x="851" y="5775"/>
                </a:lnTo>
                <a:lnTo>
                  <a:pt x="844" y="5766"/>
                </a:lnTo>
                <a:lnTo>
                  <a:pt x="838" y="5758"/>
                </a:lnTo>
                <a:lnTo>
                  <a:pt x="830" y="5751"/>
                </a:lnTo>
                <a:lnTo>
                  <a:pt x="821" y="5744"/>
                </a:lnTo>
                <a:lnTo>
                  <a:pt x="812" y="5739"/>
                </a:lnTo>
                <a:lnTo>
                  <a:pt x="803" y="5734"/>
                </a:lnTo>
                <a:lnTo>
                  <a:pt x="793" y="5731"/>
                </a:lnTo>
                <a:lnTo>
                  <a:pt x="783" y="5729"/>
                </a:lnTo>
                <a:lnTo>
                  <a:pt x="771" y="5727"/>
                </a:lnTo>
                <a:lnTo>
                  <a:pt x="761" y="5727"/>
                </a:lnTo>
                <a:lnTo>
                  <a:pt x="751" y="5727"/>
                </a:lnTo>
                <a:lnTo>
                  <a:pt x="740" y="5728"/>
                </a:lnTo>
                <a:lnTo>
                  <a:pt x="730" y="5731"/>
                </a:lnTo>
                <a:lnTo>
                  <a:pt x="719" y="5734"/>
                </a:lnTo>
                <a:lnTo>
                  <a:pt x="709" y="5739"/>
                </a:lnTo>
                <a:lnTo>
                  <a:pt x="700" y="5744"/>
                </a:lnTo>
                <a:lnTo>
                  <a:pt x="691" y="5751"/>
                </a:lnTo>
                <a:lnTo>
                  <a:pt x="683" y="5759"/>
                </a:lnTo>
                <a:lnTo>
                  <a:pt x="675" y="5767"/>
                </a:lnTo>
                <a:lnTo>
                  <a:pt x="669" y="5775"/>
                </a:lnTo>
                <a:lnTo>
                  <a:pt x="664" y="5784"/>
                </a:lnTo>
                <a:lnTo>
                  <a:pt x="659" y="5794"/>
                </a:lnTo>
                <a:lnTo>
                  <a:pt x="656" y="5804"/>
                </a:lnTo>
                <a:lnTo>
                  <a:pt x="654" y="5814"/>
                </a:lnTo>
                <a:lnTo>
                  <a:pt x="652" y="5824"/>
                </a:lnTo>
                <a:lnTo>
                  <a:pt x="652" y="5834"/>
                </a:lnTo>
                <a:lnTo>
                  <a:pt x="652" y="5845"/>
                </a:lnTo>
                <a:lnTo>
                  <a:pt x="653" y="5856"/>
                </a:lnTo>
                <a:lnTo>
                  <a:pt x="655" y="5867"/>
                </a:lnTo>
                <a:lnTo>
                  <a:pt x="659" y="5877"/>
                </a:lnTo>
                <a:lnTo>
                  <a:pt x="664" y="5887"/>
                </a:lnTo>
                <a:lnTo>
                  <a:pt x="669" y="5897"/>
                </a:lnTo>
                <a:lnTo>
                  <a:pt x="676" y="5906"/>
                </a:lnTo>
                <a:lnTo>
                  <a:pt x="683" y="5914"/>
                </a:lnTo>
                <a:lnTo>
                  <a:pt x="692" y="5921"/>
                </a:lnTo>
                <a:lnTo>
                  <a:pt x="700" y="5927"/>
                </a:lnTo>
                <a:lnTo>
                  <a:pt x="709" y="5932"/>
                </a:lnTo>
                <a:lnTo>
                  <a:pt x="719" y="5936"/>
                </a:lnTo>
                <a:lnTo>
                  <a:pt x="729" y="5941"/>
                </a:lnTo>
                <a:lnTo>
                  <a:pt x="739" y="5943"/>
                </a:lnTo>
                <a:lnTo>
                  <a:pt x="749" y="5944"/>
                </a:lnTo>
                <a:lnTo>
                  <a:pt x="759" y="5945"/>
                </a:lnTo>
                <a:lnTo>
                  <a:pt x="770" y="5945"/>
                </a:lnTo>
                <a:lnTo>
                  <a:pt x="780" y="5943"/>
                </a:lnTo>
                <a:lnTo>
                  <a:pt x="792" y="5941"/>
                </a:lnTo>
                <a:lnTo>
                  <a:pt x="802" y="5937"/>
                </a:lnTo>
                <a:lnTo>
                  <a:pt x="812" y="5933"/>
                </a:lnTo>
                <a:close/>
                <a:moveTo>
                  <a:pt x="2038" y="5281"/>
                </a:moveTo>
                <a:lnTo>
                  <a:pt x="2048" y="5274"/>
                </a:lnTo>
                <a:lnTo>
                  <a:pt x="2057" y="5269"/>
                </a:lnTo>
                <a:lnTo>
                  <a:pt x="2065" y="5261"/>
                </a:lnTo>
                <a:lnTo>
                  <a:pt x="2072" y="5253"/>
                </a:lnTo>
                <a:lnTo>
                  <a:pt x="2078" y="5244"/>
                </a:lnTo>
                <a:lnTo>
                  <a:pt x="2084" y="5235"/>
                </a:lnTo>
                <a:lnTo>
                  <a:pt x="2088" y="5226"/>
                </a:lnTo>
                <a:lnTo>
                  <a:pt x="2092" y="5216"/>
                </a:lnTo>
                <a:lnTo>
                  <a:pt x="2094" y="5206"/>
                </a:lnTo>
                <a:lnTo>
                  <a:pt x="2096" y="5196"/>
                </a:lnTo>
                <a:lnTo>
                  <a:pt x="2096" y="5185"/>
                </a:lnTo>
                <a:lnTo>
                  <a:pt x="2096" y="5174"/>
                </a:lnTo>
                <a:lnTo>
                  <a:pt x="2095" y="5163"/>
                </a:lnTo>
                <a:lnTo>
                  <a:pt x="2092" y="5153"/>
                </a:lnTo>
                <a:lnTo>
                  <a:pt x="2088" y="5143"/>
                </a:lnTo>
                <a:lnTo>
                  <a:pt x="2084" y="5133"/>
                </a:lnTo>
                <a:lnTo>
                  <a:pt x="2078" y="5123"/>
                </a:lnTo>
                <a:lnTo>
                  <a:pt x="2072" y="5114"/>
                </a:lnTo>
                <a:lnTo>
                  <a:pt x="2064" y="5106"/>
                </a:lnTo>
                <a:lnTo>
                  <a:pt x="2056" y="5099"/>
                </a:lnTo>
                <a:lnTo>
                  <a:pt x="2048" y="5092"/>
                </a:lnTo>
                <a:lnTo>
                  <a:pt x="2038" y="5087"/>
                </a:lnTo>
                <a:lnTo>
                  <a:pt x="2029" y="5082"/>
                </a:lnTo>
                <a:lnTo>
                  <a:pt x="2019" y="5079"/>
                </a:lnTo>
                <a:lnTo>
                  <a:pt x="2009" y="5077"/>
                </a:lnTo>
                <a:lnTo>
                  <a:pt x="1999" y="5075"/>
                </a:lnTo>
                <a:lnTo>
                  <a:pt x="1988" y="5075"/>
                </a:lnTo>
                <a:lnTo>
                  <a:pt x="1977" y="5075"/>
                </a:lnTo>
                <a:lnTo>
                  <a:pt x="1966" y="5076"/>
                </a:lnTo>
                <a:lnTo>
                  <a:pt x="1956" y="5079"/>
                </a:lnTo>
                <a:lnTo>
                  <a:pt x="1946" y="5082"/>
                </a:lnTo>
                <a:lnTo>
                  <a:pt x="1936" y="5087"/>
                </a:lnTo>
                <a:lnTo>
                  <a:pt x="1926" y="5092"/>
                </a:lnTo>
                <a:lnTo>
                  <a:pt x="1917" y="5099"/>
                </a:lnTo>
                <a:lnTo>
                  <a:pt x="1909" y="5107"/>
                </a:lnTo>
                <a:lnTo>
                  <a:pt x="1902" y="5115"/>
                </a:lnTo>
                <a:lnTo>
                  <a:pt x="1896" y="5123"/>
                </a:lnTo>
                <a:lnTo>
                  <a:pt x="1890" y="5132"/>
                </a:lnTo>
                <a:lnTo>
                  <a:pt x="1886" y="5142"/>
                </a:lnTo>
                <a:lnTo>
                  <a:pt x="1882" y="5152"/>
                </a:lnTo>
                <a:lnTo>
                  <a:pt x="1880" y="5162"/>
                </a:lnTo>
                <a:lnTo>
                  <a:pt x="1878" y="5172"/>
                </a:lnTo>
                <a:lnTo>
                  <a:pt x="1878" y="5182"/>
                </a:lnTo>
                <a:lnTo>
                  <a:pt x="1878" y="5193"/>
                </a:lnTo>
                <a:lnTo>
                  <a:pt x="1880" y="5204"/>
                </a:lnTo>
                <a:lnTo>
                  <a:pt x="1882" y="5215"/>
                </a:lnTo>
                <a:lnTo>
                  <a:pt x="1886" y="5225"/>
                </a:lnTo>
                <a:lnTo>
                  <a:pt x="1890" y="5235"/>
                </a:lnTo>
                <a:lnTo>
                  <a:pt x="1896" y="5245"/>
                </a:lnTo>
                <a:lnTo>
                  <a:pt x="1902" y="5254"/>
                </a:lnTo>
                <a:lnTo>
                  <a:pt x="1910" y="5262"/>
                </a:lnTo>
                <a:lnTo>
                  <a:pt x="1918" y="5269"/>
                </a:lnTo>
                <a:lnTo>
                  <a:pt x="1927" y="5275"/>
                </a:lnTo>
                <a:lnTo>
                  <a:pt x="1936" y="5280"/>
                </a:lnTo>
                <a:lnTo>
                  <a:pt x="1945" y="5284"/>
                </a:lnTo>
                <a:lnTo>
                  <a:pt x="1955" y="5289"/>
                </a:lnTo>
                <a:lnTo>
                  <a:pt x="1965" y="5291"/>
                </a:lnTo>
                <a:lnTo>
                  <a:pt x="1975" y="5292"/>
                </a:lnTo>
                <a:lnTo>
                  <a:pt x="1986" y="5293"/>
                </a:lnTo>
                <a:lnTo>
                  <a:pt x="1997" y="5293"/>
                </a:lnTo>
                <a:lnTo>
                  <a:pt x="2008" y="5291"/>
                </a:lnTo>
                <a:lnTo>
                  <a:pt x="2018" y="5289"/>
                </a:lnTo>
                <a:lnTo>
                  <a:pt x="2028" y="5286"/>
                </a:lnTo>
                <a:lnTo>
                  <a:pt x="2038" y="5281"/>
                </a:lnTo>
                <a:close/>
                <a:moveTo>
                  <a:pt x="3265" y="4629"/>
                </a:moveTo>
                <a:lnTo>
                  <a:pt x="3274" y="4622"/>
                </a:lnTo>
                <a:lnTo>
                  <a:pt x="3283" y="4617"/>
                </a:lnTo>
                <a:lnTo>
                  <a:pt x="3291" y="4609"/>
                </a:lnTo>
                <a:lnTo>
                  <a:pt x="3299" y="4601"/>
                </a:lnTo>
                <a:lnTo>
                  <a:pt x="3304" y="4592"/>
                </a:lnTo>
                <a:lnTo>
                  <a:pt x="3310" y="4583"/>
                </a:lnTo>
                <a:lnTo>
                  <a:pt x="3315" y="4574"/>
                </a:lnTo>
                <a:lnTo>
                  <a:pt x="3318" y="4564"/>
                </a:lnTo>
                <a:lnTo>
                  <a:pt x="3321" y="4554"/>
                </a:lnTo>
                <a:lnTo>
                  <a:pt x="3322" y="4544"/>
                </a:lnTo>
                <a:lnTo>
                  <a:pt x="3324" y="4533"/>
                </a:lnTo>
                <a:lnTo>
                  <a:pt x="3322" y="4522"/>
                </a:lnTo>
                <a:lnTo>
                  <a:pt x="3321" y="4511"/>
                </a:lnTo>
                <a:lnTo>
                  <a:pt x="3319" y="4501"/>
                </a:lnTo>
                <a:lnTo>
                  <a:pt x="3315" y="4491"/>
                </a:lnTo>
                <a:lnTo>
                  <a:pt x="3310" y="4481"/>
                </a:lnTo>
                <a:lnTo>
                  <a:pt x="3304" y="4471"/>
                </a:lnTo>
                <a:lnTo>
                  <a:pt x="3298" y="4462"/>
                </a:lnTo>
                <a:lnTo>
                  <a:pt x="3291" y="4454"/>
                </a:lnTo>
                <a:lnTo>
                  <a:pt x="3283" y="4447"/>
                </a:lnTo>
                <a:lnTo>
                  <a:pt x="3274" y="4440"/>
                </a:lnTo>
                <a:lnTo>
                  <a:pt x="3265" y="4435"/>
                </a:lnTo>
                <a:lnTo>
                  <a:pt x="3255" y="4430"/>
                </a:lnTo>
                <a:lnTo>
                  <a:pt x="3246" y="4427"/>
                </a:lnTo>
                <a:lnTo>
                  <a:pt x="3235" y="4425"/>
                </a:lnTo>
                <a:lnTo>
                  <a:pt x="3225" y="4423"/>
                </a:lnTo>
                <a:lnTo>
                  <a:pt x="3215" y="4423"/>
                </a:lnTo>
                <a:lnTo>
                  <a:pt x="3204" y="4423"/>
                </a:lnTo>
                <a:lnTo>
                  <a:pt x="3194" y="4424"/>
                </a:lnTo>
                <a:lnTo>
                  <a:pt x="3182" y="4427"/>
                </a:lnTo>
                <a:lnTo>
                  <a:pt x="3172" y="4430"/>
                </a:lnTo>
                <a:lnTo>
                  <a:pt x="3162" y="4435"/>
                </a:lnTo>
                <a:lnTo>
                  <a:pt x="3153" y="4440"/>
                </a:lnTo>
                <a:lnTo>
                  <a:pt x="3144" y="4447"/>
                </a:lnTo>
                <a:lnTo>
                  <a:pt x="3136" y="4455"/>
                </a:lnTo>
                <a:lnTo>
                  <a:pt x="3129" y="4463"/>
                </a:lnTo>
                <a:lnTo>
                  <a:pt x="3123" y="4471"/>
                </a:lnTo>
                <a:lnTo>
                  <a:pt x="3117" y="4480"/>
                </a:lnTo>
                <a:lnTo>
                  <a:pt x="3113" y="4490"/>
                </a:lnTo>
                <a:lnTo>
                  <a:pt x="3109" y="4500"/>
                </a:lnTo>
                <a:lnTo>
                  <a:pt x="3106" y="4510"/>
                </a:lnTo>
                <a:lnTo>
                  <a:pt x="3105" y="4520"/>
                </a:lnTo>
                <a:lnTo>
                  <a:pt x="3104" y="4530"/>
                </a:lnTo>
                <a:lnTo>
                  <a:pt x="3105" y="4541"/>
                </a:lnTo>
                <a:lnTo>
                  <a:pt x="3106" y="4552"/>
                </a:lnTo>
                <a:lnTo>
                  <a:pt x="3108" y="4563"/>
                </a:lnTo>
                <a:lnTo>
                  <a:pt x="3112" y="4573"/>
                </a:lnTo>
                <a:lnTo>
                  <a:pt x="3117" y="4583"/>
                </a:lnTo>
                <a:lnTo>
                  <a:pt x="3123" y="4593"/>
                </a:lnTo>
                <a:lnTo>
                  <a:pt x="3130" y="4602"/>
                </a:lnTo>
                <a:lnTo>
                  <a:pt x="3136" y="4610"/>
                </a:lnTo>
                <a:lnTo>
                  <a:pt x="3144" y="4617"/>
                </a:lnTo>
                <a:lnTo>
                  <a:pt x="3153" y="4623"/>
                </a:lnTo>
                <a:lnTo>
                  <a:pt x="3162" y="4628"/>
                </a:lnTo>
                <a:lnTo>
                  <a:pt x="3172" y="4632"/>
                </a:lnTo>
                <a:lnTo>
                  <a:pt x="3181" y="4637"/>
                </a:lnTo>
                <a:lnTo>
                  <a:pt x="3191" y="4639"/>
                </a:lnTo>
                <a:lnTo>
                  <a:pt x="3202" y="4640"/>
                </a:lnTo>
                <a:lnTo>
                  <a:pt x="3213" y="4641"/>
                </a:lnTo>
                <a:lnTo>
                  <a:pt x="3224" y="4641"/>
                </a:lnTo>
                <a:lnTo>
                  <a:pt x="3234" y="4639"/>
                </a:lnTo>
                <a:lnTo>
                  <a:pt x="3244" y="4637"/>
                </a:lnTo>
                <a:lnTo>
                  <a:pt x="3255" y="4634"/>
                </a:lnTo>
                <a:lnTo>
                  <a:pt x="3265" y="4629"/>
                </a:lnTo>
                <a:close/>
                <a:moveTo>
                  <a:pt x="4491" y="3977"/>
                </a:moveTo>
                <a:lnTo>
                  <a:pt x="4501" y="3970"/>
                </a:lnTo>
                <a:lnTo>
                  <a:pt x="4510" y="3965"/>
                </a:lnTo>
                <a:lnTo>
                  <a:pt x="4518" y="3957"/>
                </a:lnTo>
                <a:lnTo>
                  <a:pt x="4525" y="3949"/>
                </a:lnTo>
                <a:lnTo>
                  <a:pt x="4532" y="3940"/>
                </a:lnTo>
                <a:lnTo>
                  <a:pt x="4537" y="3931"/>
                </a:lnTo>
                <a:lnTo>
                  <a:pt x="4542" y="3922"/>
                </a:lnTo>
                <a:lnTo>
                  <a:pt x="4545" y="3912"/>
                </a:lnTo>
                <a:lnTo>
                  <a:pt x="4547" y="3902"/>
                </a:lnTo>
                <a:lnTo>
                  <a:pt x="4549" y="3892"/>
                </a:lnTo>
                <a:lnTo>
                  <a:pt x="4550" y="3881"/>
                </a:lnTo>
                <a:lnTo>
                  <a:pt x="4550" y="3870"/>
                </a:lnTo>
                <a:lnTo>
                  <a:pt x="4547" y="3859"/>
                </a:lnTo>
                <a:lnTo>
                  <a:pt x="4545" y="3849"/>
                </a:lnTo>
                <a:lnTo>
                  <a:pt x="4542" y="3839"/>
                </a:lnTo>
                <a:lnTo>
                  <a:pt x="4537" y="3829"/>
                </a:lnTo>
                <a:lnTo>
                  <a:pt x="4531" y="3819"/>
                </a:lnTo>
                <a:lnTo>
                  <a:pt x="4525" y="3810"/>
                </a:lnTo>
                <a:lnTo>
                  <a:pt x="4517" y="3802"/>
                </a:lnTo>
                <a:lnTo>
                  <a:pt x="4509" y="3795"/>
                </a:lnTo>
                <a:lnTo>
                  <a:pt x="4500" y="3789"/>
                </a:lnTo>
                <a:lnTo>
                  <a:pt x="4491" y="3783"/>
                </a:lnTo>
                <a:lnTo>
                  <a:pt x="4482" y="3778"/>
                </a:lnTo>
                <a:lnTo>
                  <a:pt x="4472" y="3775"/>
                </a:lnTo>
                <a:lnTo>
                  <a:pt x="4462" y="3773"/>
                </a:lnTo>
                <a:lnTo>
                  <a:pt x="4452" y="3771"/>
                </a:lnTo>
                <a:lnTo>
                  <a:pt x="4441" y="3771"/>
                </a:lnTo>
                <a:lnTo>
                  <a:pt x="4431" y="3771"/>
                </a:lnTo>
                <a:lnTo>
                  <a:pt x="4420" y="3772"/>
                </a:lnTo>
                <a:lnTo>
                  <a:pt x="4410" y="3775"/>
                </a:lnTo>
                <a:lnTo>
                  <a:pt x="4399" y="3778"/>
                </a:lnTo>
                <a:lnTo>
                  <a:pt x="4389" y="3783"/>
                </a:lnTo>
                <a:lnTo>
                  <a:pt x="4379" y="3789"/>
                </a:lnTo>
                <a:lnTo>
                  <a:pt x="4370" y="3795"/>
                </a:lnTo>
                <a:lnTo>
                  <a:pt x="4362" y="3803"/>
                </a:lnTo>
                <a:lnTo>
                  <a:pt x="4356" y="3811"/>
                </a:lnTo>
                <a:lnTo>
                  <a:pt x="4349" y="3819"/>
                </a:lnTo>
                <a:lnTo>
                  <a:pt x="4343" y="3828"/>
                </a:lnTo>
                <a:lnTo>
                  <a:pt x="4339" y="3838"/>
                </a:lnTo>
                <a:lnTo>
                  <a:pt x="4336" y="3848"/>
                </a:lnTo>
                <a:lnTo>
                  <a:pt x="4333" y="3858"/>
                </a:lnTo>
                <a:lnTo>
                  <a:pt x="4331" y="3868"/>
                </a:lnTo>
                <a:lnTo>
                  <a:pt x="4331" y="3878"/>
                </a:lnTo>
                <a:lnTo>
                  <a:pt x="4331" y="3890"/>
                </a:lnTo>
                <a:lnTo>
                  <a:pt x="4332" y="3900"/>
                </a:lnTo>
                <a:lnTo>
                  <a:pt x="4336" y="3911"/>
                </a:lnTo>
                <a:lnTo>
                  <a:pt x="4339" y="3921"/>
                </a:lnTo>
                <a:lnTo>
                  <a:pt x="4343" y="3931"/>
                </a:lnTo>
                <a:lnTo>
                  <a:pt x="4349" y="3941"/>
                </a:lnTo>
                <a:lnTo>
                  <a:pt x="4356" y="3950"/>
                </a:lnTo>
                <a:lnTo>
                  <a:pt x="4364" y="3958"/>
                </a:lnTo>
                <a:lnTo>
                  <a:pt x="4371" y="3965"/>
                </a:lnTo>
                <a:lnTo>
                  <a:pt x="4379" y="3971"/>
                </a:lnTo>
                <a:lnTo>
                  <a:pt x="4388" y="3976"/>
                </a:lnTo>
                <a:lnTo>
                  <a:pt x="4398" y="3980"/>
                </a:lnTo>
                <a:lnTo>
                  <a:pt x="4408" y="3985"/>
                </a:lnTo>
                <a:lnTo>
                  <a:pt x="4419" y="3987"/>
                </a:lnTo>
                <a:lnTo>
                  <a:pt x="4429" y="3988"/>
                </a:lnTo>
                <a:lnTo>
                  <a:pt x="4440" y="3989"/>
                </a:lnTo>
                <a:lnTo>
                  <a:pt x="4450" y="3989"/>
                </a:lnTo>
                <a:lnTo>
                  <a:pt x="4460" y="3987"/>
                </a:lnTo>
                <a:lnTo>
                  <a:pt x="4471" y="3985"/>
                </a:lnTo>
                <a:lnTo>
                  <a:pt x="4481" y="3982"/>
                </a:lnTo>
                <a:lnTo>
                  <a:pt x="4491" y="3977"/>
                </a:lnTo>
                <a:close/>
                <a:moveTo>
                  <a:pt x="5719" y="3325"/>
                </a:moveTo>
                <a:lnTo>
                  <a:pt x="5728" y="3318"/>
                </a:lnTo>
                <a:lnTo>
                  <a:pt x="5737" y="3313"/>
                </a:lnTo>
                <a:lnTo>
                  <a:pt x="5744" y="3305"/>
                </a:lnTo>
                <a:lnTo>
                  <a:pt x="5752" y="3297"/>
                </a:lnTo>
                <a:lnTo>
                  <a:pt x="5758" y="3288"/>
                </a:lnTo>
                <a:lnTo>
                  <a:pt x="5763" y="3279"/>
                </a:lnTo>
                <a:lnTo>
                  <a:pt x="5768" y="3270"/>
                </a:lnTo>
                <a:lnTo>
                  <a:pt x="5771" y="3260"/>
                </a:lnTo>
                <a:lnTo>
                  <a:pt x="5774" y="3250"/>
                </a:lnTo>
                <a:lnTo>
                  <a:pt x="5776" y="3240"/>
                </a:lnTo>
                <a:lnTo>
                  <a:pt x="5776" y="3229"/>
                </a:lnTo>
                <a:lnTo>
                  <a:pt x="5776" y="3218"/>
                </a:lnTo>
                <a:lnTo>
                  <a:pt x="5775" y="3207"/>
                </a:lnTo>
                <a:lnTo>
                  <a:pt x="5771" y="3197"/>
                </a:lnTo>
                <a:lnTo>
                  <a:pt x="5768" y="3187"/>
                </a:lnTo>
                <a:lnTo>
                  <a:pt x="5763" y="3177"/>
                </a:lnTo>
                <a:lnTo>
                  <a:pt x="5758" y="3167"/>
                </a:lnTo>
                <a:lnTo>
                  <a:pt x="5751" y="3158"/>
                </a:lnTo>
                <a:lnTo>
                  <a:pt x="5744" y="3150"/>
                </a:lnTo>
                <a:lnTo>
                  <a:pt x="5735" y="3143"/>
                </a:lnTo>
                <a:lnTo>
                  <a:pt x="5728" y="3137"/>
                </a:lnTo>
                <a:lnTo>
                  <a:pt x="5719" y="3131"/>
                </a:lnTo>
                <a:lnTo>
                  <a:pt x="5709" y="3126"/>
                </a:lnTo>
                <a:lnTo>
                  <a:pt x="5698" y="3123"/>
                </a:lnTo>
                <a:lnTo>
                  <a:pt x="5688" y="3121"/>
                </a:lnTo>
                <a:lnTo>
                  <a:pt x="5678" y="3119"/>
                </a:lnTo>
                <a:lnTo>
                  <a:pt x="5668" y="3119"/>
                </a:lnTo>
                <a:lnTo>
                  <a:pt x="5657" y="3119"/>
                </a:lnTo>
                <a:lnTo>
                  <a:pt x="5647" y="3120"/>
                </a:lnTo>
                <a:lnTo>
                  <a:pt x="5636" y="3123"/>
                </a:lnTo>
                <a:lnTo>
                  <a:pt x="5626" y="3126"/>
                </a:lnTo>
                <a:lnTo>
                  <a:pt x="5616" y="3131"/>
                </a:lnTo>
                <a:lnTo>
                  <a:pt x="5605" y="3137"/>
                </a:lnTo>
                <a:lnTo>
                  <a:pt x="5598" y="3143"/>
                </a:lnTo>
                <a:lnTo>
                  <a:pt x="5589" y="3151"/>
                </a:lnTo>
                <a:lnTo>
                  <a:pt x="5582" y="3159"/>
                </a:lnTo>
                <a:lnTo>
                  <a:pt x="5575" y="3167"/>
                </a:lnTo>
                <a:lnTo>
                  <a:pt x="5571" y="3176"/>
                </a:lnTo>
                <a:lnTo>
                  <a:pt x="5566" y="3186"/>
                </a:lnTo>
                <a:lnTo>
                  <a:pt x="5562" y="3196"/>
                </a:lnTo>
                <a:lnTo>
                  <a:pt x="5559" y="3206"/>
                </a:lnTo>
                <a:lnTo>
                  <a:pt x="5558" y="3216"/>
                </a:lnTo>
                <a:lnTo>
                  <a:pt x="5557" y="3226"/>
                </a:lnTo>
                <a:lnTo>
                  <a:pt x="5557" y="3238"/>
                </a:lnTo>
                <a:lnTo>
                  <a:pt x="5559" y="3248"/>
                </a:lnTo>
                <a:lnTo>
                  <a:pt x="5562" y="3259"/>
                </a:lnTo>
                <a:lnTo>
                  <a:pt x="5565" y="3269"/>
                </a:lnTo>
                <a:lnTo>
                  <a:pt x="5571" y="3279"/>
                </a:lnTo>
                <a:lnTo>
                  <a:pt x="5576" y="3289"/>
                </a:lnTo>
                <a:lnTo>
                  <a:pt x="5583" y="3298"/>
                </a:lnTo>
                <a:lnTo>
                  <a:pt x="5590" y="3306"/>
                </a:lnTo>
                <a:lnTo>
                  <a:pt x="5598" y="3313"/>
                </a:lnTo>
                <a:lnTo>
                  <a:pt x="5607" y="3319"/>
                </a:lnTo>
                <a:lnTo>
                  <a:pt x="5616" y="3324"/>
                </a:lnTo>
                <a:lnTo>
                  <a:pt x="5625" y="3328"/>
                </a:lnTo>
                <a:lnTo>
                  <a:pt x="5635" y="3333"/>
                </a:lnTo>
                <a:lnTo>
                  <a:pt x="5645" y="3335"/>
                </a:lnTo>
                <a:lnTo>
                  <a:pt x="5656" y="3336"/>
                </a:lnTo>
                <a:lnTo>
                  <a:pt x="5666" y="3337"/>
                </a:lnTo>
                <a:lnTo>
                  <a:pt x="5676" y="3337"/>
                </a:lnTo>
                <a:lnTo>
                  <a:pt x="5687" y="3335"/>
                </a:lnTo>
                <a:lnTo>
                  <a:pt x="5697" y="3333"/>
                </a:lnTo>
                <a:lnTo>
                  <a:pt x="5709" y="3330"/>
                </a:lnTo>
                <a:lnTo>
                  <a:pt x="5719" y="3325"/>
                </a:lnTo>
                <a:close/>
                <a:moveTo>
                  <a:pt x="6945" y="2673"/>
                </a:moveTo>
                <a:lnTo>
                  <a:pt x="6955" y="2666"/>
                </a:lnTo>
                <a:lnTo>
                  <a:pt x="6963" y="2661"/>
                </a:lnTo>
                <a:lnTo>
                  <a:pt x="6972" y="2653"/>
                </a:lnTo>
                <a:lnTo>
                  <a:pt x="6978" y="2645"/>
                </a:lnTo>
                <a:lnTo>
                  <a:pt x="6985" y="2636"/>
                </a:lnTo>
                <a:lnTo>
                  <a:pt x="6990" y="2627"/>
                </a:lnTo>
                <a:lnTo>
                  <a:pt x="6994" y="2618"/>
                </a:lnTo>
                <a:lnTo>
                  <a:pt x="6999" y="2608"/>
                </a:lnTo>
                <a:lnTo>
                  <a:pt x="7001" y="2598"/>
                </a:lnTo>
                <a:lnTo>
                  <a:pt x="7002" y="2588"/>
                </a:lnTo>
                <a:lnTo>
                  <a:pt x="7003" y="2577"/>
                </a:lnTo>
                <a:lnTo>
                  <a:pt x="7002" y="2566"/>
                </a:lnTo>
                <a:lnTo>
                  <a:pt x="7001" y="2555"/>
                </a:lnTo>
                <a:lnTo>
                  <a:pt x="6999" y="2545"/>
                </a:lnTo>
                <a:lnTo>
                  <a:pt x="6995" y="2535"/>
                </a:lnTo>
                <a:lnTo>
                  <a:pt x="6990" y="2525"/>
                </a:lnTo>
                <a:lnTo>
                  <a:pt x="6984" y="2515"/>
                </a:lnTo>
                <a:lnTo>
                  <a:pt x="6977" y="2506"/>
                </a:lnTo>
                <a:lnTo>
                  <a:pt x="6971" y="2498"/>
                </a:lnTo>
                <a:lnTo>
                  <a:pt x="6963" y="2491"/>
                </a:lnTo>
                <a:lnTo>
                  <a:pt x="6954" y="2485"/>
                </a:lnTo>
                <a:lnTo>
                  <a:pt x="6945" y="2479"/>
                </a:lnTo>
                <a:lnTo>
                  <a:pt x="6936" y="2474"/>
                </a:lnTo>
                <a:lnTo>
                  <a:pt x="6926" y="2471"/>
                </a:lnTo>
                <a:lnTo>
                  <a:pt x="6916" y="2469"/>
                </a:lnTo>
                <a:lnTo>
                  <a:pt x="6904" y="2467"/>
                </a:lnTo>
                <a:lnTo>
                  <a:pt x="6894" y="2467"/>
                </a:lnTo>
                <a:lnTo>
                  <a:pt x="6884" y="2467"/>
                </a:lnTo>
                <a:lnTo>
                  <a:pt x="6873" y="2468"/>
                </a:lnTo>
                <a:lnTo>
                  <a:pt x="6863" y="2471"/>
                </a:lnTo>
                <a:lnTo>
                  <a:pt x="6852" y="2474"/>
                </a:lnTo>
                <a:lnTo>
                  <a:pt x="6842" y="2479"/>
                </a:lnTo>
                <a:lnTo>
                  <a:pt x="6833" y="2485"/>
                </a:lnTo>
                <a:lnTo>
                  <a:pt x="6824" y="2491"/>
                </a:lnTo>
                <a:lnTo>
                  <a:pt x="6816" y="2499"/>
                </a:lnTo>
                <a:lnTo>
                  <a:pt x="6808" y="2507"/>
                </a:lnTo>
                <a:lnTo>
                  <a:pt x="6802" y="2515"/>
                </a:lnTo>
                <a:lnTo>
                  <a:pt x="6797" y="2524"/>
                </a:lnTo>
                <a:lnTo>
                  <a:pt x="6792" y="2534"/>
                </a:lnTo>
                <a:lnTo>
                  <a:pt x="6789" y="2544"/>
                </a:lnTo>
                <a:lnTo>
                  <a:pt x="6786" y="2554"/>
                </a:lnTo>
                <a:lnTo>
                  <a:pt x="6785" y="2564"/>
                </a:lnTo>
                <a:lnTo>
                  <a:pt x="6783" y="2574"/>
                </a:lnTo>
                <a:lnTo>
                  <a:pt x="6785" y="2586"/>
                </a:lnTo>
                <a:lnTo>
                  <a:pt x="6786" y="2596"/>
                </a:lnTo>
                <a:lnTo>
                  <a:pt x="6788" y="2607"/>
                </a:lnTo>
                <a:lnTo>
                  <a:pt x="6792" y="2617"/>
                </a:lnTo>
                <a:lnTo>
                  <a:pt x="6797" y="2627"/>
                </a:lnTo>
                <a:lnTo>
                  <a:pt x="6802" y="2637"/>
                </a:lnTo>
                <a:lnTo>
                  <a:pt x="6809" y="2646"/>
                </a:lnTo>
                <a:lnTo>
                  <a:pt x="6816" y="2654"/>
                </a:lnTo>
                <a:lnTo>
                  <a:pt x="6825" y="2661"/>
                </a:lnTo>
                <a:lnTo>
                  <a:pt x="6833" y="2667"/>
                </a:lnTo>
                <a:lnTo>
                  <a:pt x="6842" y="2672"/>
                </a:lnTo>
                <a:lnTo>
                  <a:pt x="6852" y="2676"/>
                </a:lnTo>
                <a:lnTo>
                  <a:pt x="6862" y="2681"/>
                </a:lnTo>
                <a:lnTo>
                  <a:pt x="6872" y="2683"/>
                </a:lnTo>
                <a:lnTo>
                  <a:pt x="6882" y="2684"/>
                </a:lnTo>
                <a:lnTo>
                  <a:pt x="6892" y="2685"/>
                </a:lnTo>
                <a:lnTo>
                  <a:pt x="6903" y="2685"/>
                </a:lnTo>
                <a:lnTo>
                  <a:pt x="6913" y="2683"/>
                </a:lnTo>
                <a:lnTo>
                  <a:pt x="6925" y="2681"/>
                </a:lnTo>
                <a:lnTo>
                  <a:pt x="6935" y="2678"/>
                </a:lnTo>
                <a:lnTo>
                  <a:pt x="6945" y="2673"/>
                </a:lnTo>
                <a:close/>
                <a:moveTo>
                  <a:pt x="8171" y="2021"/>
                </a:moveTo>
                <a:lnTo>
                  <a:pt x="8181" y="2014"/>
                </a:lnTo>
                <a:lnTo>
                  <a:pt x="8190" y="2009"/>
                </a:lnTo>
                <a:lnTo>
                  <a:pt x="8198" y="2001"/>
                </a:lnTo>
                <a:lnTo>
                  <a:pt x="8205" y="1993"/>
                </a:lnTo>
                <a:lnTo>
                  <a:pt x="8211" y="1984"/>
                </a:lnTo>
                <a:lnTo>
                  <a:pt x="8217" y="1975"/>
                </a:lnTo>
                <a:lnTo>
                  <a:pt x="8221" y="1966"/>
                </a:lnTo>
                <a:lnTo>
                  <a:pt x="8225" y="1956"/>
                </a:lnTo>
                <a:lnTo>
                  <a:pt x="8227" y="1946"/>
                </a:lnTo>
                <a:lnTo>
                  <a:pt x="8229" y="1936"/>
                </a:lnTo>
                <a:lnTo>
                  <a:pt x="8229" y="1925"/>
                </a:lnTo>
                <a:lnTo>
                  <a:pt x="8229" y="1914"/>
                </a:lnTo>
                <a:lnTo>
                  <a:pt x="8228" y="1903"/>
                </a:lnTo>
                <a:lnTo>
                  <a:pt x="8225" y="1893"/>
                </a:lnTo>
                <a:lnTo>
                  <a:pt x="8221" y="1883"/>
                </a:lnTo>
                <a:lnTo>
                  <a:pt x="8217" y="1873"/>
                </a:lnTo>
                <a:lnTo>
                  <a:pt x="8211" y="1863"/>
                </a:lnTo>
                <a:lnTo>
                  <a:pt x="8205" y="1854"/>
                </a:lnTo>
                <a:lnTo>
                  <a:pt x="8197" y="1846"/>
                </a:lnTo>
                <a:lnTo>
                  <a:pt x="8189" y="1839"/>
                </a:lnTo>
                <a:lnTo>
                  <a:pt x="8181" y="1833"/>
                </a:lnTo>
                <a:lnTo>
                  <a:pt x="8171" y="1827"/>
                </a:lnTo>
                <a:lnTo>
                  <a:pt x="8162" y="1822"/>
                </a:lnTo>
                <a:lnTo>
                  <a:pt x="8152" y="1819"/>
                </a:lnTo>
                <a:lnTo>
                  <a:pt x="8142" y="1817"/>
                </a:lnTo>
                <a:lnTo>
                  <a:pt x="8132" y="1815"/>
                </a:lnTo>
                <a:lnTo>
                  <a:pt x="8121" y="1815"/>
                </a:lnTo>
                <a:lnTo>
                  <a:pt x="8110" y="1815"/>
                </a:lnTo>
                <a:lnTo>
                  <a:pt x="8099" y="1816"/>
                </a:lnTo>
                <a:lnTo>
                  <a:pt x="8089" y="1819"/>
                </a:lnTo>
                <a:lnTo>
                  <a:pt x="8079" y="1822"/>
                </a:lnTo>
                <a:lnTo>
                  <a:pt x="8069" y="1827"/>
                </a:lnTo>
                <a:lnTo>
                  <a:pt x="8059" y="1833"/>
                </a:lnTo>
                <a:lnTo>
                  <a:pt x="8050" y="1839"/>
                </a:lnTo>
                <a:lnTo>
                  <a:pt x="8042" y="1847"/>
                </a:lnTo>
                <a:lnTo>
                  <a:pt x="8035" y="1855"/>
                </a:lnTo>
                <a:lnTo>
                  <a:pt x="8029" y="1863"/>
                </a:lnTo>
                <a:lnTo>
                  <a:pt x="8023" y="1872"/>
                </a:lnTo>
                <a:lnTo>
                  <a:pt x="8019" y="1882"/>
                </a:lnTo>
                <a:lnTo>
                  <a:pt x="8015" y="1892"/>
                </a:lnTo>
                <a:lnTo>
                  <a:pt x="8013" y="1902"/>
                </a:lnTo>
                <a:lnTo>
                  <a:pt x="8011" y="1912"/>
                </a:lnTo>
                <a:lnTo>
                  <a:pt x="8011" y="1922"/>
                </a:lnTo>
                <a:lnTo>
                  <a:pt x="8011" y="1934"/>
                </a:lnTo>
                <a:lnTo>
                  <a:pt x="8013" y="1944"/>
                </a:lnTo>
                <a:lnTo>
                  <a:pt x="8015" y="1955"/>
                </a:lnTo>
                <a:lnTo>
                  <a:pt x="8019" y="1965"/>
                </a:lnTo>
                <a:lnTo>
                  <a:pt x="8023" y="1975"/>
                </a:lnTo>
                <a:lnTo>
                  <a:pt x="8029" y="1985"/>
                </a:lnTo>
                <a:lnTo>
                  <a:pt x="8035" y="1994"/>
                </a:lnTo>
                <a:lnTo>
                  <a:pt x="8043" y="2002"/>
                </a:lnTo>
                <a:lnTo>
                  <a:pt x="8051" y="2009"/>
                </a:lnTo>
                <a:lnTo>
                  <a:pt x="8060" y="2015"/>
                </a:lnTo>
                <a:lnTo>
                  <a:pt x="8069" y="2020"/>
                </a:lnTo>
                <a:lnTo>
                  <a:pt x="8078" y="2024"/>
                </a:lnTo>
                <a:lnTo>
                  <a:pt x="8088" y="2029"/>
                </a:lnTo>
                <a:lnTo>
                  <a:pt x="8098" y="2031"/>
                </a:lnTo>
                <a:lnTo>
                  <a:pt x="8108" y="2032"/>
                </a:lnTo>
                <a:lnTo>
                  <a:pt x="8119" y="2033"/>
                </a:lnTo>
                <a:lnTo>
                  <a:pt x="8129" y="2033"/>
                </a:lnTo>
                <a:lnTo>
                  <a:pt x="8141" y="2031"/>
                </a:lnTo>
                <a:lnTo>
                  <a:pt x="8151" y="2029"/>
                </a:lnTo>
                <a:lnTo>
                  <a:pt x="8161" y="2026"/>
                </a:lnTo>
                <a:lnTo>
                  <a:pt x="8171" y="2021"/>
                </a:lnTo>
                <a:close/>
                <a:moveTo>
                  <a:pt x="9398" y="1369"/>
                </a:moveTo>
                <a:lnTo>
                  <a:pt x="9407" y="1362"/>
                </a:lnTo>
                <a:lnTo>
                  <a:pt x="9416" y="1357"/>
                </a:lnTo>
                <a:lnTo>
                  <a:pt x="9424" y="1349"/>
                </a:lnTo>
                <a:lnTo>
                  <a:pt x="9432" y="1341"/>
                </a:lnTo>
                <a:lnTo>
                  <a:pt x="9437" y="1332"/>
                </a:lnTo>
                <a:lnTo>
                  <a:pt x="9443" y="1323"/>
                </a:lnTo>
                <a:lnTo>
                  <a:pt x="9448" y="1314"/>
                </a:lnTo>
                <a:lnTo>
                  <a:pt x="9451" y="1304"/>
                </a:lnTo>
                <a:lnTo>
                  <a:pt x="9454" y="1294"/>
                </a:lnTo>
                <a:lnTo>
                  <a:pt x="9455" y="1284"/>
                </a:lnTo>
                <a:lnTo>
                  <a:pt x="9456" y="1273"/>
                </a:lnTo>
                <a:lnTo>
                  <a:pt x="9455" y="1262"/>
                </a:lnTo>
                <a:lnTo>
                  <a:pt x="9454" y="1251"/>
                </a:lnTo>
                <a:lnTo>
                  <a:pt x="9452" y="1241"/>
                </a:lnTo>
                <a:lnTo>
                  <a:pt x="9448" y="1231"/>
                </a:lnTo>
                <a:lnTo>
                  <a:pt x="9443" y="1221"/>
                </a:lnTo>
                <a:lnTo>
                  <a:pt x="9437" y="1211"/>
                </a:lnTo>
                <a:lnTo>
                  <a:pt x="9431" y="1202"/>
                </a:lnTo>
                <a:lnTo>
                  <a:pt x="9424" y="1194"/>
                </a:lnTo>
                <a:lnTo>
                  <a:pt x="9416" y="1187"/>
                </a:lnTo>
                <a:lnTo>
                  <a:pt x="9407" y="1181"/>
                </a:lnTo>
                <a:lnTo>
                  <a:pt x="9398" y="1175"/>
                </a:lnTo>
                <a:lnTo>
                  <a:pt x="9388" y="1170"/>
                </a:lnTo>
                <a:lnTo>
                  <a:pt x="9379" y="1167"/>
                </a:lnTo>
                <a:lnTo>
                  <a:pt x="9368" y="1165"/>
                </a:lnTo>
                <a:lnTo>
                  <a:pt x="9358" y="1163"/>
                </a:lnTo>
                <a:lnTo>
                  <a:pt x="9348" y="1163"/>
                </a:lnTo>
                <a:lnTo>
                  <a:pt x="9337" y="1163"/>
                </a:lnTo>
                <a:lnTo>
                  <a:pt x="9326" y="1164"/>
                </a:lnTo>
                <a:lnTo>
                  <a:pt x="9315" y="1167"/>
                </a:lnTo>
                <a:lnTo>
                  <a:pt x="9305" y="1170"/>
                </a:lnTo>
                <a:lnTo>
                  <a:pt x="9295" y="1175"/>
                </a:lnTo>
                <a:lnTo>
                  <a:pt x="9286" y="1181"/>
                </a:lnTo>
                <a:lnTo>
                  <a:pt x="9277" y="1187"/>
                </a:lnTo>
                <a:lnTo>
                  <a:pt x="9269" y="1195"/>
                </a:lnTo>
                <a:lnTo>
                  <a:pt x="9261" y="1203"/>
                </a:lnTo>
                <a:lnTo>
                  <a:pt x="9256" y="1211"/>
                </a:lnTo>
                <a:lnTo>
                  <a:pt x="9250" y="1220"/>
                </a:lnTo>
                <a:lnTo>
                  <a:pt x="9246" y="1230"/>
                </a:lnTo>
                <a:lnTo>
                  <a:pt x="9242" y="1240"/>
                </a:lnTo>
                <a:lnTo>
                  <a:pt x="9239" y="1250"/>
                </a:lnTo>
                <a:lnTo>
                  <a:pt x="9238" y="1260"/>
                </a:lnTo>
                <a:lnTo>
                  <a:pt x="9237" y="1270"/>
                </a:lnTo>
                <a:lnTo>
                  <a:pt x="9238" y="1282"/>
                </a:lnTo>
                <a:lnTo>
                  <a:pt x="9239" y="1292"/>
                </a:lnTo>
                <a:lnTo>
                  <a:pt x="9241" y="1303"/>
                </a:lnTo>
                <a:lnTo>
                  <a:pt x="9245" y="1313"/>
                </a:lnTo>
                <a:lnTo>
                  <a:pt x="9250" y="1323"/>
                </a:lnTo>
                <a:lnTo>
                  <a:pt x="9256" y="1333"/>
                </a:lnTo>
                <a:lnTo>
                  <a:pt x="9263" y="1342"/>
                </a:lnTo>
                <a:lnTo>
                  <a:pt x="9269" y="1350"/>
                </a:lnTo>
                <a:lnTo>
                  <a:pt x="9277" y="1357"/>
                </a:lnTo>
                <a:lnTo>
                  <a:pt x="9286" y="1363"/>
                </a:lnTo>
                <a:lnTo>
                  <a:pt x="9295" y="1368"/>
                </a:lnTo>
                <a:lnTo>
                  <a:pt x="9305" y="1374"/>
                </a:lnTo>
                <a:lnTo>
                  <a:pt x="9314" y="1377"/>
                </a:lnTo>
                <a:lnTo>
                  <a:pt x="9324" y="1379"/>
                </a:lnTo>
                <a:lnTo>
                  <a:pt x="9335" y="1380"/>
                </a:lnTo>
                <a:lnTo>
                  <a:pt x="9346" y="1381"/>
                </a:lnTo>
                <a:lnTo>
                  <a:pt x="9357" y="1381"/>
                </a:lnTo>
                <a:lnTo>
                  <a:pt x="9367" y="1379"/>
                </a:lnTo>
                <a:lnTo>
                  <a:pt x="9377" y="1377"/>
                </a:lnTo>
                <a:lnTo>
                  <a:pt x="9388" y="1374"/>
                </a:lnTo>
                <a:lnTo>
                  <a:pt x="9398" y="1369"/>
                </a:lnTo>
                <a:close/>
                <a:moveTo>
                  <a:pt x="1463" y="7161"/>
                </a:moveTo>
                <a:lnTo>
                  <a:pt x="1473" y="7155"/>
                </a:lnTo>
                <a:lnTo>
                  <a:pt x="1481" y="7148"/>
                </a:lnTo>
                <a:lnTo>
                  <a:pt x="1490" y="7140"/>
                </a:lnTo>
                <a:lnTo>
                  <a:pt x="1497" y="7133"/>
                </a:lnTo>
                <a:lnTo>
                  <a:pt x="1503" y="7125"/>
                </a:lnTo>
                <a:lnTo>
                  <a:pt x="1508" y="7116"/>
                </a:lnTo>
                <a:lnTo>
                  <a:pt x="1512" y="7106"/>
                </a:lnTo>
                <a:lnTo>
                  <a:pt x="1517" y="7096"/>
                </a:lnTo>
                <a:lnTo>
                  <a:pt x="1519" y="7085"/>
                </a:lnTo>
                <a:lnTo>
                  <a:pt x="1520" y="7075"/>
                </a:lnTo>
                <a:lnTo>
                  <a:pt x="1521" y="7065"/>
                </a:lnTo>
                <a:lnTo>
                  <a:pt x="1520" y="7054"/>
                </a:lnTo>
                <a:lnTo>
                  <a:pt x="1519" y="7044"/>
                </a:lnTo>
                <a:lnTo>
                  <a:pt x="1517" y="7033"/>
                </a:lnTo>
                <a:lnTo>
                  <a:pt x="1513" y="7023"/>
                </a:lnTo>
                <a:lnTo>
                  <a:pt x="1508" y="7013"/>
                </a:lnTo>
                <a:lnTo>
                  <a:pt x="1502" y="7002"/>
                </a:lnTo>
                <a:lnTo>
                  <a:pt x="1496" y="6993"/>
                </a:lnTo>
                <a:lnTo>
                  <a:pt x="1489" y="6986"/>
                </a:lnTo>
                <a:lnTo>
                  <a:pt x="1481" y="6979"/>
                </a:lnTo>
                <a:lnTo>
                  <a:pt x="1472" y="6972"/>
                </a:lnTo>
                <a:lnTo>
                  <a:pt x="1463" y="6967"/>
                </a:lnTo>
                <a:lnTo>
                  <a:pt x="1454" y="6962"/>
                </a:lnTo>
                <a:lnTo>
                  <a:pt x="1444" y="6959"/>
                </a:lnTo>
                <a:lnTo>
                  <a:pt x="1434" y="6956"/>
                </a:lnTo>
                <a:lnTo>
                  <a:pt x="1423" y="6955"/>
                </a:lnTo>
                <a:lnTo>
                  <a:pt x="1413" y="6954"/>
                </a:lnTo>
                <a:lnTo>
                  <a:pt x="1402" y="6954"/>
                </a:lnTo>
                <a:lnTo>
                  <a:pt x="1391" y="6956"/>
                </a:lnTo>
                <a:lnTo>
                  <a:pt x="1381" y="6959"/>
                </a:lnTo>
                <a:lnTo>
                  <a:pt x="1370" y="6962"/>
                </a:lnTo>
                <a:lnTo>
                  <a:pt x="1360" y="6967"/>
                </a:lnTo>
                <a:lnTo>
                  <a:pt x="1351" y="6973"/>
                </a:lnTo>
                <a:lnTo>
                  <a:pt x="1342" y="6979"/>
                </a:lnTo>
                <a:lnTo>
                  <a:pt x="1334" y="6987"/>
                </a:lnTo>
                <a:lnTo>
                  <a:pt x="1326" y="6995"/>
                </a:lnTo>
                <a:lnTo>
                  <a:pt x="1321" y="7004"/>
                </a:lnTo>
                <a:lnTo>
                  <a:pt x="1315" y="7013"/>
                </a:lnTo>
                <a:lnTo>
                  <a:pt x="1311" y="7022"/>
                </a:lnTo>
                <a:lnTo>
                  <a:pt x="1307" y="7032"/>
                </a:lnTo>
                <a:lnTo>
                  <a:pt x="1305" y="7042"/>
                </a:lnTo>
                <a:lnTo>
                  <a:pt x="1303" y="7052"/>
                </a:lnTo>
                <a:lnTo>
                  <a:pt x="1303" y="7063"/>
                </a:lnTo>
                <a:lnTo>
                  <a:pt x="1303" y="7073"/>
                </a:lnTo>
                <a:lnTo>
                  <a:pt x="1304" y="7084"/>
                </a:lnTo>
                <a:lnTo>
                  <a:pt x="1306" y="7094"/>
                </a:lnTo>
                <a:lnTo>
                  <a:pt x="1311" y="7105"/>
                </a:lnTo>
                <a:lnTo>
                  <a:pt x="1315" y="7115"/>
                </a:lnTo>
                <a:lnTo>
                  <a:pt x="1321" y="7125"/>
                </a:lnTo>
                <a:lnTo>
                  <a:pt x="1327" y="7134"/>
                </a:lnTo>
                <a:lnTo>
                  <a:pt x="1334" y="7142"/>
                </a:lnTo>
                <a:lnTo>
                  <a:pt x="1343" y="7148"/>
                </a:lnTo>
                <a:lnTo>
                  <a:pt x="1351" y="7155"/>
                </a:lnTo>
                <a:lnTo>
                  <a:pt x="1360" y="7161"/>
                </a:lnTo>
                <a:lnTo>
                  <a:pt x="1370" y="7165"/>
                </a:lnTo>
                <a:lnTo>
                  <a:pt x="1380" y="7169"/>
                </a:lnTo>
                <a:lnTo>
                  <a:pt x="1390" y="7171"/>
                </a:lnTo>
                <a:lnTo>
                  <a:pt x="1400" y="7173"/>
                </a:lnTo>
                <a:lnTo>
                  <a:pt x="1410" y="7173"/>
                </a:lnTo>
                <a:lnTo>
                  <a:pt x="1422" y="7173"/>
                </a:lnTo>
                <a:lnTo>
                  <a:pt x="1432" y="7172"/>
                </a:lnTo>
                <a:lnTo>
                  <a:pt x="1443" y="7169"/>
                </a:lnTo>
                <a:lnTo>
                  <a:pt x="1453" y="7165"/>
                </a:lnTo>
                <a:lnTo>
                  <a:pt x="1463" y="7161"/>
                </a:lnTo>
                <a:close/>
                <a:moveTo>
                  <a:pt x="2689" y="6509"/>
                </a:moveTo>
                <a:lnTo>
                  <a:pt x="2699" y="6503"/>
                </a:lnTo>
                <a:lnTo>
                  <a:pt x="2708" y="6496"/>
                </a:lnTo>
                <a:lnTo>
                  <a:pt x="2716" y="6488"/>
                </a:lnTo>
                <a:lnTo>
                  <a:pt x="2723" y="6481"/>
                </a:lnTo>
                <a:lnTo>
                  <a:pt x="2729" y="6473"/>
                </a:lnTo>
                <a:lnTo>
                  <a:pt x="2735" y="6464"/>
                </a:lnTo>
                <a:lnTo>
                  <a:pt x="2740" y="6454"/>
                </a:lnTo>
                <a:lnTo>
                  <a:pt x="2743" y="6444"/>
                </a:lnTo>
                <a:lnTo>
                  <a:pt x="2745" y="6434"/>
                </a:lnTo>
                <a:lnTo>
                  <a:pt x="2747" y="6423"/>
                </a:lnTo>
                <a:lnTo>
                  <a:pt x="2747" y="6412"/>
                </a:lnTo>
                <a:lnTo>
                  <a:pt x="2747" y="6402"/>
                </a:lnTo>
                <a:lnTo>
                  <a:pt x="2746" y="6392"/>
                </a:lnTo>
                <a:lnTo>
                  <a:pt x="2743" y="6381"/>
                </a:lnTo>
                <a:lnTo>
                  <a:pt x="2740" y="6371"/>
                </a:lnTo>
                <a:lnTo>
                  <a:pt x="2735" y="6361"/>
                </a:lnTo>
                <a:lnTo>
                  <a:pt x="2729" y="6350"/>
                </a:lnTo>
                <a:lnTo>
                  <a:pt x="2723" y="6341"/>
                </a:lnTo>
                <a:lnTo>
                  <a:pt x="2715" y="6334"/>
                </a:lnTo>
                <a:lnTo>
                  <a:pt x="2707" y="6327"/>
                </a:lnTo>
                <a:lnTo>
                  <a:pt x="2699" y="6320"/>
                </a:lnTo>
                <a:lnTo>
                  <a:pt x="2690" y="6315"/>
                </a:lnTo>
                <a:lnTo>
                  <a:pt x="2680" y="6310"/>
                </a:lnTo>
                <a:lnTo>
                  <a:pt x="2670" y="6307"/>
                </a:lnTo>
                <a:lnTo>
                  <a:pt x="2660" y="6304"/>
                </a:lnTo>
                <a:lnTo>
                  <a:pt x="2650" y="6303"/>
                </a:lnTo>
                <a:lnTo>
                  <a:pt x="2639" y="6302"/>
                </a:lnTo>
                <a:lnTo>
                  <a:pt x="2629" y="6302"/>
                </a:lnTo>
                <a:lnTo>
                  <a:pt x="2619" y="6304"/>
                </a:lnTo>
                <a:lnTo>
                  <a:pt x="2607" y="6307"/>
                </a:lnTo>
                <a:lnTo>
                  <a:pt x="2597" y="6310"/>
                </a:lnTo>
                <a:lnTo>
                  <a:pt x="2587" y="6315"/>
                </a:lnTo>
                <a:lnTo>
                  <a:pt x="2577" y="6321"/>
                </a:lnTo>
                <a:lnTo>
                  <a:pt x="2568" y="6327"/>
                </a:lnTo>
                <a:lnTo>
                  <a:pt x="2560" y="6335"/>
                </a:lnTo>
                <a:lnTo>
                  <a:pt x="2554" y="6343"/>
                </a:lnTo>
                <a:lnTo>
                  <a:pt x="2547" y="6352"/>
                </a:lnTo>
                <a:lnTo>
                  <a:pt x="2541" y="6361"/>
                </a:lnTo>
                <a:lnTo>
                  <a:pt x="2537" y="6370"/>
                </a:lnTo>
                <a:lnTo>
                  <a:pt x="2533" y="6380"/>
                </a:lnTo>
                <a:lnTo>
                  <a:pt x="2531" y="6390"/>
                </a:lnTo>
                <a:lnTo>
                  <a:pt x="2529" y="6400"/>
                </a:lnTo>
                <a:lnTo>
                  <a:pt x="2529" y="6411"/>
                </a:lnTo>
                <a:lnTo>
                  <a:pt x="2529" y="6421"/>
                </a:lnTo>
                <a:lnTo>
                  <a:pt x="2531" y="6432"/>
                </a:lnTo>
                <a:lnTo>
                  <a:pt x="2533" y="6442"/>
                </a:lnTo>
                <a:lnTo>
                  <a:pt x="2537" y="6453"/>
                </a:lnTo>
                <a:lnTo>
                  <a:pt x="2541" y="6463"/>
                </a:lnTo>
                <a:lnTo>
                  <a:pt x="2547" y="6473"/>
                </a:lnTo>
                <a:lnTo>
                  <a:pt x="2554" y="6482"/>
                </a:lnTo>
                <a:lnTo>
                  <a:pt x="2561" y="6490"/>
                </a:lnTo>
                <a:lnTo>
                  <a:pt x="2569" y="6496"/>
                </a:lnTo>
                <a:lnTo>
                  <a:pt x="2578" y="6503"/>
                </a:lnTo>
                <a:lnTo>
                  <a:pt x="2587" y="6509"/>
                </a:lnTo>
                <a:lnTo>
                  <a:pt x="2596" y="6513"/>
                </a:lnTo>
                <a:lnTo>
                  <a:pt x="2606" y="6517"/>
                </a:lnTo>
                <a:lnTo>
                  <a:pt x="2616" y="6519"/>
                </a:lnTo>
                <a:lnTo>
                  <a:pt x="2626" y="6521"/>
                </a:lnTo>
                <a:lnTo>
                  <a:pt x="2638" y="6521"/>
                </a:lnTo>
                <a:lnTo>
                  <a:pt x="2648" y="6521"/>
                </a:lnTo>
                <a:lnTo>
                  <a:pt x="2659" y="6520"/>
                </a:lnTo>
                <a:lnTo>
                  <a:pt x="2669" y="6517"/>
                </a:lnTo>
                <a:lnTo>
                  <a:pt x="2679" y="6513"/>
                </a:lnTo>
                <a:lnTo>
                  <a:pt x="2689" y="6509"/>
                </a:lnTo>
                <a:close/>
                <a:moveTo>
                  <a:pt x="3916" y="5857"/>
                </a:moveTo>
                <a:lnTo>
                  <a:pt x="3925" y="5851"/>
                </a:lnTo>
                <a:lnTo>
                  <a:pt x="3934" y="5844"/>
                </a:lnTo>
                <a:lnTo>
                  <a:pt x="3942" y="5836"/>
                </a:lnTo>
                <a:lnTo>
                  <a:pt x="3950" y="5829"/>
                </a:lnTo>
                <a:lnTo>
                  <a:pt x="3956" y="5821"/>
                </a:lnTo>
                <a:lnTo>
                  <a:pt x="3961" y="5812"/>
                </a:lnTo>
                <a:lnTo>
                  <a:pt x="3966" y="5802"/>
                </a:lnTo>
                <a:lnTo>
                  <a:pt x="3969" y="5792"/>
                </a:lnTo>
                <a:lnTo>
                  <a:pt x="3972" y="5782"/>
                </a:lnTo>
                <a:lnTo>
                  <a:pt x="3974" y="5771"/>
                </a:lnTo>
                <a:lnTo>
                  <a:pt x="3975" y="5761"/>
                </a:lnTo>
                <a:lnTo>
                  <a:pt x="3974" y="5750"/>
                </a:lnTo>
                <a:lnTo>
                  <a:pt x="3972" y="5740"/>
                </a:lnTo>
                <a:lnTo>
                  <a:pt x="3970" y="5729"/>
                </a:lnTo>
                <a:lnTo>
                  <a:pt x="3966" y="5719"/>
                </a:lnTo>
                <a:lnTo>
                  <a:pt x="3961" y="5709"/>
                </a:lnTo>
                <a:lnTo>
                  <a:pt x="3956" y="5698"/>
                </a:lnTo>
                <a:lnTo>
                  <a:pt x="3949" y="5689"/>
                </a:lnTo>
                <a:lnTo>
                  <a:pt x="3942" y="5682"/>
                </a:lnTo>
                <a:lnTo>
                  <a:pt x="3934" y="5675"/>
                </a:lnTo>
                <a:lnTo>
                  <a:pt x="3925" y="5668"/>
                </a:lnTo>
                <a:lnTo>
                  <a:pt x="3916" y="5663"/>
                </a:lnTo>
                <a:lnTo>
                  <a:pt x="3906" y="5658"/>
                </a:lnTo>
                <a:lnTo>
                  <a:pt x="3897" y="5655"/>
                </a:lnTo>
                <a:lnTo>
                  <a:pt x="3887" y="5652"/>
                </a:lnTo>
                <a:lnTo>
                  <a:pt x="3876" y="5651"/>
                </a:lnTo>
                <a:lnTo>
                  <a:pt x="3866" y="5650"/>
                </a:lnTo>
                <a:lnTo>
                  <a:pt x="3855" y="5650"/>
                </a:lnTo>
                <a:lnTo>
                  <a:pt x="3845" y="5652"/>
                </a:lnTo>
                <a:lnTo>
                  <a:pt x="3835" y="5655"/>
                </a:lnTo>
                <a:lnTo>
                  <a:pt x="3823" y="5658"/>
                </a:lnTo>
                <a:lnTo>
                  <a:pt x="3813" y="5663"/>
                </a:lnTo>
                <a:lnTo>
                  <a:pt x="3804" y="5669"/>
                </a:lnTo>
                <a:lnTo>
                  <a:pt x="3795" y="5675"/>
                </a:lnTo>
                <a:lnTo>
                  <a:pt x="3788" y="5683"/>
                </a:lnTo>
                <a:lnTo>
                  <a:pt x="3780" y="5691"/>
                </a:lnTo>
                <a:lnTo>
                  <a:pt x="3774" y="5700"/>
                </a:lnTo>
                <a:lnTo>
                  <a:pt x="3768" y="5709"/>
                </a:lnTo>
                <a:lnTo>
                  <a:pt x="3764" y="5718"/>
                </a:lnTo>
                <a:lnTo>
                  <a:pt x="3761" y="5728"/>
                </a:lnTo>
                <a:lnTo>
                  <a:pt x="3757" y="5738"/>
                </a:lnTo>
                <a:lnTo>
                  <a:pt x="3756" y="5748"/>
                </a:lnTo>
                <a:lnTo>
                  <a:pt x="3755" y="5759"/>
                </a:lnTo>
                <a:lnTo>
                  <a:pt x="3756" y="5769"/>
                </a:lnTo>
                <a:lnTo>
                  <a:pt x="3757" y="5780"/>
                </a:lnTo>
                <a:lnTo>
                  <a:pt x="3760" y="5790"/>
                </a:lnTo>
                <a:lnTo>
                  <a:pt x="3764" y="5801"/>
                </a:lnTo>
                <a:lnTo>
                  <a:pt x="3768" y="5811"/>
                </a:lnTo>
                <a:lnTo>
                  <a:pt x="3774" y="5821"/>
                </a:lnTo>
                <a:lnTo>
                  <a:pt x="3781" y="5830"/>
                </a:lnTo>
                <a:lnTo>
                  <a:pt x="3788" y="5838"/>
                </a:lnTo>
                <a:lnTo>
                  <a:pt x="3795" y="5844"/>
                </a:lnTo>
                <a:lnTo>
                  <a:pt x="3804" y="5851"/>
                </a:lnTo>
                <a:lnTo>
                  <a:pt x="3813" y="5857"/>
                </a:lnTo>
                <a:lnTo>
                  <a:pt x="3823" y="5861"/>
                </a:lnTo>
                <a:lnTo>
                  <a:pt x="3832" y="5865"/>
                </a:lnTo>
                <a:lnTo>
                  <a:pt x="3842" y="5867"/>
                </a:lnTo>
                <a:lnTo>
                  <a:pt x="3854" y="5869"/>
                </a:lnTo>
                <a:lnTo>
                  <a:pt x="3864" y="5869"/>
                </a:lnTo>
                <a:lnTo>
                  <a:pt x="3875" y="5869"/>
                </a:lnTo>
                <a:lnTo>
                  <a:pt x="3885" y="5868"/>
                </a:lnTo>
                <a:lnTo>
                  <a:pt x="3895" y="5865"/>
                </a:lnTo>
                <a:lnTo>
                  <a:pt x="3906" y="5861"/>
                </a:lnTo>
                <a:lnTo>
                  <a:pt x="3916" y="5857"/>
                </a:lnTo>
                <a:close/>
                <a:moveTo>
                  <a:pt x="5143" y="5205"/>
                </a:moveTo>
                <a:lnTo>
                  <a:pt x="5153" y="5199"/>
                </a:lnTo>
                <a:lnTo>
                  <a:pt x="5162" y="5192"/>
                </a:lnTo>
                <a:lnTo>
                  <a:pt x="5169" y="5185"/>
                </a:lnTo>
                <a:lnTo>
                  <a:pt x="5176" y="5177"/>
                </a:lnTo>
                <a:lnTo>
                  <a:pt x="5183" y="5169"/>
                </a:lnTo>
                <a:lnTo>
                  <a:pt x="5189" y="5160"/>
                </a:lnTo>
                <a:lnTo>
                  <a:pt x="5193" y="5150"/>
                </a:lnTo>
                <a:lnTo>
                  <a:pt x="5196" y="5140"/>
                </a:lnTo>
                <a:lnTo>
                  <a:pt x="5199" y="5130"/>
                </a:lnTo>
                <a:lnTo>
                  <a:pt x="5201" y="5119"/>
                </a:lnTo>
                <a:lnTo>
                  <a:pt x="5201" y="5109"/>
                </a:lnTo>
                <a:lnTo>
                  <a:pt x="5201" y="5098"/>
                </a:lnTo>
                <a:lnTo>
                  <a:pt x="5199" y="5088"/>
                </a:lnTo>
                <a:lnTo>
                  <a:pt x="5196" y="5077"/>
                </a:lnTo>
                <a:lnTo>
                  <a:pt x="5193" y="5067"/>
                </a:lnTo>
                <a:lnTo>
                  <a:pt x="5189" y="5057"/>
                </a:lnTo>
                <a:lnTo>
                  <a:pt x="5182" y="5046"/>
                </a:lnTo>
                <a:lnTo>
                  <a:pt x="5176" y="5037"/>
                </a:lnTo>
                <a:lnTo>
                  <a:pt x="5168" y="5030"/>
                </a:lnTo>
                <a:lnTo>
                  <a:pt x="5160" y="5023"/>
                </a:lnTo>
                <a:lnTo>
                  <a:pt x="5152" y="5016"/>
                </a:lnTo>
                <a:lnTo>
                  <a:pt x="5143" y="5011"/>
                </a:lnTo>
                <a:lnTo>
                  <a:pt x="5134" y="5006"/>
                </a:lnTo>
                <a:lnTo>
                  <a:pt x="5124" y="5003"/>
                </a:lnTo>
                <a:lnTo>
                  <a:pt x="5113" y="5000"/>
                </a:lnTo>
                <a:lnTo>
                  <a:pt x="5103" y="4999"/>
                </a:lnTo>
                <a:lnTo>
                  <a:pt x="5092" y="4998"/>
                </a:lnTo>
                <a:lnTo>
                  <a:pt x="5082" y="4998"/>
                </a:lnTo>
                <a:lnTo>
                  <a:pt x="5071" y="5000"/>
                </a:lnTo>
                <a:lnTo>
                  <a:pt x="5061" y="5003"/>
                </a:lnTo>
                <a:lnTo>
                  <a:pt x="5051" y="5006"/>
                </a:lnTo>
                <a:lnTo>
                  <a:pt x="5041" y="5011"/>
                </a:lnTo>
                <a:lnTo>
                  <a:pt x="5030" y="5017"/>
                </a:lnTo>
                <a:lnTo>
                  <a:pt x="5022" y="5023"/>
                </a:lnTo>
                <a:lnTo>
                  <a:pt x="5014" y="5031"/>
                </a:lnTo>
                <a:lnTo>
                  <a:pt x="5007" y="5039"/>
                </a:lnTo>
                <a:lnTo>
                  <a:pt x="5000" y="5048"/>
                </a:lnTo>
                <a:lnTo>
                  <a:pt x="4995" y="5057"/>
                </a:lnTo>
                <a:lnTo>
                  <a:pt x="4990" y="5066"/>
                </a:lnTo>
                <a:lnTo>
                  <a:pt x="4987" y="5076"/>
                </a:lnTo>
                <a:lnTo>
                  <a:pt x="4985" y="5086"/>
                </a:lnTo>
                <a:lnTo>
                  <a:pt x="4982" y="5096"/>
                </a:lnTo>
                <a:lnTo>
                  <a:pt x="4982" y="5107"/>
                </a:lnTo>
                <a:lnTo>
                  <a:pt x="4982" y="5117"/>
                </a:lnTo>
                <a:lnTo>
                  <a:pt x="4983" y="5128"/>
                </a:lnTo>
                <a:lnTo>
                  <a:pt x="4987" y="5138"/>
                </a:lnTo>
                <a:lnTo>
                  <a:pt x="4990" y="5149"/>
                </a:lnTo>
                <a:lnTo>
                  <a:pt x="4995" y="5159"/>
                </a:lnTo>
                <a:lnTo>
                  <a:pt x="5000" y="5169"/>
                </a:lnTo>
                <a:lnTo>
                  <a:pt x="5007" y="5178"/>
                </a:lnTo>
                <a:lnTo>
                  <a:pt x="5015" y="5186"/>
                </a:lnTo>
                <a:lnTo>
                  <a:pt x="5023" y="5192"/>
                </a:lnTo>
                <a:lnTo>
                  <a:pt x="5030" y="5199"/>
                </a:lnTo>
                <a:lnTo>
                  <a:pt x="5039" y="5205"/>
                </a:lnTo>
                <a:lnTo>
                  <a:pt x="5050" y="5209"/>
                </a:lnTo>
                <a:lnTo>
                  <a:pt x="5060" y="5213"/>
                </a:lnTo>
                <a:lnTo>
                  <a:pt x="5070" y="5215"/>
                </a:lnTo>
                <a:lnTo>
                  <a:pt x="5080" y="5217"/>
                </a:lnTo>
                <a:lnTo>
                  <a:pt x="5091" y="5217"/>
                </a:lnTo>
                <a:lnTo>
                  <a:pt x="5101" y="5217"/>
                </a:lnTo>
                <a:lnTo>
                  <a:pt x="5111" y="5216"/>
                </a:lnTo>
                <a:lnTo>
                  <a:pt x="5122" y="5213"/>
                </a:lnTo>
                <a:lnTo>
                  <a:pt x="5132" y="5209"/>
                </a:lnTo>
                <a:lnTo>
                  <a:pt x="5143" y="5205"/>
                </a:lnTo>
                <a:close/>
                <a:moveTo>
                  <a:pt x="6370" y="4553"/>
                </a:moveTo>
                <a:lnTo>
                  <a:pt x="6379" y="4547"/>
                </a:lnTo>
                <a:lnTo>
                  <a:pt x="6388" y="4540"/>
                </a:lnTo>
                <a:lnTo>
                  <a:pt x="6396" y="4533"/>
                </a:lnTo>
                <a:lnTo>
                  <a:pt x="6403" y="4525"/>
                </a:lnTo>
                <a:lnTo>
                  <a:pt x="6409" y="4517"/>
                </a:lnTo>
                <a:lnTo>
                  <a:pt x="6415" y="4508"/>
                </a:lnTo>
                <a:lnTo>
                  <a:pt x="6419" y="4498"/>
                </a:lnTo>
                <a:lnTo>
                  <a:pt x="6423" y="4488"/>
                </a:lnTo>
                <a:lnTo>
                  <a:pt x="6425" y="4478"/>
                </a:lnTo>
                <a:lnTo>
                  <a:pt x="6427" y="4467"/>
                </a:lnTo>
                <a:lnTo>
                  <a:pt x="6427" y="4457"/>
                </a:lnTo>
                <a:lnTo>
                  <a:pt x="6427" y="4446"/>
                </a:lnTo>
                <a:lnTo>
                  <a:pt x="6426" y="4436"/>
                </a:lnTo>
                <a:lnTo>
                  <a:pt x="6424" y="4425"/>
                </a:lnTo>
                <a:lnTo>
                  <a:pt x="6419" y="4415"/>
                </a:lnTo>
                <a:lnTo>
                  <a:pt x="6415" y="4405"/>
                </a:lnTo>
                <a:lnTo>
                  <a:pt x="6409" y="4394"/>
                </a:lnTo>
                <a:lnTo>
                  <a:pt x="6402" y="4386"/>
                </a:lnTo>
                <a:lnTo>
                  <a:pt x="6396" y="4378"/>
                </a:lnTo>
                <a:lnTo>
                  <a:pt x="6387" y="4371"/>
                </a:lnTo>
                <a:lnTo>
                  <a:pt x="6379" y="4364"/>
                </a:lnTo>
                <a:lnTo>
                  <a:pt x="6370" y="4359"/>
                </a:lnTo>
                <a:lnTo>
                  <a:pt x="6360" y="4354"/>
                </a:lnTo>
                <a:lnTo>
                  <a:pt x="6350" y="4351"/>
                </a:lnTo>
                <a:lnTo>
                  <a:pt x="6340" y="4348"/>
                </a:lnTo>
                <a:lnTo>
                  <a:pt x="6329" y="4347"/>
                </a:lnTo>
                <a:lnTo>
                  <a:pt x="6319" y="4346"/>
                </a:lnTo>
                <a:lnTo>
                  <a:pt x="6308" y="4346"/>
                </a:lnTo>
                <a:lnTo>
                  <a:pt x="6298" y="4348"/>
                </a:lnTo>
                <a:lnTo>
                  <a:pt x="6287" y="4351"/>
                </a:lnTo>
                <a:lnTo>
                  <a:pt x="6277" y="4354"/>
                </a:lnTo>
                <a:lnTo>
                  <a:pt x="6267" y="4359"/>
                </a:lnTo>
                <a:lnTo>
                  <a:pt x="6257" y="4365"/>
                </a:lnTo>
                <a:lnTo>
                  <a:pt x="6249" y="4371"/>
                </a:lnTo>
                <a:lnTo>
                  <a:pt x="6240" y="4379"/>
                </a:lnTo>
                <a:lnTo>
                  <a:pt x="6233" y="4387"/>
                </a:lnTo>
                <a:lnTo>
                  <a:pt x="6226" y="4396"/>
                </a:lnTo>
                <a:lnTo>
                  <a:pt x="6222" y="4405"/>
                </a:lnTo>
                <a:lnTo>
                  <a:pt x="6217" y="4414"/>
                </a:lnTo>
                <a:lnTo>
                  <a:pt x="6213" y="4424"/>
                </a:lnTo>
                <a:lnTo>
                  <a:pt x="6211" y="4434"/>
                </a:lnTo>
                <a:lnTo>
                  <a:pt x="6210" y="4444"/>
                </a:lnTo>
                <a:lnTo>
                  <a:pt x="6208" y="4455"/>
                </a:lnTo>
                <a:lnTo>
                  <a:pt x="6208" y="4465"/>
                </a:lnTo>
                <a:lnTo>
                  <a:pt x="6211" y="4476"/>
                </a:lnTo>
                <a:lnTo>
                  <a:pt x="6213" y="4487"/>
                </a:lnTo>
                <a:lnTo>
                  <a:pt x="6216" y="4497"/>
                </a:lnTo>
                <a:lnTo>
                  <a:pt x="6222" y="4507"/>
                </a:lnTo>
                <a:lnTo>
                  <a:pt x="6227" y="4517"/>
                </a:lnTo>
                <a:lnTo>
                  <a:pt x="6234" y="4526"/>
                </a:lnTo>
                <a:lnTo>
                  <a:pt x="6241" y="4534"/>
                </a:lnTo>
                <a:lnTo>
                  <a:pt x="6249" y="4540"/>
                </a:lnTo>
                <a:lnTo>
                  <a:pt x="6258" y="4547"/>
                </a:lnTo>
                <a:lnTo>
                  <a:pt x="6267" y="4553"/>
                </a:lnTo>
                <a:lnTo>
                  <a:pt x="6276" y="4557"/>
                </a:lnTo>
                <a:lnTo>
                  <a:pt x="6286" y="4561"/>
                </a:lnTo>
                <a:lnTo>
                  <a:pt x="6296" y="4563"/>
                </a:lnTo>
                <a:lnTo>
                  <a:pt x="6307" y="4565"/>
                </a:lnTo>
                <a:lnTo>
                  <a:pt x="6317" y="4565"/>
                </a:lnTo>
                <a:lnTo>
                  <a:pt x="6327" y="4565"/>
                </a:lnTo>
                <a:lnTo>
                  <a:pt x="6338" y="4564"/>
                </a:lnTo>
                <a:lnTo>
                  <a:pt x="6349" y="4561"/>
                </a:lnTo>
                <a:lnTo>
                  <a:pt x="6360" y="4557"/>
                </a:lnTo>
                <a:lnTo>
                  <a:pt x="6370" y="4553"/>
                </a:lnTo>
                <a:close/>
                <a:moveTo>
                  <a:pt x="7596" y="3901"/>
                </a:moveTo>
                <a:lnTo>
                  <a:pt x="7606" y="3895"/>
                </a:lnTo>
                <a:lnTo>
                  <a:pt x="7614" y="3888"/>
                </a:lnTo>
                <a:lnTo>
                  <a:pt x="7623" y="3881"/>
                </a:lnTo>
                <a:lnTo>
                  <a:pt x="7630" y="3873"/>
                </a:lnTo>
                <a:lnTo>
                  <a:pt x="7636" y="3865"/>
                </a:lnTo>
                <a:lnTo>
                  <a:pt x="7641" y="3856"/>
                </a:lnTo>
                <a:lnTo>
                  <a:pt x="7645" y="3846"/>
                </a:lnTo>
                <a:lnTo>
                  <a:pt x="7650" y="3836"/>
                </a:lnTo>
                <a:lnTo>
                  <a:pt x="7652" y="3826"/>
                </a:lnTo>
                <a:lnTo>
                  <a:pt x="7653" y="3815"/>
                </a:lnTo>
                <a:lnTo>
                  <a:pt x="7654" y="3805"/>
                </a:lnTo>
                <a:lnTo>
                  <a:pt x="7653" y="3794"/>
                </a:lnTo>
                <a:lnTo>
                  <a:pt x="7652" y="3784"/>
                </a:lnTo>
                <a:lnTo>
                  <a:pt x="7650" y="3773"/>
                </a:lnTo>
                <a:lnTo>
                  <a:pt x="7646" y="3763"/>
                </a:lnTo>
                <a:lnTo>
                  <a:pt x="7641" y="3753"/>
                </a:lnTo>
                <a:lnTo>
                  <a:pt x="7635" y="3742"/>
                </a:lnTo>
                <a:lnTo>
                  <a:pt x="7628" y="3734"/>
                </a:lnTo>
                <a:lnTo>
                  <a:pt x="7622" y="3726"/>
                </a:lnTo>
                <a:lnTo>
                  <a:pt x="7614" y="3719"/>
                </a:lnTo>
                <a:lnTo>
                  <a:pt x="7605" y="3712"/>
                </a:lnTo>
                <a:lnTo>
                  <a:pt x="7596" y="3707"/>
                </a:lnTo>
                <a:lnTo>
                  <a:pt x="7587" y="3702"/>
                </a:lnTo>
                <a:lnTo>
                  <a:pt x="7577" y="3699"/>
                </a:lnTo>
                <a:lnTo>
                  <a:pt x="7567" y="3696"/>
                </a:lnTo>
                <a:lnTo>
                  <a:pt x="7556" y="3695"/>
                </a:lnTo>
                <a:lnTo>
                  <a:pt x="7546" y="3694"/>
                </a:lnTo>
                <a:lnTo>
                  <a:pt x="7535" y="3694"/>
                </a:lnTo>
                <a:lnTo>
                  <a:pt x="7524" y="3696"/>
                </a:lnTo>
                <a:lnTo>
                  <a:pt x="7514" y="3699"/>
                </a:lnTo>
                <a:lnTo>
                  <a:pt x="7503" y="3702"/>
                </a:lnTo>
                <a:lnTo>
                  <a:pt x="7493" y="3707"/>
                </a:lnTo>
                <a:lnTo>
                  <a:pt x="7484" y="3713"/>
                </a:lnTo>
                <a:lnTo>
                  <a:pt x="7475" y="3719"/>
                </a:lnTo>
                <a:lnTo>
                  <a:pt x="7467" y="3727"/>
                </a:lnTo>
                <a:lnTo>
                  <a:pt x="7459" y="3735"/>
                </a:lnTo>
                <a:lnTo>
                  <a:pt x="7454" y="3744"/>
                </a:lnTo>
                <a:lnTo>
                  <a:pt x="7448" y="3753"/>
                </a:lnTo>
                <a:lnTo>
                  <a:pt x="7444" y="3762"/>
                </a:lnTo>
                <a:lnTo>
                  <a:pt x="7440" y="3772"/>
                </a:lnTo>
                <a:lnTo>
                  <a:pt x="7438" y="3782"/>
                </a:lnTo>
                <a:lnTo>
                  <a:pt x="7436" y="3792"/>
                </a:lnTo>
                <a:lnTo>
                  <a:pt x="7436" y="3803"/>
                </a:lnTo>
                <a:lnTo>
                  <a:pt x="7436" y="3813"/>
                </a:lnTo>
                <a:lnTo>
                  <a:pt x="7437" y="3824"/>
                </a:lnTo>
                <a:lnTo>
                  <a:pt x="7439" y="3835"/>
                </a:lnTo>
                <a:lnTo>
                  <a:pt x="7444" y="3845"/>
                </a:lnTo>
                <a:lnTo>
                  <a:pt x="7448" y="3855"/>
                </a:lnTo>
                <a:lnTo>
                  <a:pt x="7454" y="3865"/>
                </a:lnTo>
                <a:lnTo>
                  <a:pt x="7460" y="3874"/>
                </a:lnTo>
                <a:lnTo>
                  <a:pt x="7467" y="3882"/>
                </a:lnTo>
                <a:lnTo>
                  <a:pt x="7476" y="3888"/>
                </a:lnTo>
                <a:lnTo>
                  <a:pt x="7484" y="3895"/>
                </a:lnTo>
                <a:lnTo>
                  <a:pt x="7493" y="3901"/>
                </a:lnTo>
                <a:lnTo>
                  <a:pt x="7503" y="3905"/>
                </a:lnTo>
                <a:lnTo>
                  <a:pt x="7513" y="3909"/>
                </a:lnTo>
                <a:lnTo>
                  <a:pt x="7523" y="3911"/>
                </a:lnTo>
                <a:lnTo>
                  <a:pt x="7533" y="3913"/>
                </a:lnTo>
                <a:lnTo>
                  <a:pt x="7543" y="3913"/>
                </a:lnTo>
                <a:lnTo>
                  <a:pt x="7555" y="3913"/>
                </a:lnTo>
                <a:lnTo>
                  <a:pt x="7565" y="3912"/>
                </a:lnTo>
                <a:lnTo>
                  <a:pt x="7576" y="3909"/>
                </a:lnTo>
                <a:lnTo>
                  <a:pt x="7586" y="3905"/>
                </a:lnTo>
                <a:lnTo>
                  <a:pt x="7596" y="3901"/>
                </a:lnTo>
                <a:close/>
                <a:moveTo>
                  <a:pt x="8822" y="3249"/>
                </a:moveTo>
                <a:lnTo>
                  <a:pt x="8832" y="3243"/>
                </a:lnTo>
                <a:lnTo>
                  <a:pt x="8841" y="3236"/>
                </a:lnTo>
                <a:lnTo>
                  <a:pt x="8849" y="3229"/>
                </a:lnTo>
                <a:lnTo>
                  <a:pt x="8856" y="3221"/>
                </a:lnTo>
                <a:lnTo>
                  <a:pt x="8862" y="3213"/>
                </a:lnTo>
                <a:lnTo>
                  <a:pt x="8868" y="3204"/>
                </a:lnTo>
                <a:lnTo>
                  <a:pt x="8873" y="3194"/>
                </a:lnTo>
                <a:lnTo>
                  <a:pt x="8876" y="3184"/>
                </a:lnTo>
                <a:lnTo>
                  <a:pt x="8878" y="3174"/>
                </a:lnTo>
                <a:lnTo>
                  <a:pt x="8880" y="3163"/>
                </a:lnTo>
                <a:lnTo>
                  <a:pt x="8880" y="3153"/>
                </a:lnTo>
                <a:lnTo>
                  <a:pt x="8880" y="3142"/>
                </a:lnTo>
                <a:lnTo>
                  <a:pt x="8879" y="3132"/>
                </a:lnTo>
                <a:lnTo>
                  <a:pt x="8876" y="3121"/>
                </a:lnTo>
                <a:lnTo>
                  <a:pt x="8873" y="3111"/>
                </a:lnTo>
                <a:lnTo>
                  <a:pt x="8868" y="3101"/>
                </a:lnTo>
                <a:lnTo>
                  <a:pt x="8862" y="3091"/>
                </a:lnTo>
                <a:lnTo>
                  <a:pt x="8856" y="3082"/>
                </a:lnTo>
                <a:lnTo>
                  <a:pt x="8848" y="3074"/>
                </a:lnTo>
                <a:lnTo>
                  <a:pt x="8840" y="3067"/>
                </a:lnTo>
                <a:lnTo>
                  <a:pt x="8832" y="3060"/>
                </a:lnTo>
                <a:lnTo>
                  <a:pt x="8822" y="3055"/>
                </a:lnTo>
                <a:lnTo>
                  <a:pt x="8813" y="3050"/>
                </a:lnTo>
                <a:lnTo>
                  <a:pt x="8803" y="3047"/>
                </a:lnTo>
                <a:lnTo>
                  <a:pt x="8793" y="3044"/>
                </a:lnTo>
                <a:lnTo>
                  <a:pt x="8783" y="3043"/>
                </a:lnTo>
                <a:lnTo>
                  <a:pt x="8772" y="3042"/>
                </a:lnTo>
                <a:lnTo>
                  <a:pt x="8762" y="3042"/>
                </a:lnTo>
                <a:lnTo>
                  <a:pt x="8750" y="3044"/>
                </a:lnTo>
                <a:lnTo>
                  <a:pt x="8740" y="3047"/>
                </a:lnTo>
                <a:lnTo>
                  <a:pt x="8730" y="3050"/>
                </a:lnTo>
                <a:lnTo>
                  <a:pt x="8720" y="3055"/>
                </a:lnTo>
                <a:lnTo>
                  <a:pt x="8710" y="3061"/>
                </a:lnTo>
                <a:lnTo>
                  <a:pt x="8701" y="3067"/>
                </a:lnTo>
                <a:lnTo>
                  <a:pt x="8693" y="3075"/>
                </a:lnTo>
                <a:lnTo>
                  <a:pt x="8687" y="3083"/>
                </a:lnTo>
                <a:lnTo>
                  <a:pt x="8680" y="3092"/>
                </a:lnTo>
                <a:lnTo>
                  <a:pt x="8674" y="3101"/>
                </a:lnTo>
                <a:lnTo>
                  <a:pt x="8670" y="3110"/>
                </a:lnTo>
                <a:lnTo>
                  <a:pt x="8666" y="3120"/>
                </a:lnTo>
                <a:lnTo>
                  <a:pt x="8664" y="3130"/>
                </a:lnTo>
                <a:lnTo>
                  <a:pt x="8662" y="3140"/>
                </a:lnTo>
                <a:lnTo>
                  <a:pt x="8662" y="3151"/>
                </a:lnTo>
                <a:lnTo>
                  <a:pt x="8662" y="3161"/>
                </a:lnTo>
                <a:lnTo>
                  <a:pt x="8664" y="3172"/>
                </a:lnTo>
                <a:lnTo>
                  <a:pt x="8666" y="3183"/>
                </a:lnTo>
                <a:lnTo>
                  <a:pt x="8670" y="3193"/>
                </a:lnTo>
                <a:lnTo>
                  <a:pt x="8674" y="3203"/>
                </a:lnTo>
                <a:lnTo>
                  <a:pt x="8680" y="3213"/>
                </a:lnTo>
                <a:lnTo>
                  <a:pt x="8687" y="3222"/>
                </a:lnTo>
                <a:lnTo>
                  <a:pt x="8694" y="3230"/>
                </a:lnTo>
                <a:lnTo>
                  <a:pt x="8702" y="3236"/>
                </a:lnTo>
                <a:lnTo>
                  <a:pt x="8711" y="3243"/>
                </a:lnTo>
                <a:lnTo>
                  <a:pt x="8720" y="3249"/>
                </a:lnTo>
                <a:lnTo>
                  <a:pt x="8729" y="3253"/>
                </a:lnTo>
                <a:lnTo>
                  <a:pt x="8739" y="3257"/>
                </a:lnTo>
                <a:lnTo>
                  <a:pt x="8749" y="3259"/>
                </a:lnTo>
                <a:lnTo>
                  <a:pt x="8759" y="3261"/>
                </a:lnTo>
                <a:lnTo>
                  <a:pt x="8771" y="3261"/>
                </a:lnTo>
                <a:lnTo>
                  <a:pt x="8781" y="3261"/>
                </a:lnTo>
                <a:lnTo>
                  <a:pt x="8792" y="3260"/>
                </a:lnTo>
                <a:lnTo>
                  <a:pt x="8802" y="3257"/>
                </a:lnTo>
                <a:lnTo>
                  <a:pt x="8812" y="3253"/>
                </a:lnTo>
                <a:lnTo>
                  <a:pt x="8822" y="3249"/>
                </a:lnTo>
                <a:close/>
                <a:moveTo>
                  <a:pt x="10049" y="2597"/>
                </a:moveTo>
                <a:lnTo>
                  <a:pt x="10058" y="2591"/>
                </a:lnTo>
                <a:lnTo>
                  <a:pt x="10067" y="2584"/>
                </a:lnTo>
                <a:lnTo>
                  <a:pt x="10075" y="2577"/>
                </a:lnTo>
                <a:lnTo>
                  <a:pt x="10083" y="2569"/>
                </a:lnTo>
                <a:lnTo>
                  <a:pt x="10089" y="2561"/>
                </a:lnTo>
                <a:lnTo>
                  <a:pt x="10094" y="2552"/>
                </a:lnTo>
                <a:lnTo>
                  <a:pt x="10099" y="2542"/>
                </a:lnTo>
                <a:lnTo>
                  <a:pt x="10102" y="2532"/>
                </a:lnTo>
                <a:lnTo>
                  <a:pt x="10105" y="2522"/>
                </a:lnTo>
                <a:lnTo>
                  <a:pt x="10107" y="2511"/>
                </a:lnTo>
                <a:lnTo>
                  <a:pt x="10108" y="2501"/>
                </a:lnTo>
                <a:lnTo>
                  <a:pt x="10107" y="2490"/>
                </a:lnTo>
                <a:lnTo>
                  <a:pt x="10105" y="2480"/>
                </a:lnTo>
                <a:lnTo>
                  <a:pt x="10103" y="2469"/>
                </a:lnTo>
                <a:lnTo>
                  <a:pt x="10099" y="2459"/>
                </a:lnTo>
                <a:lnTo>
                  <a:pt x="10094" y="2449"/>
                </a:lnTo>
                <a:lnTo>
                  <a:pt x="10089" y="2439"/>
                </a:lnTo>
                <a:lnTo>
                  <a:pt x="10082" y="2430"/>
                </a:lnTo>
                <a:lnTo>
                  <a:pt x="10075" y="2422"/>
                </a:lnTo>
                <a:lnTo>
                  <a:pt x="10067" y="2415"/>
                </a:lnTo>
                <a:lnTo>
                  <a:pt x="10058" y="2408"/>
                </a:lnTo>
                <a:lnTo>
                  <a:pt x="10049" y="2403"/>
                </a:lnTo>
                <a:lnTo>
                  <a:pt x="10039" y="2398"/>
                </a:lnTo>
                <a:lnTo>
                  <a:pt x="10030" y="2395"/>
                </a:lnTo>
                <a:lnTo>
                  <a:pt x="10019" y="2393"/>
                </a:lnTo>
                <a:lnTo>
                  <a:pt x="10009" y="2391"/>
                </a:lnTo>
                <a:lnTo>
                  <a:pt x="9999" y="2390"/>
                </a:lnTo>
                <a:lnTo>
                  <a:pt x="9988" y="2390"/>
                </a:lnTo>
                <a:lnTo>
                  <a:pt x="9978" y="2393"/>
                </a:lnTo>
                <a:lnTo>
                  <a:pt x="9966" y="2395"/>
                </a:lnTo>
                <a:lnTo>
                  <a:pt x="9956" y="2398"/>
                </a:lnTo>
                <a:lnTo>
                  <a:pt x="9946" y="2403"/>
                </a:lnTo>
                <a:lnTo>
                  <a:pt x="9937" y="2409"/>
                </a:lnTo>
                <a:lnTo>
                  <a:pt x="9928" y="2415"/>
                </a:lnTo>
                <a:lnTo>
                  <a:pt x="9920" y="2423"/>
                </a:lnTo>
                <a:lnTo>
                  <a:pt x="9913" y="2431"/>
                </a:lnTo>
                <a:lnTo>
                  <a:pt x="9907" y="2440"/>
                </a:lnTo>
                <a:lnTo>
                  <a:pt x="9901" y="2449"/>
                </a:lnTo>
                <a:lnTo>
                  <a:pt x="9897" y="2458"/>
                </a:lnTo>
                <a:lnTo>
                  <a:pt x="9894" y="2468"/>
                </a:lnTo>
                <a:lnTo>
                  <a:pt x="9890" y="2478"/>
                </a:lnTo>
                <a:lnTo>
                  <a:pt x="9889" y="2488"/>
                </a:lnTo>
                <a:lnTo>
                  <a:pt x="9888" y="2499"/>
                </a:lnTo>
                <a:lnTo>
                  <a:pt x="9889" y="2509"/>
                </a:lnTo>
                <a:lnTo>
                  <a:pt x="9890" y="2520"/>
                </a:lnTo>
                <a:lnTo>
                  <a:pt x="9892" y="2531"/>
                </a:lnTo>
                <a:lnTo>
                  <a:pt x="9896" y="2541"/>
                </a:lnTo>
                <a:lnTo>
                  <a:pt x="9901" y="2551"/>
                </a:lnTo>
                <a:lnTo>
                  <a:pt x="9907" y="2561"/>
                </a:lnTo>
                <a:lnTo>
                  <a:pt x="9914" y="2570"/>
                </a:lnTo>
                <a:lnTo>
                  <a:pt x="9920" y="2578"/>
                </a:lnTo>
                <a:lnTo>
                  <a:pt x="9928" y="2584"/>
                </a:lnTo>
                <a:lnTo>
                  <a:pt x="9937" y="2591"/>
                </a:lnTo>
                <a:lnTo>
                  <a:pt x="9946" y="2597"/>
                </a:lnTo>
                <a:lnTo>
                  <a:pt x="9956" y="2601"/>
                </a:lnTo>
                <a:lnTo>
                  <a:pt x="9965" y="2605"/>
                </a:lnTo>
                <a:lnTo>
                  <a:pt x="9975" y="2607"/>
                </a:lnTo>
                <a:lnTo>
                  <a:pt x="9987" y="2609"/>
                </a:lnTo>
                <a:lnTo>
                  <a:pt x="9997" y="2609"/>
                </a:lnTo>
                <a:lnTo>
                  <a:pt x="10008" y="2609"/>
                </a:lnTo>
                <a:lnTo>
                  <a:pt x="10018" y="2608"/>
                </a:lnTo>
                <a:lnTo>
                  <a:pt x="10028" y="2605"/>
                </a:lnTo>
                <a:lnTo>
                  <a:pt x="10039" y="2601"/>
                </a:lnTo>
                <a:lnTo>
                  <a:pt x="10049" y="2597"/>
                </a:lnTo>
                <a:close/>
                <a:moveTo>
                  <a:pt x="2114" y="8388"/>
                </a:moveTo>
                <a:lnTo>
                  <a:pt x="2124" y="8383"/>
                </a:lnTo>
                <a:lnTo>
                  <a:pt x="2132" y="8376"/>
                </a:lnTo>
                <a:lnTo>
                  <a:pt x="2141" y="8369"/>
                </a:lnTo>
                <a:lnTo>
                  <a:pt x="2148" y="8361"/>
                </a:lnTo>
                <a:lnTo>
                  <a:pt x="2155" y="8352"/>
                </a:lnTo>
                <a:lnTo>
                  <a:pt x="2159" y="8343"/>
                </a:lnTo>
                <a:lnTo>
                  <a:pt x="2163" y="8333"/>
                </a:lnTo>
                <a:lnTo>
                  <a:pt x="2168" y="8324"/>
                </a:lnTo>
                <a:lnTo>
                  <a:pt x="2170" y="8314"/>
                </a:lnTo>
                <a:lnTo>
                  <a:pt x="2171" y="8303"/>
                </a:lnTo>
                <a:lnTo>
                  <a:pt x="2172" y="8293"/>
                </a:lnTo>
                <a:lnTo>
                  <a:pt x="2171" y="8282"/>
                </a:lnTo>
                <a:lnTo>
                  <a:pt x="2170" y="8272"/>
                </a:lnTo>
                <a:lnTo>
                  <a:pt x="2168" y="8262"/>
                </a:lnTo>
                <a:lnTo>
                  <a:pt x="2165" y="8250"/>
                </a:lnTo>
                <a:lnTo>
                  <a:pt x="2159" y="8240"/>
                </a:lnTo>
                <a:lnTo>
                  <a:pt x="2153" y="8231"/>
                </a:lnTo>
                <a:lnTo>
                  <a:pt x="2147" y="8222"/>
                </a:lnTo>
                <a:lnTo>
                  <a:pt x="2140" y="8214"/>
                </a:lnTo>
                <a:lnTo>
                  <a:pt x="2132" y="8207"/>
                </a:lnTo>
                <a:lnTo>
                  <a:pt x="2123" y="8201"/>
                </a:lnTo>
                <a:lnTo>
                  <a:pt x="2114" y="8195"/>
                </a:lnTo>
                <a:lnTo>
                  <a:pt x="2105" y="8191"/>
                </a:lnTo>
                <a:lnTo>
                  <a:pt x="2095" y="8187"/>
                </a:lnTo>
                <a:lnTo>
                  <a:pt x="2085" y="8184"/>
                </a:lnTo>
                <a:lnTo>
                  <a:pt x="2074" y="8183"/>
                </a:lnTo>
                <a:lnTo>
                  <a:pt x="2064" y="8182"/>
                </a:lnTo>
                <a:lnTo>
                  <a:pt x="2054" y="8183"/>
                </a:lnTo>
                <a:lnTo>
                  <a:pt x="2042" y="8184"/>
                </a:lnTo>
                <a:lnTo>
                  <a:pt x="2032" y="8186"/>
                </a:lnTo>
                <a:lnTo>
                  <a:pt x="2021" y="8191"/>
                </a:lnTo>
                <a:lnTo>
                  <a:pt x="2011" y="8195"/>
                </a:lnTo>
                <a:lnTo>
                  <a:pt x="2002" y="8201"/>
                </a:lnTo>
                <a:lnTo>
                  <a:pt x="1993" y="8208"/>
                </a:lnTo>
                <a:lnTo>
                  <a:pt x="1985" y="8214"/>
                </a:lnTo>
                <a:lnTo>
                  <a:pt x="1977" y="8222"/>
                </a:lnTo>
                <a:lnTo>
                  <a:pt x="1972" y="8231"/>
                </a:lnTo>
                <a:lnTo>
                  <a:pt x="1966" y="8240"/>
                </a:lnTo>
                <a:lnTo>
                  <a:pt x="1962" y="8250"/>
                </a:lnTo>
                <a:lnTo>
                  <a:pt x="1958" y="8259"/>
                </a:lnTo>
                <a:lnTo>
                  <a:pt x="1956" y="8269"/>
                </a:lnTo>
                <a:lnTo>
                  <a:pt x="1954" y="8281"/>
                </a:lnTo>
                <a:lnTo>
                  <a:pt x="1954" y="8291"/>
                </a:lnTo>
                <a:lnTo>
                  <a:pt x="1954" y="8302"/>
                </a:lnTo>
                <a:lnTo>
                  <a:pt x="1955" y="8312"/>
                </a:lnTo>
                <a:lnTo>
                  <a:pt x="1957" y="8322"/>
                </a:lnTo>
                <a:lnTo>
                  <a:pt x="1962" y="8333"/>
                </a:lnTo>
                <a:lnTo>
                  <a:pt x="1966" y="8343"/>
                </a:lnTo>
                <a:lnTo>
                  <a:pt x="1972" y="8352"/>
                </a:lnTo>
                <a:lnTo>
                  <a:pt x="1979" y="8361"/>
                </a:lnTo>
                <a:lnTo>
                  <a:pt x="1985" y="8369"/>
                </a:lnTo>
                <a:lnTo>
                  <a:pt x="1994" y="8377"/>
                </a:lnTo>
                <a:lnTo>
                  <a:pt x="2002" y="8383"/>
                </a:lnTo>
                <a:lnTo>
                  <a:pt x="2011" y="8388"/>
                </a:lnTo>
                <a:lnTo>
                  <a:pt x="2021" y="8393"/>
                </a:lnTo>
                <a:lnTo>
                  <a:pt x="2031" y="8396"/>
                </a:lnTo>
                <a:lnTo>
                  <a:pt x="2041" y="8400"/>
                </a:lnTo>
                <a:lnTo>
                  <a:pt x="2051" y="8401"/>
                </a:lnTo>
                <a:lnTo>
                  <a:pt x="2062" y="8402"/>
                </a:lnTo>
                <a:lnTo>
                  <a:pt x="2073" y="8401"/>
                </a:lnTo>
                <a:lnTo>
                  <a:pt x="2083" y="8400"/>
                </a:lnTo>
                <a:lnTo>
                  <a:pt x="2094" y="8397"/>
                </a:lnTo>
                <a:lnTo>
                  <a:pt x="2104" y="8394"/>
                </a:lnTo>
                <a:lnTo>
                  <a:pt x="2114" y="8388"/>
                </a:lnTo>
                <a:close/>
                <a:moveTo>
                  <a:pt x="3340" y="7736"/>
                </a:moveTo>
                <a:lnTo>
                  <a:pt x="3350" y="7731"/>
                </a:lnTo>
                <a:lnTo>
                  <a:pt x="3359" y="7724"/>
                </a:lnTo>
                <a:lnTo>
                  <a:pt x="3367" y="7717"/>
                </a:lnTo>
                <a:lnTo>
                  <a:pt x="3374" y="7709"/>
                </a:lnTo>
                <a:lnTo>
                  <a:pt x="3381" y="7700"/>
                </a:lnTo>
                <a:lnTo>
                  <a:pt x="3386" y="7691"/>
                </a:lnTo>
                <a:lnTo>
                  <a:pt x="3391" y="7681"/>
                </a:lnTo>
                <a:lnTo>
                  <a:pt x="3394" y="7672"/>
                </a:lnTo>
                <a:lnTo>
                  <a:pt x="3396" y="7662"/>
                </a:lnTo>
                <a:lnTo>
                  <a:pt x="3399" y="7651"/>
                </a:lnTo>
                <a:lnTo>
                  <a:pt x="3399" y="7641"/>
                </a:lnTo>
                <a:lnTo>
                  <a:pt x="3399" y="7630"/>
                </a:lnTo>
                <a:lnTo>
                  <a:pt x="3397" y="7620"/>
                </a:lnTo>
                <a:lnTo>
                  <a:pt x="3394" y="7610"/>
                </a:lnTo>
                <a:lnTo>
                  <a:pt x="3391" y="7598"/>
                </a:lnTo>
                <a:lnTo>
                  <a:pt x="3386" y="7588"/>
                </a:lnTo>
                <a:lnTo>
                  <a:pt x="3381" y="7579"/>
                </a:lnTo>
                <a:lnTo>
                  <a:pt x="3374" y="7570"/>
                </a:lnTo>
                <a:lnTo>
                  <a:pt x="3366" y="7562"/>
                </a:lnTo>
                <a:lnTo>
                  <a:pt x="3358" y="7555"/>
                </a:lnTo>
                <a:lnTo>
                  <a:pt x="3350" y="7549"/>
                </a:lnTo>
                <a:lnTo>
                  <a:pt x="3341" y="7543"/>
                </a:lnTo>
                <a:lnTo>
                  <a:pt x="3331" y="7539"/>
                </a:lnTo>
                <a:lnTo>
                  <a:pt x="3321" y="7535"/>
                </a:lnTo>
                <a:lnTo>
                  <a:pt x="3311" y="7532"/>
                </a:lnTo>
                <a:lnTo>
                  <a:pt x="3301" y="7531"/>
                </a:lnTo>
                <a:lnTo>
                  <a:pt x="3290" y="7530"/>
                </a:lnTo>
                <a:lnTo>
                  <a:pt x="3280" y="7531"/>
                </a:lnTo>
                <a:lnTo>
                  <a:pt x="3270" y="7532"/>
                </a:lnTo>
                <a:lnTo>
                  <a:pt x="3259" y="7534"/>
                </a:lnTo>
                <a:lnTo>
                  <a:pt x="3248" y="7539"/>
                </a:lnTo>
                <a:lnTo>
                  <a:pt x="3238" y="7543"/>
                </a:lnTo>
                <a:lnTo>
                  <a:pt x="3228" y="7549"/>
                </a:lnTo>
                <a:lnTo>
                  <a:pt x="3219" y="7556"/>
                </a:lnTo>
                <a:lnTo>
                  <a:pt x="3211" y="7562"/>
                </a:lnTo>
                <a:lnTo>
                  <a:pt x="3205" y="7570"/>
                </a:lnTo>
                <a:lnTo>
                  <a:pt x="3198" y="7579"/>
                </a:lnTo>
                <a:lnTo>
                  <a:pt x="3192" y="7588"/>
                </a:lnTo>
                <a:lnTo>
                  <a:pt x="3188" y="7598"/>
                </a:lnTo>
                <a:lnTo>
                  <a:pt x="3185" y="7607"/>
                </a:lnTo>
                <a:lnTo>
                  <a:pt x="3182" y="7617"/>
                </a:lnTo>
                <a:lnTo>
                  <a:pt x="3180" y="7629"/>
                </a:lnTo>
                <a:lnTo>
                  <a:pt x="3180" y="7639"/>
                </a:lnTo>
                <a:lnTo>
                  <a:pt x="3180" y="7650"/>
                </a:lnTo>
                <a:lnTo>
                  <a:pt x="3182" y="7660"/>
                </a:lnTo>
                <a:lnTo>
                  <a:pt x="3185" y="7671"/>
                </a:lnTo>
                <a:lnTo>
                  <a:pt x="3188" y="7681"/>
                </a:lnTo>
                <a:lnTo>
                  <a:pt x="3192" y="7691"/>
                </a:lnTo>
                <a:lnTo>
                  <a:pt x="3198" y="7700"/>
                </a:lnTo>
                <a:lnTo>
                  <a:pt x="3205" y="7709"/>
                </a:lnTo>
                <a:lnTo>
                  <a:pt x="3213" y="7717"/>
                </a:lnTo>
                <a:lnTo>
                  <a:pt x="3220" y="7725"/>
                </a:lnTo>
                <a:lnTo>
                  <a:pt x="3229" y="7731"/>
                </a:lnTo>
                <a:lnTo>
                  <a:pt x="3238" y="7736"/>
                </a:lnTo>
                <a:lnTo>
                  <a:pt x="3247" y="7741"/>
                </a:lnTo>
                <a:lnTo>
                  <a:pt x="3257" y="7744"/>
                </a:lnTo>
                <a:lnTo>
                  <a:pt x="3267" y="7748"/>
                </a:lnTo>
                <a:lnTo>
                  <a:pt x="3278" y="7749"/>
                </a:lnTo>
                <a:lnTo>
                  <a:pt x="3289" y="7750"/>
                </a:lnTo>
                <a:lnTo>
                  <a:pt x="3299" y="7749"/>
                </a:lnTo>
                <a:lnTo>
                  <a:pt x="3310" y="7748"/>
                </a:lnTo>
                <a:lnTo>
                  <a:pt x="3320" y="7745"/>
                </a:lnTo>
                <a:lnTo>
                  <a:pt x="3330" y="7741"/>
                </a:lnTo>
                <a:lnTo>
                  <a:pt x="3340" y="7736"/>
                </a:lnTo>
                <a:close/>
                <a:moveTo>
                  <a:pt x="4568" y="7084"/>
                </a:moveTo>
                <a:lnTo>
                  <a:pt x="4577" y="7079"/>
                </a:lnTo>
                <a:lnTo>
                  <a:pt x="4586" y="7072"/>
                </a:lnTo>
                <a:lnTo>
                  <a:pt x="4593" y="7065"/>
                </a:lnTo>
                <a:lnTo>
                  <a:pt x="4601" y="7057"/>
                </a:lnTo>
                <a:lnTo>
                  <a:pt x="4607" y="7048"/>
                </a:lnTo>
                <a:lnTo>
                  <a:pt x="4612" y="7039"/>
                </a:lnTo>
                <a:lnTo>
                  <a:pt x="4617" y="7029"/>
                </a:lnTo>
                <a:lnTo>
                  <a:pt x="4620" y="7020"/>
                </a:lnTo>
                <a:lnTo>
                  <a:pt x="4624" y="7010"/>
                </a:lnTo>
                <a:lnTo>
                  <a:pt x="4625" y="6999"/>
                </a:lnTo>
                <a:lnTo>
                  <a:pt x="4626" y="6989"/>
                </a:lnTo>
                <a:lnTo>
                  <a:pt x="4625" y="6978"/>
                </a:lnTo>
                <a:lnTo>
                  <a:pt x="4624" y="6968"/>
                </a:lnTo>
                <a:lnTo>
                  <a:pt x="4621" y="6958"/>
                </a:lnTo>
                <a:lnTo>
                  <a:pt x="4617" y="6946"/>
                </a:lnTo>
                <a:lnTo>
                  <a:pt x="4612" y="6936"/>
                </a:lnTo>
                <a:lnTo>
                  <a:pt x="4607" y="6927"/>
                </a:lnTo>
                <a:lnTo>
                  <a:pt x="4600" y="6918"/>
                </a:lnTo>
                <a:lnTo>
                  <a:pt x="4593" y="6910"/>
                </a:lnTo>
                <a:lnTo>
                  <a:pt x="4586" y="6903"/>
                </a:lnTo>
                <a:lnTo>
                  <a:pt x="4577" y="6897"/>
                </a:lnTo>
                <a:lnTo>
                  <a:pt x="4568" y="6891"/>
                </a:lnTo>
                <a:lnTo>
                  <a:pt x="4558" y="6887"/>
                </a:lnTo>
                <a:lnTo>
                  <a:pt x="4549" y="6883"/>
                </a:lnTo>
                <a:lnTo>
                  <a:pt x="4538" y="6880"/>
                </a:lnTo>
                <a:lnTo>
                  <a:pt x="4527" y="6879"/>
                </a:lnTo>
                <a:lnTo>
                  <a:pt x="4517" y="6878"/>
                </a:lnTo>
                <a:lnTo>
                  <a:pt x="4506" y="6879"/>
                </a:lnTo>
                <a:lnTo>
                  <a:pt x="4496" y="6880"/>
                </a:lnTo>
                <a:lnTo>
                  <a:pt x="4486" y="6882"/>
                </a:lnTo>
                <a:lnTo>
                  <a:pt x="4475" y="6887"/>
                </a:lnTo>
                <a:lnTo>
                  <a:pt x="4464" y="6891"/>
                </a:lnTo>
                <a:lnTo>
                  <a:pt x="4456" y="6897"/>
                </a:lnTo>
                <a:lnTo>
                  <a:pt x="4447" y="6904"/>
                </a:lnTo>
                <a:lnTo>
                  <a:pt x="4439" y="6910"/>
                </a:lnTo>
                <a:lnTo>
                  <a:pt x="4431" y="6918"/>
                </a:lnTo>
                <a:lnTo>
                  <a:pt x="4425" y="6927"/>
                </a:lnTo>
                <a:lnTo>
                  <a:pt x="4420" y="6936"/>
                </a:lnTo>
                <a:lnTo>
                  <a:pt x="4415" y="6946"/>
                </a:lnTo>
                <a:lnTo>
                  <a:pt x="4412" y="6955"/>
                </a:lnTo>
                <a:lnTo>
                  <a:pt x="4408" y="6965"/>
                </a:lnTo>
                <a:lnTo>
                  <a:pt x="4407" y="6977"/>
                </a:lnTo>
                <a:lnTo>
                  <a:pt x="4406" y="6987"/>
                </a:lnTo>
                <a:lnTo>
                  <a:pt x="4407" y="6998"/>
                </a:lnTo>
                <a:lnTo>
                  <a:pt x="4408" y="7008"/>
                </a:lnTo>
                <a:lnTo>
                  <a:pt x="4411" y="7018"/>
                </a:lnTo>
                <a:lnTo>
                  <a:pt x="4415" y="7029"/>
                </a:lnTo>
                <a:lnTo>
                  <a:pt x="4420" y="7039"/>
                </a:lnTo>
                <a:lnTo>
                  <a:pt x="4425" y="7048"/>
                </a:lnTo>
                <a:lnTo>
                  <a:pt x="4432" y="7057"/>
                </a:lnTo>
                <a:lnTo>
                  <a:pt x="4439" y="7065"/>
                </a:lnTo>
                <a:lnTo>
                  <a:pt x="4447" y="7073"/>
                </a:lnTo>
                <a:lnTo>
                  <a:pt x="4456" y="7079"/>
                </a:lnTo>
                <a:lnTo>
                  <a:pt x="4464" y="7084"/>
                </a:lnTo>
                <a:lnTo>
                  <a:pt x="4475" y="7089"/>
                </a:lnTo>
                <a:lnTo>
                  <a:pt x="4484" y="7092"/>
                </a:lnTo>
                <a:lnTo>
                  <a:pt x="4494" y="7096"/>
                </a:lnTo>
                <a:lnTo>
                  <a:pt x="4505" y="7097"/>
                </a:lnTo>
                <a:lnTo>
                  <a:pt x="4515" y="7098"/>
                </a:lnTo>
                <a:lnTo>
                  <a:pt x="4526" y="7097"/>
                </a:lnTo>
                <a:lnTo>
                  <a:pt x="4536" y="7096"/>
                </a:lnTo>
                <a:lnTo>
                  <a:pt x="4546" y="7093"/>
                </a:lnTo>
                <a:lnTo>
                  <a:pt x="4558" y="7090"/>
                </a:lnTo>
                <a:lnTo>
                  <a:pt x="4568" y="7084"/>
                </a:lnTo>
                <a:close/>
                <a:moveTo>
                  <a:pt x="5794" y="6432"/>
                </a:moveTo>
                <a:lnTo>
                  <a:pt x="5804" y="6427"/>
                </a:lnTo>
                <a:lnTo>
                  <a:pt x="5813" y="6420"/>
                </a:lnTo>
                <a:lnTo>
                  <a:pt x="5821" y="6413"/>
                </a:lnTo>
                <a:lnTo>
                  <a:pt x="5827" y="6405"/>
                </a:lnTo>
                <a:lnTo>
                  <a:pt x="5834" y="6396"/>
                </a:lnTo>
                <a:lnTo>
                  <a:pt x="5840" y="6387"/>
                </a:lnTo>
                <a:lnTo>
                  <a:pt x="5844" y="6377"/>
                </a:lnTo>
                <a:lnTo>
                  <a:pt x="5848" y="6368"/>
                </a:lnTo>
                <a:lnTo>
                  <a:pt x="5850" y="6358"/>
                </a:lnTo>
                <a:lnTo>
                  <a:pt x="5852" y="6347"/>
                </a:lnTo>
                <a:lnTo>
                  <a:pt x="5852" y="6337"/>
                </a:lnTo>
                <a:lnTo>
                  <a:pt x="5852" y="6326"/>
                </a:lnTo>
                <a:lnTo>
                  <a:pt x="5850" y="6316"/>
                </a:lnTo>
                <a:lnTo>
                  <a:pt x="5848" y="6306"/>
                </a:lnTo>
                <a:lnTo>
                  <a:pt x="5844" y="6294"/>
                </a:lnTo>
                <a:lnTo>
                  <a:pt x="5840" y="6284"/>
                </a:lnTo>
                <a:lnTo>
                  <a:pt x="5833" y="6275"/>
                </a:lnTo>
                <a:lnTo>
                  <a:pt x="5827" y="6266"/>
                </a:lnTo>
                <a:lnTo>
                  <a:pt x="5820" y="6258"/>
                </a:lnTo>
                <a:lnTo>
                  <a:pt x="5812" y="6251"/>
                </a:lnTo>
                <a:lnTo>
                  <a:pt x="5803" y="6245"/>
                </a:lnTo>
                <a:lnTo>
                  <a:pt x="5794" y="6239"/>
                </a:lnTo>
                <a:lnTo>
                  <a:pt x="5785" y="6235"/>
                </a:lnTo>
                <a:lnTo>
                  <a:pt x="5775" y="6232"/>
                </a:lnTo>
                <a:lnTo>
                  <a:pt x="5765" y="6228"/>
                </a:lnTo>
                <a:lnTo>
                  <a:pt x="5755" y="6227"/>
                </a:lnTo>
                <a:lnTo>
                  <a:pt x="5743" y="6226"/>
                </a:lnTo>
                <a:lnTo>
                  <a:pt x="5733" y="6227"/>
                </a:lnTo>
                <a:lnTo>
                  <a:pt x="5722" y="6228"/>
                </a:lnTo>
                <a:lnTo>
                  <a:pt x="5712" y="6230"/>
                </a:lnTo>
                <a:lnTo>
                  <a:pt x="5702" y="6235"/>
                </a:lnTo>
                <a:lnTo>
                  <a:pt x="5692" y="6239"/>
                </a:lnTo>
                <a:lnTo>
                  <a:pt x="5682" y="6245"/>
                </a:lnTo>
                <a:lnTo>
                  <a:pt x="5673" y="6252"/>
                </a:lnTo>
                <a:lnTo>
                  <a:pt x="5665" y="6258"/>
                </a:lnTo>
                <a:lnTo>
                  <a:pt x="5658" y="6266"/>
                </a:lnTo>
                <a:lnTo>
                  <a:pt x="5651" y="6275"/>
                </a:lnTo>
                <a:lnTo>
                  <a:pt x="5646" y="6284"/>
                </a:lnTo>
                <a:lnTo>
                  <a:pt x="5641" y="6294"/>
                </a:lnTo>
                <a:lnTo>
                  <a:pt x="5638" y="6303"/>
                </a:lnTo>
                <a:lnTo>
                  <a:pt x="5636" y="6313"/>
                </a:lnTo>
                <a:lnTo>
                  <a:pt x="5633" y="6325"/>
                </a:lnTo>
                <a:lnTo>
                  <a:pt x="5633" y="6335"/>
                </a:lnTo>
                <a:lnTo>
                  <a:pt x="5633" y="6346"/>
                </a:lnTo>
                <a:lnTo>
                  <a:pt x="5635" y="6356"/>
                </a:lnTo>
                <a:lnTo>
                  <a:pt x="5638" y="6367"/>
                </a:lnTo>
                <a:lnTo>
                  <a:pt x="5641" y="6377"/>
                </a:lnTo>
                <a:lnTo>
                  <a:pt x="5646" y="6387"/>
                </a:lnTo>
                <a:lnTo>
                  <a:pt x="5651" y="6396"/>
                </a:lnTo>
                <a:lnTo>
                  <a:pt x="5658" y="6405"/>
                </a:lnTo>
                <a:lnTo>
                  <a:pt x="5666" y="6413"/>
                </a:lnTo>
                <a:lnTo>
                  <a:pt x="5674" y="6421"/>
                </a:lnTo>
                <a:lnTo>
                  <a:pt x="5682" y="6427"/>
                </a:lnTo>
                <a:lnTo>
                  <a:pt x="5691" y="6432"/>
                </a:lnTo>
                <a:lnTo>
                  <a:pt x="5701" y="6437"/>
                </a:lnTo>
                <a:lnTo>
                  <a:pt x="5711" y="6440"/>
                </a:lnTo>
                <a:lnTo>
                  <a:pt x="5721" y="6444"/>
                </a:lnTo>
                <a:lnTo>
                  <a:pt x="5731" y="6445"/>
                </a:lnTo>
                <a:lnTo>
                  <a:pt x="5742" y="6446"/>
                </a:lnTo>
                <a:lnTo>
                  <a:pt x="5752" y="6445"/>
                </a:lnTo>
                <a:lnTo>
                  <a:pt x="5762" y="6444"/>
                </a:lnTo>
                <a:lnTo>
                  <a:pt x="5774" y="6441"/>
                </a:lnTo>
                <a:lnTo>
                  <a:pt x="5784" y="6438"/>
                </a:lnTo>
                <a:lnTo>
                  <a:pt x="5794" y="6432"/>
                </a:lnTo>
                <a:close/>
                <a:moveTo>
                  <a:pt x="7021" y="5780"/>
                </a:moveTo>
                <a:lnTo>
                  <a:pt x="7030" y="5775"/>
                </a:lnTo>
                <a:lnTo>
                  <a:pt x="7039" y="5768"/>
                </a:lnTo>
                <a:lnTo>
                  <a:pt x="7047" y="5761"/>
                </a:lnTo>
                <a:lnTo>
                  <a:pt x="7055" y="5753"/>
                </a:lnTo>
                <a:lnTo>
                  <a:pt x="7060" y="5744"/>
                </a:lnTo>
                <a:lnTo>
                  <a:pt x="7066" y="5736"/>
                </a:lnTo>
                <a:lnTo>
                  <a:pt x="7070" y="5725"/>
                </a:lnTo>
                <a:lnTo>
                  <a:pt x="7074" y="5716"/>
                </a:lnTo>
                <a:lnTo>
                  <a:pt x="7076" y="5706"/>
                </a:lnTo>
                <a:lnTo>
                  <a:pt x="7078" y="5695"/>
                </a:lnTo>
                <a:lnTo>
                  <a:pt x="7078" y="5685"/>
                </a:lnTo>
                <a:lnTo>
                  <a:pt x="7078" y="5674"/>
                </a:lnTo>
                <a:lnTo>
                  <a:pt x="7077" y="5664"/>
                </a:lnTo>
                <a:lnTo>
                  <a:pt x="7075" y="5654"/>
                </a:lnTo>
                <a:lnTo>
                  <a:pt x="7070" y="5642"/>
                </a:lnTo>
                <a:lnTo>
                  <a:pt x="7066" y="5632"/>
                </a:lnTo>
                <a:lnTo>
                  <a:pt x="7060" y="5623"/>
                </a:lnTo>
                <a:lnTo>
                  <a:pt x="7054" y="5614"/>
                </a:lnTo>
                <a:lnTo>
                  <a:pt x="7047" y="5606"/>
                </a:lnTo>
                <a:lnTo>
                  <a:pt x="7038" y="5599"/>
                </a:lnTo>
                <a:lnTo>
                  <a:pt x="7030" y="5593"/>
                </a:lnTo>
                <a:lnTo>
                  <a:pt x="7021" y="5587"/>
                </a:lnTo>
                <a:lnTo>
                  <a:pt x="7011" y="5583"/>
                </a:lnTo>
                <a:lnTo>
                  <a:pt x="7001" y="5580"/>
                </a:lnTo>
                <a:lnTo>
                  <a:pt x="6991" y="5576"/>
                </a:lnTo>
                <a:lnTo>
                  <a:pt x="6981" y="5575"/>
                </a:lnTo>
                <a:lnTo>
                  <a:pt x="6971" y="5574"/>
                </a:lnTo>
                <a:lnTo>
                  <a:pt x="6959" y="5575"/>
                </a:lnTo>
                <a:lnTo>
                  <a:pt x="6949" y="5576"/>
                </a:lnTo>
                <a:lnTo>
                  <a:pt x="6938" y="5578"/>
                </a:lnTo>
                <a:lnTo>
                  <a:pt x="6928" y="5583"/>
                </a:lnTo>
                <a:lnTo>
                  <a:pt x="6918" y="5587"/>
                </a:lnTo>
                <a:lnTo>
                  <a:pt x="6908" y="5593"/>
                </a:lnTo>
                <a:lnTo>
                  <a:pt x="6900" y="5600"/>
                </a:lnTo>
                <a:lnTo>
                  <a:pt x="6891" y="5606"/>
                </a:lnTo>
                <a:lnTo>
                  <a:pt x="6884" y="5614"/>
                </a:lnTo>
                <a:lnTo>
                  <a:pt x="6878" y="5623"/>
                </a:lnTo>
                <a:lnTo>
                  <a:pt x="6873" y="5632"/>
                </a:lnTo>
                <a:lnTo>
                  <a:pt x="6869" y="5642"/>
                </a:lnTo>
                <a:lnTo>
                  <a:pt x="6864" y="5651"/>
                </a:lnTo>
                <a:lnTo>
                  <a:pt x="6862" y="5661"/>
                </a:lnTo>
                <a:lnTo>
                  <a:pt x="6861" y="5673"/>
                </a:lnTo>
                <a:lnTo>
                  <a:pt x="6860" y="5683"/>
                </a:lnTo>
                <a:lnTo>
                  <a:pt x="6861" y="5694"/>
                </a:lnTo>
                <a:lnTo>
                  <a:pt x="6862" y="5704"/>
                </a:lnTo>
                <a:lnTo>
                  <a:pt x="6864" y="5715"/>
                </a:lnTo>
                <a:lnTo>
                  <a:pt x="6867" y="5725"/>
                </a:lnTo>
                <a:lnTo>
                  <a:pt x="6873" y="5736"/>
                </a:lnTo>
                <a:lnTo>
                  <a:pt x="6879" y="5744"/>
                </a:lnTo>
                <a:lnTo>
                  <a:pt x="6885" y="5753"/>
                </a:lnTo>
                <a:lnTo>
                  <a:pt x="6892" y="5761"/>
                </a:lnTo>
                <a:lnTo>
                  <a:pt x="6900" y="5769"/>
                </a:lnTo>
                <a:lnTo>
                  <a:pt x="6909" y="5775"/>
                </a:lnTo>
                <a:lnTo>
                  <a:pt x="6918" y="5780"/>
                </a:lnTo>
                <a:lnTo>
                  <a:pt x="6927" y="5785"/>
                </a:lnTo>
                <a:lnTo>
                  <a:pt x="6937" y="5788"/>
                </a:lnTo>
                <a:lnTo>
                  <a:pt x="6947" y="5792"/>
                </a:lnTo>
                <a:lnTo>
                  <a:pt x="6958" y="5793"/>
                </a:lnTo>
                <a:lnTo>
                  <a:pt x="6968" y="5794"/>
                </a:lnTo>
                <a:lnTo>
                  <a:pt x="6978" y="5793"/>
                </a:lnTo>
                <a:lnTo>
                  <a:pt x="6990" y="5792"/>
                </a:lnTo>
                <a:lnTo>
                  <a:pt x="7000" y="5789"/>
                </a:lnTo>
                <a:lnTo>
                  <a:pt x="7011" y="5786"/>
                </a:lnTo>
                <a:lnTo>
                  <a:pt x="7021" y="5780"/>
                </a:lnTo>
                <a:close/>
                <a:moveTo>
                  <a:pt x="8247" y="5128"/>
                </a:moveTo>
                <a:lnTo>
                  <a:pt x="8257" y="5123"/>
                </a:lnTo>
                <a:lnTo>
                  <a:pt x="8265" y="5116"/>
                </a:lnTo>
                <a:lnTo>
                  <a:pt x="8274" y="5109"/>
                </a:lnTo>
                <a:lnTo>
                  <a:pt x="8281" y="5101"/>
                </a:lnTo>
                <a:lnTo>
                  <a:pt x="8288" y="5092"/>
                </a:lnTo>
                <a:lnTo>
                  <a:pt x="8292" y="5084"/>
                </a:lnTo>
                <a:lnTo>
                  <a:pt x="8296" y="5073"/>
                </a:lnTo>
                <a:lnTo>
                  <a:pt x="8301" y="5064"/>
                </a:lnTo>
                <a:lnTo>
                  <a:pt x="8303" y="5054"/>
                </a:lnTo>
                <a:lnTo>
                  <a:pt x="8304" y="5043"/>
                </a:lnTo>
                <a:lnTo>
                  <a:pt x="8305" y="5033"/>
                </a:lnTo>
                <a:lnTo>
                  <a:pt x="8304" y="5022"/>
                </a:lnTo>
                <a:lnTo>
                  <a:pt x="8303" y="5012"/>
                </a:lnTo>
                <a:lnTo>
                  <a:pt x="8301" y="5002"/>
                </a:lnTo>
                <a:lnTo>
                  <a:pt x="8298" y="4990"/>
                </a:lnTo>
                <a:lnTo>
                  <a:pt x="8292" y="4980"/>
                </a:lnTo>
                <a:lnTo>
                  <a:pt x="8286" y="4971"/>
                </a:lnTo>
                <a:lnTo>
                  <a:pt x="8280" y="4962"/>
                </a:lnTo>
                <a:lnTo>
                  <a:pt x="8273" y="4954"/>
                </a:lnTo>
                <a:lnTo>
                  <a:pt x="8265" y="4947"/>
                </a:lnTo>
                <a:lnTo>
                  <a:pt x="8256" y="4941"/>
                </a:lnTo>
                <a:lnTo>
                  <a:pt x="8247" y="4935"/>
                </a:lnTo>
                <a:lnTo>
                  <a:pt x="8238" y="4931"/>
                </a:lnTo>
                <a:lnTo>
                  <a:pt x="8228" y="4928"/>
                </a:lnTo>
                <a:lnTo>
                  <a:pt x="8218" y="4924"/>
                </a:lnTo>
                <a:lnTo>
                  <a:pt x="8207" y="4923"/>
                </a:lnTo>
                <a:lnTo>
                  <a:pt x="8197" y="4922"/>
                </a:lnTo>
                <a:lnTo>
                  <a:pt x="8187" y="4923"/>
                </a:lnTo>
                <a:lnTo>
                  <a:pt x="8175" y="4924"/>
                </a:lnTo>
                <a:lnTo>
                  <a:pt x="8165" y="4926"/>
                </a:lnTo>
                <a:lnTo>
                  <a:pt x="8154" y="4931"/>
                </a:lnTo>
                <a:lnTo>
                  <a:pt x="8144" y="4935"/>
                </a:lnTo>
                <a:lnTo>
                  <a:pt x="8135" y="4941"/>
                </a:lnTo>
                <a:lnTo>
                  <a:pt x="8126" y="4948"/>
                </a:lnTo>
                <a:lnTo>
                  <a:pt x="8118" y="4954"/>
                </a:lnTo>
                <a:lnTo>
                  <a:pt x="8110" y="4962"/>
                </a:lnTo>
                <a:lnTo>
                  <a:pt x="8105" y="4971"/>
                </a:lnTo>
                <a:lnTo>
                  <a:pt x="8099" y="4980"/>
                </a:lnTo>
                <a:lnTo>
                  <a:pt x="8095" y="4990"/>
                </a:lnTo>
                <a:lnTo>
                  <a:pt x="8091" y="4999"/>
                </a:lnTo>
                <a:lnTo>
                  <a:pt x="8089" y="5011"/>
                </a:lnTo>
                <a:lnTo>
                  <a:pt x="8087" y="5021"/>
                </a:lnTo>
                <a:lnTo>
                  <a:pt x="8087" y="5031"/>
                </a:lnTo>
                <a:lnTo>
                  <a:pt x="8087" y="5042"/>
                </a:lnTo>
                <a:lnTo>
                  <a:pt x="8088" y="5052"/>
                </a:lnTo>
                <a:lnTo>
                  <a:pt x="8090" y="5063"/>
                </a:lnTo>
                <a:lnTo>
                  <a:pt x="8095" y="5073"/>
                </a:lnTo>
                <a:lnTo>
                  <a:pt x="8099" y="5084"/>
                </a:lnTo>
                <a:lnTo>
                  <a:pt x="8105" y="5092"/>
                </a:lnTo>
                <a:lnTo>
                  <a:pt x="8112" y="5101"/>
                </a:lnTo>
                <a:lnTo>
                  <a:pt x="8118" y="5109"/>
                </a:lnTo>
                <a:lnTo>
                  <a:pt x="8127" y="5117"/>
                </a:lnTo>
                <a:lnTo>
                  <a:pt x="8135" y="5123"/>
                </a:lnTo>
                <a:lnTo>
                  <a:pt x="8144" y="5128"/>
                </a:lnTo>
                <a:lnTo>
                  <a:pt x="8154" y="5133"/>
                </a:lnTo>
                <a:lnTo>
                  <a:pt x="8164" y="5136"/>
                </a:lnTo>
                <a:lnTo>
                  <a:pt x="8174" y="5140"/>
                </a:lnTo>
                <a:lnTo>
                  <a:pt x="8184" y="5141"/>
                </a:lnTo>
                <a:lnTo>
                  <a:pt x="8194" y="5142"/>
                </a:lnTo>
                <a:lnTo>
                  <a:pt x="8206" y="5141"/>
                </a:lnTo>
                <a:lnTo>
                  <a:pt x="8216" y="5140"/>
                </a:lnTo>
                <a:lnTo>
                  <a:pt x="8227" y="5137"/>
                </a:lnTo>
                <a:lnTo>
                  <a:pt x="8237" y="5134"/>
                </a:lnTo>
                <a:lnTo>
                  <a:pt x="8247" y="5128"/>
                </a:lnTo>
                <a:close/>
                <a:moveTo>
                  <a:pt x="9473" y="4476"/>
                </a:moveTo>
                <a:lnTo>
                  <a:pt x="9483" y="4471"/>
                </a:lnTo>
                <a:lnTo>
                  <a:pt x="9492" y="4464"/>
                </a:lnTo>
                <a:lnTo>
                  <a:pt x="9500" y="4457"/>
                </a:lnTo>
                <a:lnTo>
                  <a:pt x="9507" y="4449"/>
                </a:lnTo>
                <a:lnTo>
                  <a:pt x="9514" y="4440"/>
                </a:lnTo>
                <a:lnTo>
                  <a:pt x="9519" y="4432"/>
                </a:lnTo>
                <a:lnTo>
                  <a:pt x="9524" y="4421"/>
                </a:lnTo>
                <a:lnTo>
                  <a:pt x="9527" y="4412"/>
                </a:lnTo>
                <a:lnTo>
                  <a:pt x="9529" y="4402"/>
                </a:lnTo>
                <a:lnTo>
                  <a:pt x="9532" y="4391"/>
                </a:lnTo>
                <a:lnTo>
                  <a:pt x="9532" y="4381"/>
                </a:lnTo>
                <a:lnTo>
                  <a:pt x="9532" y="4370"/>
                </a:lnTo>
                <a:lnTo>
                  <a:pt x="9530" y="4360"/>
                </a:lnTo>
                <a:lnTo>
                  <a:pt x="9527" y="4350"/>
                </a:lnTo>
                <a:lnTo>
                  <a:pt x="9524" y="4338"/>
                </a:lnTo>
                <a:lnTo>
                  <a:pt x="9519" y="4328"/>
                </a:lnTo>
                <a:lnTo>
                  <a:pt x="9514" y="4319"/>
                </a:lnTo>
                <a:lnTo>
                  <a:pt x="9507" y="4310"/>
                </a:lnTo>
                <a:lnTo>
                  <a:pt x="9499" y="4302"/>
                </a:lnTo>
                <a:lnTo>
                  <a:pt x="9491" y="4295"/>
                </a:lnTo>
                <a:lnTo>
                  <a:pt x="9483" y="4289"/>
                </a:lnTo>
                <a:lnTo>
                  <a:pt x="9473" y="4283"/>
                </a:lnTo>
                <a:lnTo>
                  <a:pt x="9464" y="4279"/>
                </a:lnTo>
                <a:lnTo>
                  <a:pt x="9454" y="4276"/>
                </a:lnTo>
                <a:lnTo>
                  <a:pt x="9444" y="4272"/>
                </a:lnTo>
                <a:lnTo>
                  <a:pt x="9434" y="4271"/>
                </a:lnTo>
                <a:lnTo>
                  <a:pt x="9423" y="4270"/>
                </a:lnTo>
                <a:lnTo>
                  <a:pt x="9413" y="4271"/>
                </a:lnTo>
                <a:lnTo>
                  <a:pt x="9402" y="4272"/>
                </a:lnTo>
                <a:lnTo>
                  <a:pt x="9391" y="4274"/>
                </a:lnTo>
                <a:lnTo>
                  <a:pt x="9381" y="4279"/>
                </a:lnTo>
                <a:lnTo>
                  <a:pt x="9371" y="4283"/>
                </a:lnTo>
                <a:lnTo>
                  <a:pt x="9361" y="4289"/>
                </a:lnTo>
                <a:lnTo>
                  <a:pt x="9352" y="4296"/>
                </a:lnTo>
                <a:lnTo>
                  <a:pt x="9344" y="4302"/>
                </a:lnTo>
                <a:lnTo>
                  <a:pt x="9338" y="4310"/>
                </a:lnTo>
                <a:lnTo>
                  <a:pt x="9331" y="4319"/>
                </a:lnTo>
                <a:lnTo>
                  <a:pt x="9325" y="4328"/>
                </a:lnTo>
                <a:lnTo>
                  <a:pt x="9321" y="4338"/>
                </a:lnTo>
                <a:lnTo>
                  <a:pt x="9318" y="4347"/>
                </a:lnTo>
                <a:lnTo>
                  <a:pt x="9315" y="4357"/>
                </a:lnTo>
                <a:lnTo>
                  <a:pt x="9313" y="4369"/>
                </a:lnTo>
                <a:lnTo>
                  <a:pt x="9313" y="4379"/>
                </a:lnTo>
                <a:lnTo>
                  <a:pt x="9313" y="4390"/>
                </a:lnTo>
                <a:lnTo>
                  <a:pt x="9315" y="4400"/>
                </a:lnTo>
                <a:lnTo>
                  <a:pt x="9318" y="4411"/>
                </a:lnTo>
                <a:lnTo>
                  <a:pt x="9321" y="4421"/>
                </a:lnTo>
                <a:lnTo>
                  <a:pt x="9325" y="4432"/>
                </a:lnTo>
                <a:lnTo>
                  <a:pt x="9331" y="4440"/>
                </a:lnTo>
                <a:lnTo>
                  <a:pt x="9338" y="4449"/>
                </a:lnTo>
                <a:lnTo>
                  <a:pt x="9346" y="4457"/>
                </a:lnTo>
                <a:lnTo>
                  <a:pt x="9353" y="4465"/>
                </a:lnTo>
                <a:lnTo>
                  <a:pt x="9362" y="4471"/>
                </a:lnTo>
                <a:lnTo>
                  <a:pt x="9371" y="4476"/>
                </a:lnTo>
                <a:lnTo>
                  <a:pt x="9380" y="4481"/>
                </a:lnTo>
                <a:lnTo>
                  <a:pt x="9390" y="4484"/>
                </a:lnTo>
                <a:lnTo>
                  <a:pt x="9400" y="4488"/>
                </a:lnTo>
                <a:lnTo>
                  <a:pt x="9411" y="4489"/>
                </a:lnTo>
                <a:lnTo>
                  <a:pt x="9422" y="4490"/>
                </a:lnTo>
                <a:lnTo>
                  <a:pt x="9432" y="4489"/>
                </a:lnTo>
                <a:lnTo>
                  <a:pt x="9443" y="4488"/>
                </a:lnTo>
                <a:lnTo>
                  <a:pt x="9453" y="4485"/>
                </a:lnTo>
                <a:lnTo>
                  <a:pt x="9463" y="4482"/>
                </a:lnTo>
                <a:lnTo>
                  <a:pt x="9473" y="4476"/>
                </a:lnTo>
                <a:close/>
                <a:moveTo>
                  <a:pt x="10701" y="3824"/>
                </a:moveTo>
                <a:lnTo>
                  <a:pt x="10710" y="3819"/>
                </a:lnTo>
                <a:lnTo>
                  <a:pt x="10718" y="3812"/>
                </a:lnTo>
                <a:lnTo>
                  <a:pt x="10726" y="3805"/>
                </a:lnTo>
                <a:lnTo>
                  <a:pt x="10734" y="3797"/>
                </a:lnTo>
                <a:lnTo>
                  <a:pt x="10740" y="3789"/>
                </a:lnTo>
                <a:lnTo>
                  <a:pt x="10745" y="3780"/>
                </a:lnTo>
                <a:lnTo>
                  <a:pt x="10750" y="3769"/>
                </a:lnTo>
                <a:lnTo>
                  <a:pt x="10753" y="3760"/>
                </a:lnTo>
                <a:lnTo>
                  <a:pt x="10757" y="3750"/>
                </a:lnTo>
                <a:lnTo>
                  <a:pt x="10758" y="3739"/>
                </a:lnTo>
                <a:lnTo>
                  <a:pt x="10759" y="3729"/>
                </a:lnTo>
                <a:lnTo>
                  <a:pt x="10758" y="3718"/>
                </a:lnTo>
                <a:lnTo>
                  <a:pt x="10757" y="3708"/>
                </a:lnTo>
                <a:lnTo>
                  <a:pt x="10754" y="3698"/>
                </a:lnTo>
                <a:lnTo>
                  <a:pt x="10750" y="3686"/>
                </a:lnTo>
                <a:lnTo>
                  <a:pt x="10745" y="3676"/>
                </a:lnTo>
                <a:lnTo>
                  <a:pt x="10740" y="3667"/>
                </a:lnTo>
                <a:lnTo>
                  <a:pt x="10733" y="3658"/>
                </a:lnTo>
                <a:lnTo>
                  <a:pt x="10726" y="3650"/>
                </a:lnTo>
                <a:lnTo>
                  <a:pt x="10718" y="3643"/>
                </a:lnTo>
                <a:lnTo>
                  <a:pt x="10710" y="3637"/>
                </a:lnTo>
                <a:lnTo>
                  <a:pt x="10701" y="3631"/>
                </a:lnTo>
                <a:lnTo>
                  <a:pt x="10690" y="3627"/>
                </a:lnTo>
                <a:lnTo>
                  <a:pt x="10682" y="3624"/>
                </a:lnTo>
                <a:lnTo>
                  <a:pt x="10671" y="3620"/>
                </a:lnTo>
                <a:lnTo>
                  <a:pt x="10660" y="3619"/>
                </a:lnTo>
                <a:lnTo>
                  <a:pt x="10650" y="3618"/>
                </a:lnTo>
                <a:lnTo>
                  <a:pt x="10639" y="3619"/>
                </a:lnTo>
                <a:lnTo>
                  <a:pt x="10629" y="3620"/>
                </a:lnTo>
                <a:lnTo>
                  <a:pt x="10618" y="3622"/>
                </a:lnTo>
                <a:lnTo>
                  <a:pt x="10608" y="3627"/>
                </a:lnTo>
                <a:lnTo>
                  <a:pt x="10597" y="3631"/>
                </a:lnTo>
                <a:lnTo>
                  <a:pt x="10588" y="3637"/>
                </a:lnTo>
                <a:lnTo>
                  <a:pt x="10580" y="3644"/>
                </a:lnTo>
                <a:lnTo>
                  <a:pt x="10572" y="3650"/>
                </a:lnTo>
                <a:lnTo>
                  <a:pt x="10564" y="3658"/>
                </a:lnTo>
                <a:lnTo>
                  <a:pt x="10558" y="3667"/>
                </a:lnTo>
                <a:lnTo>
                  <a:pt x="10553" y="3676"/>
                </a:lnTo>
                <a:lnTo>
                  <a:pt x="10548" y="3686"/>
                </a:lnTo>
                <a:lnTo>
                  <a:pt x="10545" y="3695"/>
                </a:lnTo>
                <a:lnTo>
                  <a:pt x="10541" y="3707"/>
                </a:lnTo>
                <a:lnTo>
                  <a:pt x="10540" y="3717"/>
                </a:lnTo>
                <a:lnTo>
                  <a:pt x="10539" y="3727"/>
                </a:lnTo>
                <a:lnTo>
                  <a:pt x="10540" y="3738"/>
                </a:lnTo>
                <a:lnTo>
                  <a:pt x="10541" y="3748"/>
                </a:lnTo>
                <a:lnTo>
                  <a:pt x="10544" y="3759"/>
                </a:lnTo>
                <a:lnTo>
                  <a:pt x="10548" y="3769"/>
                </a:lnTo>
                <a:lnTo>
                  <a:pt x="10553" y="3780"/>
                </a:lnTo>
                <a:lnTo>
                  <a:pt x="10558" y="3789"/>
                </a:lnTo>
                <a:lnTo>
                  <a:pt x="10565" y="3797"/>
                </a:lnTo>
                <a:lnTo>
                  <a:pt x="10572" y="3805"/>
                </a:lnTo>
                <a:lnTo>
                  <a:pt x="10580" y="3813"/>
                </a:lnTo>
                <a:lnTo>
                  <a:pt x="10588" y="3819"/>
                </a:lnTo>
                <a:lnTo>
                  <a:pt x="10597" y="3824"/>
                </a:lnTo>
                <a:lnTo>
                  <a:pt x="10608" y="3829"/>
                </a:lnTo>
                <a:lnTo>
                  <a:pt x="10617" y="3832"/>
                </a:lnTo>
                <a:lnTo>
                  <a:pt x="10627" y="3836"/>
                </a:lnTo>
                <a:lnTo>
                  <a:pt x="10638" y="3837"/>
                </a:lnTo>
                <a:lnTo>
                  <a:pt x="10648" y="3838"/>
                </a:lnTo>
                <a:lnTo>
                  <a:pt x="10659" y="3837"/>
                </a:lnTo>
                <a:lnTo>
                  <a:pt x="10669" y="3836"/>
                </a:lnTo>
                <a:lnTo>
                  <a:pt x="10679" y="3833"/>
                </a:lnTo>
                <a:lnTo>
                  <a:pt x="10690" y="3830"/>
                </a:lnTo>
                <a:lnTo>
                  <a:pt x="10701" y="3824"/>
                </a:lnTo>
                <a:close/>
                <a:moveTo>
                  <a:pt x="2765" y="9617"/>
                </a:moveTo>
                <a:lnTo>
                  <a:pt x="2775" y="9612"/>
                </a:lnTo>
                <a:lnTo>
                  <a:pt x="2783" y="9605"/>
                </a:lnTo>
                <a:lnTo>
                  <a:pt x="2792" y="9597"/>
                </a:lnTo>
                <a:lnTo>
                  <a:pt x="2799" y="9589"/>
                </a:lnTo>
                <a:lnTo>
                  <a:pt x="2806" y="9580"/>
                </a:lnTo>
                <a:lnTo>
                  <a:pt x="2810" y="9571"/>
                </a:lnTo>
                <a:lnTo>
                  <a:pt x="2815" y="9562"/>
                </a:lnTo>
                <a:lnTo>
                  <a:pt x="2819" y="9552"/>
                </a:lnTo>
                <a:lnTo>
                  <a:pt x="2821" y="9542"/>
                </a:lnTo>
                <a:lnTo>
                  <a:pt x="2823" y="9532"/>
                </a:lnTo>
                <a:lnTo>
                  <a:pt x="2824" y="9521"/>
                </a:lnTo>
                <a:lnTo>
                  <a:pt x="2824" y="9511"/>
                </a:lnTo>
                <a:lnTo>
                  <a:pt x="2821" y="9499"/>
                </a:lnTo>
                <a:lnTo>
                  <a:pt x="2819" y="9489"/>
                </a:lnTo>
                <a:lnTo>
                  <a:pt x="2816" y="9479"/>
                </a:lnTo>
                <a:lnTo>
                  <a:pt x="2810" y="9469"/>
                </a:lnTo>
                <a:lnTo>
                  <a:pt x="2805" y="9459"/>
                </a:lnTo>
                <a:lnTo>
                  <a:pt x="2798" y="9450"/>
                </a:lnTo>
                <a:lnTo>
                  <a:pt x="2791" y="9442"/>
                </a:lnTo>
                <a:lnTo>
                  <a:pt x="2783" y="9435"/>
                </a:lnTo>
                <a:lnTo>
                  <a:pt x="2774" y="9429"/>
                </a:lnTo>
                <a:lnTo>
                  <a:pt x="2765" y="9423"/>
                </a:lnTo>
                <a:lnTo>
                  <a:pt x="2756" y="9419"/>
                </a:lnTo>
                <a:lnTo>
                  <a:pt x="2746" y="9415"/>
                </a:lnTo>
                <a:lnTo>
                  <a:pt x="2736" y="9413"/>
                </a:lnTo>
                <a:lnTo>
                  <a:pt x="2725" y="9411"/>
                </a:lnTo>
                <a:lnTo>
                  <a:pt x="2715" y="9411"/>
                </a:lnTo>
                <a:lnTo>
                  <a:pt x="2705" y="9411"/>
                </a:lnTo>
                <a:lnTo>
                  <a:pt x="2694" y="9412"/>
                </a:lnTo>
                <a:lnTo>
                  <a:pt x="2684" y="9415"/>
                </a:lnTo>
                <a:lnTo>
                  <a:pt x="2672" y="9419"/>
                </a:lnTo>
                <a:lnTo>
                  <a:pt x="2662" y="9423"/>
                </a:lnTo>
                <a:lnTo>
                  <a:pt x="2653" y="9429"/>
                </a:lnTo>
                <a:lnTo>
                  <a:pt x="2644" y="9435"/>
                </a:lnTo>
                <a:lnTo>
                  <a:pt x="2636" y="9443"/>
                </a:lnTo>
                <a:lnTo>
                  <a:pt x="2629" y="9451"/>
                </a:lnTo>
                <a:lnTo>
                  <a:pt x="2623" y="9459"/>
                </a:lnTo>
                <a:lnTo>
                  <a:pt x="2617" y="9468"/>
                </a:lnTo>
                <a:lnTo>
                  <a:pt x="2613" y="9478"/>
                </a:lnTo>
                <a:lnTo>
                  <a:pt x="2610" y="9488"/>
                </a:lnTo>
                <a:lnTo>
                  <a:pt x="2607" y="9498"/>
                </a:lnTo>
                <a:lnTo>
                  <a:pt x="2605" y="9508"/>
                </a:lnTo>
                <a:lnTo>
                  <a:pt x="2605" y="9520"/>
                </a:lnTo>
                <a:lnTo>
                  <a:pt x="2605" y="9530"/>
                </a:lnTo>
                <a:lnTo>
                  <a:pt x="2606" y="9540"/>
                </a:lnTo>
                <a:lnTo>
                  <a:pt x="2608" y="9551"/>
                </a:lnTo>
                <a:lnTo>
                  <a:pt x="2613" y="9561"/>
                </a:lnTo>
                <a:lnTo>
                  <a:pt x="2617" y="9571"/>
                </a:lnTo>
                <a:lnTo>
                  <a:pt x="2623" y="9581"/>
                </a:lnTo>
                <a:lnTo>
                  <a:pt x="2630" y="9590"/>
                </a:lnTo>
                <a:lnTo>
                  <a:pt x="2636" y="9598"/>
                </a:lnTo>
                <a:lnTo>
                  <a:pt x="2645" y="9605"/>
                </a:lnTo>
                <a:lnTo>
                  <a:pt x="2653" y="9612"/>
                </a:lnTo>
                <a:lnTo>
                  <a:pt x="2662" y="9617"/>
                </a:lnTo>
                <a:lnTo>
                  <a:pt x="2672" y="9622"/>
                </a:lnTo>
                <a:lnTo>
                  <a:pt x="2682" y="9625"/>
                </a:lnTo>
                <a:lnTo>
                  <a:pt x="2693" y="9627"/>
                </a:lnTo>
                <a:lnTo>
                  <a:pt x="2703" y="9628"/>
                </a:lnTo>
                <a:lnTo>
                  <a:pt x="2713" y="9629"/>
                </a:lnTo>
                <a:lnTo>
                  <a:pt x="2724" y="9629"/>
                </a:lnTo>
                <a:lnTo>
                  <a:pt x="2734" y="9627"/>
                </a:lnTo>
                <a:lnTo>
                  <a:pt x="2745" y="9625"/>
                </a:lnTo>
                <a:lnTo>
                  <a:pt x="2755" y="9622"/>
                </a:lnTo>
                <a:lnTo>
                  <a:pt x="2765" y="9617"/>
                </a:lnTo>
                <a:close/>
                <a:moveTo>
                  <a:pt x="3992" y="8965"/>
                </a:moveTo>
                <a:lnTo>
                  <a:pt x="4002" y="8958"/>
                </a:lnTo>
                <a:lnTo>
                  <a:pt x="4011" y="8953"/>
                </a:lnTo>
                <a:lnTo>
                  <a:pt x="4018" y="8945"/>
                </a:lnTo>
                <a:lnTo>
                  <a:pt x="4025" y="8937"/>
                </a:lnTo>
                <a:lnTo>
                  <a:pt x="4032" y="8928"/>
                </a:lnTo>
                <a:lnTo>
                  <a:pt x="4037" y="8919"/>
                </a:lnTo>
                <a:lnTo>
                  <a:pt x="4042" y="8910"/>
                </a:lnTo>
                <a:lnTo>
                  <a:pt x="4045" y="8900"/>
                </a:lnTo>
                <a:lnTo>
                  <a:pt x="4048" y="8890"/>
                </a:lnTo>
                <a:lnTo>
                  <a:pt x="4050" y="8880"/>
                </a:lnTo>
                <a:lnTo>
                  <a:pt x="4050" y="8869"/>
                </a:lnTo>
                <a:lnTo>
                  <a:pt x="4050" y="8859"/>
                </a:lnTo>
                <a:lnTo>
                  <a:pt x="4049" y="8847"/>
                </a:lnTo>
                <a:lnTo>
                  <a:pt x="4045" y="8837"/>
                </a:lnTo>
                <a:lnTo>
                  <a:pt x="4042" y="8827"/>
                </a:lnTo>
                <a:lnTo>
                  <a:pt x="4037" y="8817"/>
                </a:lnTo>
                <a:lnTo>
                  <a:pt x="4032" y="8807"/>
                </a:lnTo>
                <a:lnTo>
                  <a:pt x="4025" y="8798"/>
                </a:lnTo>
                <a:lnTo>
                  <a:pt x="4017" y="8790"/>
                </a:lnTo>
                <a:lnTo>
                  <a:pt x="4009" y="8783"/>
                </a:lnTo>
                <a:lnTo>
                  <a:pt x="4002" y="8777"/>
                </a:lnTo>
                <a:lnTo>
                  <a:pt x="3993" y="8771"/>
                </a:lnTo>
                <a:lnTo>
                  <a:pt x="3983" y="8767"/>
                </a:lnTo>
                <a:lnTo>
                  <a:pt x="3972" y="8763"/>
                </a:lnTo>
                <a:lnTo>
                  <a:pt x="3962" y="8761"/>
                </a:lnTo>
                <a:lnTo>
                  <a:pt x="3952" y="8759"/>
                </a:lnTo>
                <a:lnTo>
                  <a:pt x="3941" y="8759"/>
                </a:lnTo>
                <a:lnTo>
                  <a:pt x="3931" y="8759"/>
                </a:lnTo>
                <a:lnTo>
                  <a:pt x="3921" y="8760"/>
                </a:lnTo>
                <a:lnTo>
                  <a:pt x="3910" y="8763"/>
                </a:lnTo>
                <a:lnTo>
                  <a:pt x="3900" y="8767"/>
                </a:lnTo>
                <a:lnTo>
                  <a:pt x="3890" y="8771"/>
                </a:lnTo>
                <a:lnTo>
                  <a:pt x="3879" y="8777"/>
                </a:lnTo>
                <a:lnTo>
                  <a:pt x="3870" y="8783"/>
                </a:lnTo>
                <a:lnTo>
                  <a:pt x="3863" y="8791"/>
                </a:lnTo>
                <a:lnTo>
                  <a:pt x="3856" y="8799"/>
                </a:lnTo>
                <a:lnTo>
                  <a:pt x="3849" y="8807"/>
                </a:lnTo>
                <a:lnTo>
                  <a:pt x="3844" y="8816"/>
                </a:lnTo>
                <a:lnTo>
                  <a:pt x="3839" y="8826"/>
                </a:lnTo>
                <a:lnTo>
                  <a:pt x="3836" y="8836"/>
                </a:lnTo>
                <a:lnTo>
                  <a:pt x="3833" y="8846"/>
                </a:lnTo>
                <a:lnTo>
                  <a:pt x="3832" y="8856"/>
                </a:lnTo>
                <a:lnTo>
                  <a:pt x="3831" y="8868"/>
                </a:lnTo>
                <a:lnTo>
                  <a:pt x="3831" y="8878"/>
                </a:lnTo>
                <a:lnTo>
                  <a:pt x="3833" y="8888"/>
                </a:lnTo>
                <a:lnTo>
                  <a:pt x="3836" y="8899"/>
                </a:lnTo>
                <a:lnTo>
                  <a:pt x="3839" y="8909"/>
                </a:lnTo>
                <a:lnTo>
                  <a:pt x="3844" y="8919"/>
                </a:lnTo>
                <a:lnTo>
                  <a:pt x="3850" y="8929"/>
                </a:lnTo>
                <a:lnTo>
                  <a:pt x="3856" y="8938"/>
                </a:lnTo>
                <a:lnTo>
                  <a:pt x="3864" y="8946"/>
                </a:lnTo>
                <a:lnTo>
                  <a:pt x="3872" y="8953"/>
                </a:lnTo>
                <a:lnTo>
                  <a:pt x="3881" y="8960"/>
                </a:lnTo>
                <a:lnTo>
                  <a:pt x="3890" y="8965"/>
                </a:lnTo>
                <a:lnTo>
                  <a:pt x="3898" y="8970"/>
                </a:lnTo>
                <a:lnTo>
                  <a:pt x="3909" y="8973"/>
                </a:lnTo>
                <a:lnTo>
                  <a:pt x="3919" y="8975"/>
                </a:lnTo>
                <a:lnTo>
                  <a:pt x="3929" y="8978"/>
                </a:lnTo>
                <a:lnTo>
                  <a:pt x="3940" y="8978"/>
                </a:lnTo>
                <a:lnTo>
                  <a:pt x="3950" y="8978"/>
                </a:lnTo>
                <a:lnTo>
                  <a:pt x="3961" y="8975"/>
                </a:lnTo>
                <a:lnTo>
                  <a:pt x="3971" y="8973"/>
                </a:lnTo>
                <a:lnTo>
                  <a:pt x="3981" y="8970"/>
                </a:lnTo>
                <a:lnTo>
                  <a:pt x="3992" y="8965"/>
                </a:lnTo>
                <a:close/>
                <a:moveTo>
                  <a:pt x="5219" y="8313"/>
                </a:moveTo>
                <a:lnTo>
                  <a:pt x="5228" y="8308"/>
                </a:lnTo>
                <a:lnTo>
                  <a:pt x="5237" y="8301"/>
                </a:lnTo>
                <a:lnTo>
                  <a:pt x="5245" y="8293"/>
                </a:lnTo>
                <a:lnTo>
                  <a:pt x="5252" y="8285"/>
                </a:lnTo>
                <a:lnTo>
                  <a:pt x="5258" y="8276"/>
                </a:lnTo>
                <a:lnTo>
                  <a:pt x="5264" y="8267"/>
                </a:lnTo>
                <a:lnTo>
                  <a:pt x="5268" y="8258"/>
                </a:lnTo>
                <a:lnTo>
                  <a:pt x="5271" y="8248"/>
                </a:lnTo>
                <a:lnTo>
                  <a:pt x="5275" y="8238"/>
                </a:lnTo>
                <a:lnTo>
                  <a:pt x="5276" y="8228"/>
                </a:lnTo>
                <a:lnTo>
                  <a:pt x="5277" y="8217"/>
                </a:lnTo>
                <a:lnTo>
                  <a:pt x="5276" y="8207"/>
                </a:lnTo>
                <a:lnTo>
                  <a:pt x="5275" y="8195"/>
                </a:lnTo>
                <a:lnTo>
                  <a:pt x="5273" y="8185"/>
                </a:lnTo>
                <a:lnTo>
                  <a:pt x="5268" y="8175"/>
                </a:lnTo>
                <a:lnTo>
                  <a:pt x="5264" y="8165"/>
                </a:lnTo>
                <a:lnTo>
                  <a:pt x="5258" y="8155"/>
                </a:lnTo>
                <a:lnTo>
                  <a:pt x="5251" y="8146"/>
                </a:lnTo>
                <a:lnTo>
                  <a:pt x="5245" y="8138"/>
                </a:lnTo>
                <a:lnTo>
                  <a:pt x="5237" y="8131"/>
                </a:lnTo>
                <a:lnTo>
                  <a:pt x="5228" y="8125"/>
                </a:lnTo>
                <a:lnTo>
                  <a:pt x="5219" y="8119"/>
                </a:lnTo>
                <a:lnTo>
                  <a:pt x="5209" y="8115"/>
                </a:lnTo>
                <a:lnTo>
                  <a:pt x="5200" y="8111"/>
                </a:lnTo>
                <a:lnTo>
                  <a:pt x="5190" y="8109"/>
                </a:lnTo>
                <a:lnTo>
                  <a:pt x="5178" y="8107"/>
                </a:lnTo>
                <a:lnTo>
                  <a:pt x="5168" y="8107"/>
                </a:lnTo>
                <a:lnTo>
                  <a:pt x="5157" y="8107"/>
                </a:lnTo>
                <a:lnTo>
                  <a:pt x="5147" y="8108"/>
                </a:lnTo>
                <a:lnTo>
                  <a:pt x="5137" y="8111"/>
                </a:lnTo>
                <a:lnTo>
                  <a:pt x="5126" y="8115"/>
                </a:lnTo>
                <a:lnTo>
                  <a:pt x="5116" y="8119"/>
                </a:lnTo>
                <a:lnTo>
                  <a:pt x="5107" y="8125"/>
                </a:lnTo>
                <a:lnTo>
                  <a:pt x="5098" y="8131"/>
                </a:lnTo>
                <a:lnTo>
                  <a:pt x="5090" y="8139"/>
                </a:lnTo>
                <a:lnTo>
                  <a:pt x="5082" y="8147"/>
                </a:lnTo>
                <a:lnTo>
                  <a:pt x="5076" y="8155"/>
                </a:lnTo>
                <a:lnTo>
                  <a:pt x="5071" y="8164"/>
                </a:lnTo>
                <a:lnTo>
                  <a:pt x="5066" y="8174"/>
                </a:lnTo>
                <a:lnTo>
                  <a:pt x="5063" y="8184"/>
                </a:lnTo>
                <a:lnTo>
                  <a:pt x="5060" y="8194"/>
                </a:lnTo>
                <a:lnTo>
                  <a:pt x="5059" y="8204"/>
                </a:lnTo>
                <a:lnTo>
                  <a:pt x="5057" y="8216"/>
                </a:lnTo>
                <a:lnTo>
                  <a:pt x="5059" y="8226"/>
                </a:lnTo>
                <a:lnTo>
                  <a:pt x="5060" y="8236"/>
                </a:lnTo>
                <a:lnTo>
                  <a:pt x="5062" y="8247"/>
                </a:lnTo>
                <a:lnTo>
                  <a:pt x="5066" y="8257"/>
                </a:lnTo>
                <a:lnTo>
                  <a:pt x="5071" y="8267"/>
                </a:lnTo>
                <a:lnTo>
                  <a:pt x="5076" y="8277"/>
                </a:lnTo>
                <a:lnTo>
                  <a:pt x="5083" y="8286"/>
                </a:lnTo>
                <a:lnTo>
                  <a:pt x="5090" y="8294"/>
                </a:lnTo>
                <a:lnTo>
                  <a:pt x="5098" y="8301"/>
                </a:lnTo>
                <a:lnTo>
                  <a:pt x="5107" y="8308"/>
                </a:lnTo>
                <a:lnTo>
                  <a:pt x="5116" y="8313"/>
                </a:lnTo>
                <a:lnTo>
                  <a:pt x="5126" y="8318"/>
                </a:lnTo>
                <a:lnTo>
                  <a:pt x="5135" y="8321"/>
                </a:lnTo>
                <a:lnTo>
                  <a:pt x="5145" y="8323"/>
                </a:lnTo>
                <a:lnTo>
                  <a:pt x="5156" y="8326"/>
                </a:lnTo>
                <a:lnTo>
                  <a:pt x="5166" y="8326"/>
                </a:lnTo>
                <a:lnTo>
                  <a:pt x="5177" y="8326"/>
                </a:lnTo>
                <a:lnTo>
                  <a:pt x="5187" y="8323"/>
                </a:lnTo>
                <a:lnTo>
                  <a:pt x="5197" y="8321"/>
                </a:lnTo>
                <a:lnTo>
                  <a:pt x="5209" y="8318"/>
                </a:lnTo>
                <a:lnTo>
                  <a:pt x="5219" y="8313"/>
                </a:lnTo>
                <a:close/>
                <a:moveTo>
                  <a:pt x="6445" y="7661"/>
                </a:moveTo>
                <a:lnTo>
                  <a:pt x="6455" y="7654"/>
                </a:lnTo>
                <a:lnTo>
                  <a:pt x="6464" y="7649"/>
                </a:lnTo>
                <a:lnTo>
                  <a:pt x="6472" y="7641"/>
                </a:lnTo>
                <a:lnTo>
                  <a:pt x="6479" y="7633"/>
                </a:lnTo>
                <a:lnTo>
                  <a:pt x="6485" y="7624"/>
                </a:lnTo>
                <a:lnTo>
                  <a:pt x="6491" y="7615"/>
                </a:lnTo>
                <a:lnTo>
                  <a:pt x="6495" y="7606"/>
                </a:lnTo>
                <a:lnTo>
                  <a:pt x="6499" y="7596"/>
                </a:lnTo>
                <a:lnTo>
                  <a:pt x="6501" y="7586"/>
                </a:lnTo>
                <a:lnTo>
                  <a:pt x="6503" y="7576"/>
                </a:lnTo>
                <a:lnTo>
                  <a:pt x="6503" y="7565"/>
                </a:lnTo>
                <a:lnTo>
                  <a:pt x="6503" y="7555"/>
                </a:lnTo>
                <a:lnTo>
                  <a:pt x="6501" y="7543"/>
                </a:lnTo>
                <a:lnTo>
                  <a:pt x="6499" y="7533"/>
                </a:lnTo>
                <a:lnTo>
                  <a:pt x="6495" y="7523"/>
                </a:lnTo>
                <a:lnTo>
                  <a:pt x="6491" y="7513"/>
                </a:lnTo>
                <a:lnTo>
                  <a:pt x="6485" y="7503"/>
                </a:lnTo>
                <a:lnTo>
                  <a:pt x="6479" y="7494"/>
                </a:lnTo>
                <a:lnTo>
                  <a:pt x="6471" y="7486"/>
                </a:lnTo>
                <a:lnTo>
                  <a:pt x="6463" y="7479"/>
                </a:lnTo>
                <a:lnTo>
                  <a:pt x="6454" y="7473"/>
                </a:lnTo>
                <a:lnTo>
                  <a:pt x="6445" y="7467"/>
                </a:lnTo>
                <a:lnTo>
                  <a:pt x="6436" y="7463"/>
                </a:lnTo>
                <a:lnTo>
                  <a:pt x="6426" y="7459"/>
                </a:lnTo>
                <a:lnTo>
                  <a:pt x="6416" y="7457"/>
                </a:lnTo>
                <a:lnTo>
                  <a:pt x="6406" y="7455"/>
                </a:lnTo>
                <a:lnTo>
                  <a:pt x="6394" y="7455"/>
                </a:lnTo>
                <a:lnTo>
                  <a:pt x="6384" y="7455"/>
                </a:lnTo>
                <a:lnTo>
                  <a:pt x="6373" y="7456"/>
                </a:lnTo>
                <a:lnTo>
                  <a:pt x="6363" y="7459"/>
                </a:lnTo>
                <a:lnTo>
                  <a:pt x="6353" y="7463"/>
                </a:lnTo>
                <a:lnTo>
                  <a:pt x="6343" y="7467"/>
                </a:lnTo>
                <a:lnTo>
                  <a:pt x="6333" y="7473"/>
                </a:lnTo>
                <a:lnTo>
                  <a:pt x="6324" y="7479"/>
                </a:lnTo>
                <a:lnTo>
                  <a:pt x="6316" y="7487"/>
                </a:lnTo>
                <a:lnTo>
                  <a:pt x="6309" y="7495"/>
                </a:lnTo>
                <a:lnTo>
                  <a:pt x="6303" y="7503"/>
                </a:lnTo>
                <a:lnTo>
                  <a:pt x="6297" y="7512"/>
                </a:lnTo>
                <a:lnTo>
                  <a:pt x="6292" y="7522"/>
                </a:lnTo>
                <a:lnTo>
                  <a:pt x="6289" y="7532"/>
                </a:lnTo>
                <a:lnTo>
                  <a:pt x="6287" y="7542"/>
                </a:lnTo>
                <a:lnTo>
                  <a:pt x="6285" y="7552"/>
                </a:lnTo>
                <a:lnTo>
                  <a:pt x="6285" y="7564"/>
                </a:lnTo>
                <a:lnTo>
                  <a:pt x="6285" y="7574"/>
                </a:lnTo>
                <a:lnTo>
                  <a:pt x="6286" y="7584"/>
                </a:lnTo>
                <a:lnTo>
                  <a:pt x="6289" y="7595"/>
                </a:lnTo>
                <a:lnTo>
                  <a:pt x="6292" y="7605"/>
                </a:lnTo>
                <a:lnTo>
                  <a:pt x="6297" y="7615"/>
                </a:lnTo>
                <a:lnTo>
                  <a:pt x="6303" y="7625"/>
                </a:lnTo>
                <a:lnTo>
                  <a:pt x="6309" y="7634"/>
                </a:lnTo>
                <a:lnTo>
                  <a:pt x="6317" y="7642"/>
                </a:lnTo>
                <a:lnTo>
                  <a:pt x="6325" y="7649"/>
                </a:lnTo>
                <a:lnTo>
                  <a:pt x="6333" y="7656"/>
                </a:lnTo>
                <a:lnTo>
                  <a:pt x="6342" y="7661"/>
                </a:lnTo>
                <a:lnTo>
                  <a:pt x="6352" y="7666"/>
                </a:lnTo>
                <a:lnTo>
                  <a:pt x="6362" y="7669"/>
                </a:lnTo>
                <a:lnTo>
                  <a:pt x="6372" y="7671"/>
                </a:lnTo>
                <a:lnTo>
                  <a:pt x="6382" y="7674"/>
                </a:lnTo>
                <a:lnTo>
                  <a:pt x="6393" y="7674"/>
                </a:lnTo>
                <a:lnTo>
                  <a:pt x="6403" y="7674"/>
                </a:lnTo>
                <a:lnTo>
                  <a:pt x="6414" y="7671"/>
                </a:lnTo>
                <a:lnTo>
                  <a:pt x="6425" y="7669"/>
                </a:lnTo>
                <a:lnTo>
                  <a:pt x="6435" y="7666"/>
                </a:lnTo>
                <a:lnTo>
                  <a:pt x="6445" y="7661"/>
                </a:lnTo>
                <a:close/>
                <a:moveTo>
                  <a:pt x="7672" y="7009"/>
                </a:moveTo>
                <a:lnTo>
                  <a:pt x="7681" y="7004"/>
                </a:lnTo>
                <a:lnTo>
                  <a:pt x="7690" y="6997"/>
                </a:lnTo>
                <a:lnTo>
                  <a:pt x="7698" y="6989"/>
                </a:lnTo>
                <a:lnTo>
                  <a:pt x="7706" y="6981"/>
                </a:lnTo>
                <a:lnTo>
                  <a:pt x="7711" y="6972"/>
                </a:lnTo>
                <a:lnTo>
                  <a:pt x="7717" y="6963"/>
                </a:lnTo>
                <a:lnTo>
                  <a:pt x="7722" y="6954"/>
                </a:lnTo>
                <a:lnTo>
                  <a:pt x="7725" y="6944"/>
                </a:lnTo>
                <a:lnTo>
                  <a:pt x="7727" y="6934"/>
                </a:lnTo>
                <a:lnTo>
                  <a:pt x="7729" y="6924"/>
                </a:lnTo>
                <a:lnTo>
                  <a:pt x="7729" y="6913"/>
                </a:lnTo>
                <a:lnTo>
                  <a:pt x="7729" y="6903"/>
                </a:lnTo>
                <a:lnTo>
                  <a:pt x="7728" y="6891"/>
                </a:lnTo>
                <a:lnTo>
                  <a:pt x="7726" y="6881"/>
                </a:lnTo>
                <a:lnTo>
                  <a:pt x="7722" y="6871"/>
                </a:lnTo>
                <a:lnTo>
                  <a:pt x="7717" y="6861"/>
                </a:lnTo>
                <a:lnTo>
                  <a:pt x="7711" y="6851"/>
                </a:lnTo>
                <a:lnTo>
                  <a:pt x="7705" y="6842"/>
                </a:lnTo>
                <a:lnTo>
                  <a:pt x="7698" y="6834"/>
                </a:lnTo>
                <a:lnTo>
                  <a:pt x="7689" y="6827"/>
                </a:lnTo>
                <a:lnTo>
                  <a:pt x="7681" y="6821"/>
                </a:lnTo>
                <a:lnTo>
                  <a:pt x="7672" y="6815"/>
                </a:lnTo>
                <a:lnTo>
                  <a:pt x="7662" y="6811"/>
                </a:lnTo>
                <a:lnTo>
                  <a:pt x="7652" y="6807"/>
                </a:lnTo>
                <a:lnTo>
                  <a:pt x="7642" y="6805"/>
                </a:lnTo>
                <a:lnTo>
                  <a:pt x="7632" y="6803"/>
                </a:lnTo>
                <a:lnTo>
                  <a:pt x="7622" y="6803"/>
                </a:lnTo>
                <a:lnTo>
                  <a:pt x="7611" y="6803"/>
                </a:lnTo>
                <a:lnTo>
                  <a:pt x="7600" y="6804"/>
                </a:lnTo>
                <a:lnTo>
                  <a:pt x="7589" y="6807"/>
                </a:lnTo>
                <a:lnTo>
                  <a:pt x="7579" y="6811"/>
                </a:lnTo>
                <a:lnTo>
                  <a:pt x="7569" y="6815"/>
                </a:lnTo>
                <a:lnTo>
                  <a:pt x="7559" y="6821"/>
                </a:lnTo>
                <a:lnTo>
                  <a:pt x="7551" y="6827"/>
                </a:lnTo>
                <a:lnTo>
                  <a:pt x="7542" y="6835"/>
                </a:lnTo>
                <a:lnTo>
                  <a:pt x="7535" y="6843"/>
                </a:lnTo>
                <a:lnTo>
                  <a:pt x="7529" y="6851"/>
                </a:lnTo>
                <a:lnTo>
                  <a:pt x="7524" y="6860"/>
                </a:lnTo>
                <a:lnTo>
                  <a:pt x="7520" y="6870"/>
                </a:lnTo>
                <a:lnTo>
                  <a:pt x="7515" y="6880"/>
                </a:lnTo>
                <a:lnTo>
                  <a:pt x="7513" y="6890"/>
                </a:lnTo>
                <a:lnTo>
                  <a:pt x="7512" y="6900"/>
                </a:lnTo>
                <a:lnTo>
                  <a:pt x="7511" y="6912"/>
                </a:lnTo>
                <a:lnTo>
                  <a:pt x="7512" y="6922"/>
                </a:lnTo>
                <a:lnTo>
                  <a:pt x="7513" y="6932"/>
                </a:lnTo>
                <a:lnTo>
                  <a:pt x="7515" y="6943"/>
                </a:lnTo>
                <a:lnTo>
                  <a:pt x="7519" y="6953"/>
                </a:lnTo>
                <a:lnTo>
                  <a:pt x="7524" y="6963"/>
                </a:lnTo>
                <a:lnTo>
                  <a:pt x="7530" y="6973"/>
                </a:lnTo>
                <a:lnTo>
                  <a:pt x="7537" y="6982"/>
                </a:lnTo>
                <a:lnTo>
                  <a:pt x="7543" y="6990"/>
                </a:lnTo>
                <a:lnTo>
                  <a:pt x="7551" y="6997"/>
                </a:lnTo>
                <a:lnTo>
                  <a:pt x="7560" y="7004"/>
                </a:lnTo>
                <a:lnTo>
                  <a:pt x="7569" y="7009"/>
                </a:lnTo>
                <a:lnTo>
                  <a:pt x="7578" y="7014"/>
                </a:lnTo>
                <a:lnTo>
                  <a:pt x="7588" y="7017"/>
                </a:lnTo>
                <a:lnTo>
                  <a:pt x="7598" y="7019"/>
                </a:lnTo>
                <a:lnTo>
                  <a:pt x="7609" y="7022"/>
                </a:lnTo>
                <a:lnTo>
                  <a:pt x="7620" y="7022"/>
                </a:lnTo>
                <a:lnTo>
                  <a:pt x="7630" y="7022"/>
                </a:lnTo>
                <a:lnTo>
                  <a:pt x="7641" y="7019"/>
                </a:lnTo>
                <a:lnTo>
                  <a:pt x="7651" y="7017"/>
                </a:lnTo>
                <a:lnTo>
                  <a:pt x="7662" y="7014"/>
                </a:lnTo>
                <a:lnTo>
                  <a:pt x="7672" y="7009"/>
                </a:lnTo>
                <a:close/>
                <a:moveTo>
                  <a:pt x="8898" y="6357"/>
                </a:moveTo>
                <a:lnTo>
                  <a:pt x="8908" y="6352"/>
                </a:lnTo>
                <a:lnTo>
                  <a:pt x="8916" y="6345"/>
                </a:lnTo>
                <a:lnTo>
                  <a:pt x="8925" y="6337"/>
                </a:lnTo>
                <a:lnTo>
                  <a:pt x="8932" y="6329"/>
                </a:lnTo>
                <a:lnTo>
                  <a:pt x="8939" y="6320"/>
                </a:lnTo>
                <a:lnTo>
                  <a:pt x="8943" y="6311"/>
                </a:lnTo>
                <a:lnTo>
                  <a:pt x="8948" y="6302"/>
                </a:lnTo>
                <a:lnTo>
                  <a:pt x="8952" y="6292"/>
                </a:lnTo>
                <a:lnTo>
                  <a:pt x="8954" y="6282"/>
                </a:lnTo>
                <a:lnTo>
                  <a:pt x="8955" y="6272"/>
                </a:lnTo>
                <a:lnTo>
                  <a:pt x="8957" y="6261"/>
                </a:lnTo>
                <a:lnTo>
                  <a:pt x="8955" y="6251"/>
                </a:lnTo>
                <a:lnTo>
                  <a:pt x="8954" y="6239"/>
                </a:lnTo>
                <a:lnTo>
                  <a:pt x="8952" y="6229"/>
                </a:lnTo>
                <a:lnTo>
                  <a:pt x="8949" y="6219"/>
                </a:lnTo>
                <a:lnTo>
                  <a:pt x="8943" y="6209"/>
                </a:lnTo>
                <a:lnTo>
                  <a:pt x="8938" y="6199"/>
                </a:lnTo>
                <a:lnTo>
                  <a:pt x="8931" y="6190"/>
                </a:lnTo>
                <a:lnTo>
                  <a:pt x="8924" y="6182"/>
                </a:lnTo>
                <a:lnTo>
                  <a:pt x="8916" y="6175"/>
                </a:lnTo>
                <a:lnTo>
                  <a:pt x="8907" y="6169"/>
                </a:lnTo>
                <a:lnTo>
                  <a:pt x="8898" y="6163"/>
                </a:lnTo>
                <a:lnTo>
                  <a:pt x="8889" y="6159"/>
                </a:lnTo>
                <a:lnTo>
                  <a:pt x="8879" y="6155"/>
                </a:lnTo>
                <a:lnTo>
                  <a:pt x="8869" y="6153"/>
                </a:lnTo>
                <a:lnTo>
                  <a:pt x="8858" y="6151"/>
                </a:lnTo>
                <a:lnTo>
                  <a:pt x="8848" y="6151"/>
                </a:lnTo>
                <a:lnTo>
                  <a:pt x="8838" y="6151"/>
                </a:lnTo>
                <a:lnTo>
                  <a:pt x="8827" y="6152"/>
                </a:lnTo>
                <a:lnTo>
                  <a:pt x="8817" y="6155"/>
                </a:lnTo>
                <a:lnTo>
                  <a:pt x="8805" y="6159"/>
                </a:lnTo>
                <a:lnTo>
                  <a:pt x="8795" y="6163"/>
                </a:lnTo>
                <a:lnTo>
                  <a:pt x="8786" y="6169"/>
                </a:lnTo>
                <a:lnTo>
                  <a:pt x="8777" y="6175"/>
                </a:lnTo>
                <a:lnTo>
                  <a:pt x="8769" y="6183"/>
                </a:lnTo>
                <a:lnTo>
                  <a:pt x="8762" y="6191"/>
                </a:lnTo>
                <a:lnTo>
                  <a:pt x="8756" y="6199"/>
                </a:lnTo>
                <a:lnTo>
                  <a:pt x="8750" y="6208"/>
                </a:lnTo>
                <a:lnTo>
                  <a:pt x="8746" y="6218"/>
                </a:lnTo>
                <a:lnTo>
                  <a:pt x="8743" y="6228"/>
                </a:lnTo>
                <a:lnTo>
                  <a:pt x="8740" y="6238"/>
                </a:lnTo>
                <a:lnTo>
                  <a:pt x="8738" y="6248"/>
                </a:lnTo>
                <a:lnTo>
                  <a:pt x="8738" y="6260"/>
                </a:lnTo>
                <a:lnTo>
                  <a:pt x="8738" y="6270"/>
                </a:lnTo>
                <a:lnTo>
                  <a:pt x="8739" y="6280"/>
                </a:lnTo>
                <a:lnTo>
                  <a:pt x="8741" y="6291"/>
                </a:lnTo>
                <a:lnTo>
                  <a:pt x="8746" y="6301"/>
                </a:lnTo>
                <a:lnTo>
                  <a:pt x="8750" y="6311"/>
                </a:lnTo>
                <a:lnTo>
                  <a:pt x="8756" y="6321"/>
                </a:lnTo>
                <a:lnTo>
                  <a:pt x="8763" y="6330"/>
                </a:lnTo>
                <a:lnTo>
                  <a:pt x="8769" y="6338"/>
                </a:lnTo>
                <a:lnTo>
                  <a:pt x="8778" y="6345"/>
                </a:lnTo>
                <a:lnTo>
                  <a:pt x="8786" y="6352"/>
                </a:lnTo>
                <a:lnTo>
                  <a:pt x="8795" y="6357"/>
                </a:lnTo>
                <a:lnTo>
                  <a:pt x="8805" y="6362"/>
                </a:lnTo>
                <a:lnTo>
                  <a:pt x="8815" y="6365"/>
                </a:lnTo>
                <a:lnTo>
                  <a:pt x="8825" y="6367"/>
                </a:lnTo>
                <a:lnTo>
                  <a:pt x="8836" y="6370"/>
                </a:lnTo>
                <a:lnTo>
                  <a:pt x="8846" y="6370"/>
                </a:lnTo>
                <a:lnTo>
                  <a:pt x="8857" y="6370"/>
                </a:lnTo>
                <a:lnTo>
                  <a:pt x="8867" y="6367"/>
                </a:lnTo>
                <a:lnTo>
                  <a:pt x="8878" y="6365"/>
                </a:lnTo>
                <a:lnTo>
                  <a:pt x="8888" y="6362"/>
                </a:lnTo>
                <a:lnTo>
                  <a:pt x="8898" y="6357"/>
                </a:lnTo>
                <a:close/>
                <a:moveTo>
                  <a:pt x="10124" y="5705"/>
                </a:moveTo>
                <a:lnTo>
                  <a:pt x="10135" y="5700"/>
                </a:lnTo>
                <a:lnTo>
                  <a:pt x="10144" y="5693"/>
                </a:lnTo>
                <a:lnTo>
                  <a:pt x="10151" y="5685"/>
                </a:lnTo>
                <a:lnTo>
                  <a:pt x="10158" y="5677"/>
                </a:lnTo>
                <a:lnTo>
                  <a:pt x="10165" y="5668"/>
                </a:lnTo>
                <a:lnTo>
                  <a:pt x="10170" y="5659"/>
                </a:lnTo>
                <a:lnTo>
                  <a:pt x="10175" y="5650"/>
                </a:lnTo>
                <a:lnTo>
                  <a:pt x="10178" y="5640"/>
                </a:lnTo>
                <a:lnTo>
                  <a:pt x="10181" y="5630"/>
                </a:lnTo>
                <a:lnTo>
                  <a:pt x="10183" y="5620"/>
                </a:lnTo>
                <a:lnTo>
                  <a:pt x="10183" y="5609"/>
                </a:lnTo>
                <a:lnTo>
                  <a:pt x="10183" y="5599"/>
                </a:lnTo>
                <a:lnTo>
                  <a:pt x="10182" y="5587"/>
                </a:lnTo>
                <a:lnTo>
                  <a:pt x="10178" y="5577"/>
                </a:lnTo>
                <a:lnTo>
                  <a:pt x="10175" y="5567"/>
                </a:lnTo>
                <a:lnTo>
                  <a:pt x="10170" y="5557"/>
                </a:lnTo>
                <a:lnTo>
                  <a:pt x="10165" y="5547"/>
                </a:lnTo>
                <a:lnTo>
                  <a:pt x="10158" y="5538"/>
                </a:lnTo>
                <a:lnTo>
                  <a:pt x="10150" y="5530"/>
                </a:lnTo>
                <a:lnTo>
                  <a:pt x="10142" y="5523"/>
                </a:lnTo>
                <a:lnTo>
                  <a:pt x="10135" y="5517"/>
                </a:lnTo>
                <a:lnTo>
                  <a:pt x="10126" y="5511"/>
                </a:lnTo>
                <a:lnTo>
                  <a:pt x="10116" y="5507"/>
                </a:lnTo>
                <a:lnTo>
                  <a:pt x="10105" y="5503"/>
                </a:lnTo>
                <a:lnTo>
                  <a:pt x="10095" y="5501"/>
                </a:lnTo>
                <a:lnTo>
                  <a:pt x="10085" y="5499"/>
                </a:lnTo>
                <a:lnTo>
                  <a:pt x="10074" y="5499"/>
                </a:lnTo>
                <a:lnTo>
                  <a:pt x="10064" y="5499"/>
                </a:lnTo>
                <a:lnTo>
                  <a:pt x="10054" y="5500"/>
                </a:lnTo>
                <a:lnTo>
                  <a:pt x="10043" y="5503"/>
                </a:lnTo>
                <a:lnTo>
                  <a:pt x="10033" y="5507"/>
                </a:lnTo>
                <a:lnTo>
                  <a:pt x="10022" y="5511"/>
                </a:lnTo>
                <a:lnTo>
                  <a:pt x="10012" y="5517"/>
                </a:lnTo>
                <a:lnTo>
                  <a:pt x="10003" y="5523"/>
                </a:lnTo>
                <a:lnTo>
                  <a:pt x="9996" y="5531"/>
                </a:lnTo>
                <a:lnTo>
                  <a:pt x="9989" y="5539"/>
                </a:lnTo>
                <a:lnTo>
                  <a:pt x="9982" y="5547"/>
                </a:lnTo>
                <a:lnTo>
                  <a:pt x="9977" y="5556"/>
                </a:lnTo>
                <a:lnTo>
                  <a:pt x="9972" y="5566"/>
                </a:lnTo>
                <a:lnTo>
                  <a:pt x="9969" y="5576"/>
                </a:lnTo>
                <a:lnTo>
                  <a:pt x="9966" y="5586"/>
                </a:lnTo>
                <a:lnTo>
                  <a:pt x="9964" y="5596"/>
                </a:lnTo>
                <a:lnTo>
                  <a:pt x="9964" y="5608"/>
                </a:lnTo>
                <a:lnTo>
                  <a:pt x="9964" y="5618"/>
                </a:lnTo>
                <a:lnTo>
                  <a:pt x="9966" y="5628"/>
                </a:lnTo>
                <a:lnTo>
                  <a:pt x="9969" y="5639"/>
                </a:lnTo>
                <a:lnTo>
                  <a:pt x="9972" y="5649"/>
                </a:lnTo>
                <a:lnTo>
                  <a:pt x="9977" y="5659"/>
                </a:lnTo>
                <a:lnTo>
                  <a:pt x="9982" y="5669"/>
                </a:lnTo>
                <a:lnTo>
                  <a:pt x="9989" y="5678"/>
                </a:lnTo>
                <a:lnTo>
                  <a:pt x="9997" y="5686"/>
                </a:lnTo>
                <a:lnTo>
                  <a:pt x="10005" y="5693"/>
                </a:lnTo>
                <a:lnTo>
                  <a:pt x="10014" y="5700"/>
                </a:lnTo>
                <a:lnTo>
                  <a:pt x="10022" y="5705"/>
                </a:lnTo>
                <a:lnTo>
                  <a:pt x="10031" y="5710"/>
                </a:lnTo>
                <a:lnTo>
                  <a:pt x="10042" y="5713"/>
                </a:lnTo>
                <a:lnTo>
                  <a:pt x="10052" y="5715"/>
                </a:lnTo>
                <a:lnTo>
                  <a:pt x="10062" y="5718"/>
                </a:lnTo>
                <a:lnTo>
                  <a:pt x="10073" y="5718"/>
                </a:lnTo>
                <a:lnTo>
                  <a:pt x="10083" y="5718"/>
                </a:lnTo>
                <a:lnTo>
                  <a:pt x="10094" y="5715"/>
                </a:lnTo>
                <a:lnTo>
                  <a:pt x="10104" y="5713"/>
                </a:lnTo>
                <a:lnTo>
                  <a:pt x="10114" y="5710"/>
                </a:lnTo>
                <a:lnTo>
                  <a:pt x="10124" y="5705"/>
                </a:lnTo>
                <a:close/>
                <a:moveTo>
                  <a:pt x="11352" y="5053"/>
                </a:moveTo>
                <a:lnTo>
                  <a:pt x="11361" y="5048"/>
                </a:lnTo>
                <a:lnTo>
                  <a:pt x="11370" y="5041"/>
                </a:lnTo>
                <a:lnTo>
                  <a:pt x="11378" y="5033"/>
                </a:lnTo>
                <a:lnTo>
                  <a:pt x="11385" y="5025"/>
                </a:lnTo>
                <a:lnTo>
                  <a:pt x="11391" y="5016"/>
                </a:lnTo>
                <a:lnTo>
                  <a:pt x="11397" y="5007"/>
                </a:lnTo>
                <a:lnTo>
                  <a:pt x="11401" y="4998"/>
                </a:lnTo>
                <a:lnTo>
                  <a:pt x="11404" y="4988"/>
                </a:lnTo>
                <a:lnTo>
                  <a:pt x="11408" y="4978"/>
                </a:lnTo>
                <a:lnTo>
                  <a:pt x="11409" y="4968"/>
                </a:lnTo>
                <a:lnTo>
                  <a:pt x="11410" y="4957"/>
                </a:lnTo>
                <a:lnTo>
                  <a:pt x="11409" y="4947"/>
                </a:lnTo>
                <a:lnTo>
                  <a:pt x="11408" y="4935"/>
                </a:lnTo>
                <a:lnTo>
                  <a:pt x="11406" y="4925"/>
                </a:lnTo>
                <a:lnTo>
                  <a:pt x="11401" y="4915"/>
                </a:lnTo>
                <a:lnTo>
                  <a:pt x="11397" y="4905"/>
                </a:lnTo>
                <a:lnTo>
                  <a:pt x="11391" y="4895"/>
                </a:lnTo>
                <a:lnTo>
                  <a:pt x="11384" y="4886"/>
                </a:lnTo>
                <a:lnTo>
                  <a:pt x="11378" y="4878"/>
                </a:lnTo>
                <a:lnTo>
                  <a:pt x="11370" y="4871"/>
                </a:lnTo>
                <a:lnTo>
                  <a:pt x="11361" y="4865"/>
                </a:lnTo>
                <a:lnTo>
                  <a:pt x="11352" y="4859"/>
                </a:lnTo>
                <a:lnTo>
                  <a:pt x="11342" y="4855"/>
                </a:lnTo>
                <a:lnTo>
                  <a:pt x="11333" y="4851"/>
                </a:lnTo>
                <a:lnTo>
                  <a:pt x="11323" y="4849"/>
                </a:lnTo>
                <a:lnTo>
                  <a:pt x="11311" y="4847"/>
                </a:lnTo>
                <a:lnTo>
                  <a:pt x="11301" y="4847"/>
                </a:lnTo>
                <a:lnTo>
                  <a:pt x="11290" y="4847"/>
                </a:lnTo>
                <a:lnTo>
                  <a:pt x="11280" y="4848"/>
                </a:lnTo>
                <a:lnTo>
                  <a:pt x="11270" y="4851"/>
                </a:lnTo>
                <a:lnTo>
                  <a:pt x="11259" y="4855"/>
                </a:lnTo>
                <a:lnTo>
                  <a:pt x="11249" y="4859"/>
                </a:lnTo>
                <a:lnTo>
                  <a:pt x="11240" y="4865"/>
                </a:lnTo>
                <a:lnTo>
                  <a:pt x="11231" y="4871"/>
                </a:lnTo>
                <a:lnTo>
                  <a:pt x="11223" y="4879"/>
                </a:lnTo>
                <a:lnTo>
                  <a:pt x="11215" y="4887"/>
                </a:lnTo>
                <a:lnTo>
                  <a:pt x="11209" y="4895"/>
                </a:lnTo>
                <a:lnTo>
                  <a:pt x="11204" y="4904"/>
                </a:lnTo>
                <a:lnTo>
                  <a:pt x="11199" y="4914"/>
                </a:lnTo>
                <a:lnTo>
                  <a:pt x="11196" y="4924"/>
                </a:lnTo>
                <a:lnTo>
                  <a:pt x="11193" y="4934"/>
                </a:lnTo>
                <a:lnTo>
                  <a:pt x="11191" y="4944"/>
                </a:lnTo>
                <a:lnTo>
                  <a:pt x="11190" y="4956"/>
                </a:lnTo>
                <a:lnTo>
                  <a:pt x="11191" y="4966"/>
                </a:lnTo>
                <a:lnTo>
                  <a:pt x="11193" y="4976"/>
                </a:lnTo>
                <a:lnTo>
                  <a:pt x="11195" y="4987"/>
                </a:lnTo>
                <a:lnTo>
                  <a:pt x="11199" y="4997"/>
                </a:lnTo>
                <a:lnTo>
                  <a:pt x="11204" y="5007"/>
                </a:lnTo>
                <a:lnTo>
                  <a:pt x="11209" y="5017"/>
                </a:lnTo>
                <a:lnTo>
                  <a:pt x="11216" y="5026"/>
                </a:lnTo>
                <a:lnTo>
                  <a:pt x="11223" y="5034"/>
                </a:lnTo>
                <a:lnTo>
                  <a:pt x="11231" y="5041"/>
                </a:lnTo>
                <a:lnTo>
                  <a:pt x="11240" y="5048"/>
                </a:lnTo>
                <a:lnTo>
                  <a:pt x="11249" y="5053"/>
                </a:lnTo>
                <a:lnTo>
                  <a:pt x="11259" y="5058"/>
                </a:lnTo>
                <a:lnTo>
                  <a:pt x="11268" y="5061"/>
                </a:lnTo>
                <a:lnTo>
                  <a:pt x="11278" y="5063"/>
                </a:lnTo>
                <a:lnTo>
                  <a:pt x="11289" y="5066"/>
                </a:lnTo>
                <a:lnTo>
                  <a:pt x="11299" y="5066"/>
                </a:lnTo>
                <a:lnTo>
                  <a:pt x="11310" y="5066"/>
                </a:lnTo>
                <a:lnTo>
                  <a:pt x="11320" y="5063"/>
                </a:lnTo>
                <a:lnTo>
                  <a:pt x="11330" y="5061"/>
                </a:lnTo>
                <a:lnTo>
                  <a:pt x="11342" y="5058"/>
                </a:lnTo>
                <a:lnTo>
                  <a:pt x="11352" y="5053"/>
                </a:lnTo>
                <a:close/>
                <a:moveTo>
                  <a:pt x="3417" y="10845"/>
                </a:moveTo>
                <a:lnTo>
                  <a:pt x="3427" y="10839"/>
                </a:lnTo>
                <a:lnTo>
                  <a:pt x="3434" y="10832"/>
                </a:lnTo>
                <a:lnTo>
                  <a:pt x="3443" y="10825"/>
                </a:lnTo>
                <a:lnTo>
                  <a:pt x="3450" y="10817"/>
                </a:lnTo>
                <a:lnTo>
                  <a:pt x="3457" y="10809"/>
                </a:lnTo>
                <a:lnTo>
                  <a:pt x="3461" y="10800"/>
                </a:lnTo>
                <a:lnTo>
                  <a:pt x="3466" y="10790"/>
                </a:lnTo>
                <a:lnTo>
                  <a:pt x="3470" y="10780"/>
                </a:lnTo>
                <a:lnTo>
                  <a:pt x="3473" y="10770"/>
                </a:lnTo>
                <a:lnTo>
                  <a:pt x="3474" y="10760"/>
                </a:lnTo>
                <a:lnTo>
                  <a:pt x="3475" y="10749"/>
                </a:lnTo>
                <a:lnTo>
                  <a:pt x="3475" y="10738"/>
                </a:lnTo>
                <a:lnTo>
                  <a:pt x="3473" y="10728"/>
                </a:lnTo>
                <a:lnTo>
                  <a:pt x="3470" y="10717"/>
                </a:lnTo>
                <a:lnTo>
                  <a:pt x="3467" y="10707"/>
                </a:lnTo>
                <a:lnTo>
                  <a:pt x="3461" y="10697"/>
                </a:lnTo>
                <a:lnTo>
                  <a:pt x="3456" y="10687"/>
                </a:lnTo>
                <a:lnTo>
                  <a:pt x="3450" y="10679"/>
                </a:lnTo>
                <a:lnTo>
                  <a:pt x="3442" y="10670"/>
                </a:lnTo>
                <a:lnTo>
                  <a:pt x="3434" y="10663"/>
                </a:lnTo>
                <a:lnTo>
                  <a:pt x="3426" y="10656"/>
                </a:lnTo>
                <a:lnTo>
                  <a:pt x="3417" y="10652"/>
                </a:lnTo>
                <a:lnTo>
                  <a:pt x="3408" y="10647"/>
                </a:lnTo>
                <a:lnTo>
                  <a:pt x="3397" y="10643"/>
                </a:lnTo>
                <a:lnTo>
                  <a:pt x="3387" y="10641"/>
                </a:lnTo>
                <a:lnTo>
                  <a:pt x="3376" y="10639"/>
                </a:lnTo>
                <a:lnTo>
                  <a:pt x="3366" y="10638"/>
                </a:lnTo>
                <a:lnTo>
                  <a:pt x="3356" y="10638"/>
                </a:lnTo>
                <a:lnTo>
                  <a:pt x="3345" y="10641"/>
                </a:lnTo>
                <a:lnTo>
                  <a:pt x="3335" y="10643"/>
                </a:lnTo>
                <a:lnTo>
                  <a:pt x="3324" y="10646"/>
                </a:lnTo>
                <a:lnTo>
                  <a:pt x="3313" y="10652"/>
                </a:lnTo>
                <a:lnTo>
                  <a:pt x="3304" y="10657"/>
                </a:lnTo>
                <a:lnTo>
                  <a:pt x="3295" y="10663"/>
                </a:lnTo>
                <a:lnTo>
                  <a:pt x="3288" y="10671"/>
                </a:lnTo>
                <a:lnTo>
                  <a:pt x="3280" y="10679"/>
                </a:lnTo>
                <a:lnTo>
                  <a:pt x="3274" y="10688"/>
                </a:lnTo>
                <a:lnTo>
                  <a:pt x="3269" y="10697"/>
                </a:lnTo>
                <a:lnTo>
                  <a:pt x="3264" y="10706"/>
                </a:lnTo>
                <a:lnTo>
                  <a:pt x="3261" y="10716"/>
                </a:lnTo>
                <a:lnTo>
                  <a:pt x="3259" y="10726"/>
                </a:lnTo>
                <a:lnTo>
                  <a:pt x="3256" y="10737"/>
                </a:lnTo>
                <a:lnTo>
                  <a:pt x="3256" y="10747"/>
                </a:lnTo>
                <a:lnTo>
                  <a:pt x="3256" y="10757"/>
                </a:lnTo>
                <a:lnTo>
                  <a:pt x="3257" y="10769"/>
                </a:lnTo>
                <a:lnTo>
                  <a:pt x="3261" y="10779"/>
                </a:lnTo>
                <a:lnTo>
                  <a:pt x="3264" y="10789"/>
                </a:lnTo>
                <a:lnTo>
                  <a:pt x="3269" y="10800"/>
                </a:lnTo>
                <a:lnTo>
                  <a:pt x="3274" y="10809"/>
                </a:lnTo>
                <a:lnTo>
                  <a:pt x="3281" y="10818"/>
                </a:lnTo>
                <a:lnTo>
                  <a:pt x="3288" y="10826"/>
                </a:lnTo>
                <a:lnTo>
                  <a:pt x="3297" y="10834"/>
                </a:lnTo>
                <a:lnTo>
                  <a:pt x="3304" y="10839"/>
                </a:lnTo>
                <a:lnTo>
                  <a:pt x="3313" y="10845"/>
                </a:lnTo>
                <a:lnTo>
                  <a:pt x="3324" y="10849"/>
                </a:lnTo>
                <a:lnTo>
                  <a:pt x="3334" y="10853"/>
                </a:lnTo>
                <a:lnTo>
                  <a:pt x="3344" y="10855"/>
                </a:lnTo>
                <a:lnTo>
                  <a:pt x="3354" y="10857"/>
                </a:lnTo>
                <a:lnTo>
                  <a:pt x="3364" y="10857"/>
                </a:lnTo>
                <a:lnTo>
                  <a:pt x="3375" y="10857"/>
                </a:lnTo>
                <a:lnTo>
                  <a:pt x="3385" y="10856"/>
                </a:lnTo>
                <a:lnTo>
                  <a:pt x="3396" y="10853"/>
                </a:lnTo>
                <a:lnTo>
                  <a:pt x="3406" y="10849"/>
                </a:lnTo>
                <a:lnTo>
                  <a:pt x="3417" y="10845"/>
                </a:lnTo>
                <a:close/>
                <a:moveTo>
                  <a:pt x="4643" y="10193"/>
                </a:moveTo>
                <a:lnTo>
                  <a:pt x="4653" y="10187"/>
                </a:lnTo>
                <a:lnTo>
                  <a:pt x="4662" y="10180"/>
                </a:lnTo>
                <a:lnTo>
                  <a:pt x="4670" y="10174"/>
                </a:lnTo>
                <a:lnTo>
                  <a:pt x="4676" y="10165"/>
                </a:lnTo>
                <a:lnTo>
                  <a:pt x="4683" y="10157"/>
                </a:lnTo>
                <a:lnTo>
                  <a:pt x="4689" y="10148"/>
                </a:lnTo>
                <a:lnTo>
                  <a:pt x="4693" y="10138"/>
                </a:lnTo>
                <a:lnTo>
                  <a:pt x="4696" y="10128"/>
                </a:lnTo>
                <a:lnTo>
                  <a:pt x="4699" y="10118"/>
                </a:lnTo>
                <a:lnTo>
                  <a:pt x="4701" y="10108"/>
                </a:lnTo>
                <a:lnTo>
                  <a:pt x="4701" y="10097"/>
                </a:lnTo>
                <a:lnTo>
                  <a:pt x="4701" y="10086"/>
                </a:lnTo>
                <a:lnTo>
                  <a:pt x="4700" y="10076"/>
                </a:lnTo>
                <a:lnTo>
                  <a:pt x="4696" y="10065"/>
                </a:lnTo>
                <a:lnTo>
                  <a:pt x="4693" y="10055"/>
                </a:lnTo>
                <a:lnTo>
                  <a:pt x="4689" y="10045"/>
                </a:lnTo>
                <a:lnTo>
                  <a:pt x="4683" y="10035"/>
                </a:lnTo>
                <a:lnTo>
                  <a:pt x="4676" y="10027"/>
                </a:lnTo>
                <a:lnTo>
                  <a:pt x="4668" y="10018"/>
                </a:lnTo>
                <a:lnTo>
                  <a:pt x="4661" y="10011"/>
                </a:lnTo>
                <a:lnTo>
                  <a:pt x="4653" y="10004"/>
                </a:lnTo>
                <a:lnTo>
                  <a:pt x="4644" y="10000"/>
                </a:lnTo>
                <a:lnTo>
                  <a:pt x="4634" y="9995"/>
                </a:lnTo>
                <a:lnTo>
                  <a:pt x="4624" y="9991"/>
                </a:lnTo>
                <a:lnTo>
                  <a:pt x="4614" y="9989"/>
                </a:lnTo>
                <a:lnTo>
                  <a:pt x="4603" y="9987"/>
                </a:lnTo>
                <a:lnTo>
                  <a:pt x="4592" y="9986"/>
                </a:lnTo>
                <a:lnTo>
                  <a:pt x="4582" y="9986"/>
                </a:lnTo>
                <a:lnTo>
                  <a:pt x="4572" y="9989"/>
                </a:lnTo>
                <a:lnTo>
                  <a:pt x="4561" y="9991"/>
                </a:lnTo>
                <a:lnTo>
                  <a:pt x="4551" y="9994"/>
                </a:lnTo>
                <a:lnTo>
                  <a:pt x="4541" y="10000"/>
                </a:lnTo>
                <a:lnTo>
                  <a:pt x="4531" y="10005"/>
                </a:lnTo>
                <a:lnTo>
                  <a:pt x="4522" y="10011"/>
                </a:lnTo>
                <a:lnTo>
                  <a:pt x="4514" y="10019"/>
                </a:lnTo>
                <a:lnTo>
                  <a:pt x="4507" y="10027"/>
                </a:lnTo>
                <a:lnTo>
                  <a:pt x="4500" y="10036"/>
                </a:lnTo>
                <a:lnTo>
                  <a:pt x="4495" y="10045"/>
                </a:lnTo>
                <a:lnTo>
                  <a:pt x="4490" y="10054"/>
                </a:lnTo>
                <a:lnTo>
                  <a:pt x="4487" y="10064"/>
                </a:lnTo>
                <a:lnTo>
                  <a:pt x="4485" y="10074"/>
                </a:lnTo>
                <a:lnTo>
                  <a:pt x="4484" y="10085"/>
                </a:lnTo>
                <a:lnTo>
                  <a:pt x="4482" y="10095"/>
                </a:lnTo>
                <a:lnTo>
                  <a:pt x="4482" y="10105"/>
                </a:lnTo>
                <a:lnTo>
                  <a:pt x="4485" y="10117"/>
                </a:lnTo>
                <a:lnTo>
                  <a:pt x="4487" y="10127"/>
                </a:lnTo>
                <a:lnTo>
                  <a:pt x="4490" y="10137"/>
                </a:lnTo>
                <a:lnTo>
                  <a:pt x="4495" y="10148"/>
                </a:lnTo>
                <a:lnTo>
                  <a:pt x="4501" y="10157"/>
                </a:lnTo>
                <a:lnTo>
                  <a:pt x="4507" y="10166"/>
                </a:lnTo>
                <a:lnTo>
                  <a:pt x="4515" y="10174"/>
                </a:lnTo>
                <a:lnTo>
                  <a:pt x="4523" y="10182"/>
                </a:lnTo>
                <a:lnTo>
                  <a:pt x="4532" y="10187"/>
                </a:lnTo>
                <a:lnTo>
                  <a:pt x="4541" y="10193"/>
                </a:lnTo>
                <a:lnTo>
                  <a:pt x="4550" y="10197"/>
                </a:lnTo>
                <a:lnTo>
                  <a:pt x="4560" y="10201"/>
                </a:lnTo>
                <a:lnTo>
                  <a:pt x="4570" y="10203"/>
                </a:lnTo>
                <a:lnTo>
                  <a:pt x="4580" y="10205"/>
                </a:lnTo>
                <a:lnTo>
                  <a:pt x="4591" y="10205"/>
                </a:lnTo>
                <a:lnTo>
                  <a:pt x="4601" y="10205"/>
                </a:lnTo>
                <a:lnTo>
                  <a:pt x="4612" y="10204"/>
                </a:lnTo>
                <a:lnTo>
                  <a:pt x="4623" y="10201"/>
                </a:lnTo>
                <a:lnTo>
                  <a:pt x="4633" y="10197"/>
                </a:lnTo>
                <a:lnTo>
                  <a:pt x="4643" y="10193"/>
                </a:lnTo>
                <a:close/>
                <a:moveTo>
                  <a:pt x="5870" y="9541"/>
                </a:moveTo>
                <a:lnTo>
                  <a:pt x="5879" y="9535"/>
                </a:lnTo>
                <a:lnTo>
                  <a:pt x="5888" y="9528"/>
                </a:lnTo>
                <a:lnTo>
                  <a:pt x="5896" y="9522"/>
                </a:lnTo>
                <a:lnTo>
                  <a:pt x="5904" y="9513"/>
                </a:lnTo>
                <a:lnTo>
                  <a:pt x="5909" y="9505"/>
                </a:lnTo>
                <a:lnTo>
                  <a:pt x="5915" y="9496"/>
                </a:lnTo>
                <a:lnTo>
                  <a:pt x="5919" y="9486"/>
                </a:lnTo>
                <a:lnTo>
                  <a:pt x="5923" y="9476"/>
                </a:lnTo>
                <a:lnTo>
                  <a:pt x="5926" y="9466"/>
                </a:lnTo>
                <a:lnTo>
                  <a:pt x="5927" y="9456"/>
                </a:lnTo>
                <a:lnTo>
                  <a:pt x="5928" y="9445"/>
                </a:lnTo>
                <a:lnTo>
                  <a:pt x="5927" y="9434"/>
                </a:lnTo>
                <a:lnTo>
                  <a:pt x="5926" y="9424"/>
                </a:lnTo>
                <a:lnTo>
                  <a:pt x="5924" y="9413"/>
                </a:lnTo>
                <a:lnTo>
                  <a:pt x="5919" y="9403"/>
                </a:lnTo>
                <a:lnTo>
                  <a:pt x="5915" y="9393"/>
                </a:lnTo>
                <a:lnTo>
                  <a:pt x="5909" y="9383"/>
                </a:lnTo>
                <a:lnTo>
                  <a:pt x="5902" y="9375"/>
                </a:lnTo>
                <a:lnTo>
                  <a:pt x="5896" y="9366"/>
                </a:lnTo>
                <a:lnTo>
                  <a:pt x="5888" y="9359"/>
                </a:lnTo>
                <a:lnTo>
                  <a:pt x="5879" y="9352"/>
                </a:lnTo>
                <a:lnTo>
                  <a:pt x="5870" y="9348"/>
                </a:lnTo>
                <a:lnTo>
                  <a:pt x="5860" y="9343"/>
                </a:lnTo>
                <a:lnTo>
                  <a:pt x="5851" y="9339"/>
                </a:lnTo>
                <a:lnTo>
                  <a:pt x="5841" y="9337"/>
                </a:lnTo>
                <a:lnTo>
                  <a:pt x="5830" y="9335"/>
                </a:lnTo>
                <a:lnTo>
                  <a:pt x="5820" y="9334"/>
                </a:lnTo>
                <a:lnTo>
                  <a:pt x="5808" y="9334"/>
                </a:lnTo>
                <a:lnTo>
                  <a:pt x="5798" y="9337"/>
                </a:lnTo>
                <a:lnTo>
                  <a:pt x="5788" y="9339"/>
                </a:lnTo>
                <a:lnTo>
                  <a:pt x="5777" y="9342"/>
                </a:lnTo>
                <a:lnTo>
                  <a:pt x="5767" y="9348"/>
                </a:lnTo>
                <a:lnTo>
                  <a:pt x="5758" y="9353"/>
                </a:lnTo>
                <a:lnTo>
                  <a:pt x="5749" y="9359"/>
                </a:lnTo>
                <a:lnTo>
                  <a:pt x="5741" y="9367"/>
                </a:lnTo>
                <a:lnTo>
                  <a:pt x="5733" y="9375"/>
                </a:lnTo>
                <a:lnTo>
                  <a:pt x="5728" y="9384"/>
                </a:lnTo>
                <a:lnTo>
                  <a:pt x="5722" y="9393"/>
                </a:lnTo>
                <a:lnTo>
                  <a:pt x="5718" y="9402"/>
                </a:lnTo>
                <a:lnTo>
                  <a:pt x="5714" y="9412"/>
                </a:lnTo>
                <a:lnTo>
                  <a:pt x="5711" y="9422"/>
                </a:lnTo>
                <a:lnTo>
                  <a:pt x="5710" y="9433"/>
                </a:lnTo>
                <a:lnTo>
                  <a:pt x="5709" y="9443"/>
                </a:lnTo>
                <a:lnTo>
                  <a:pt x="5710" y="9453"/>
                </a:lnTo>
                <a:lnTo>
                  <a:pt x="5711" y="9465"/>
                </a:lnTo>
                <a:lnTo>
                  <a:pt x="5713" y="9475"/>
                </a:lnTo>
                <a:lnTo>
                  <a:pt x="5718" y="9485"/>
                </a:lnTo>
                <a:lnTo>
                  <a:pt x="5722" y="9496"/>
                </a:lnTo>
                <a:lnTo>
                  <a:pt x="5728" y="9505"/>
                </a:lnTo>
                <a:lnTo>
                  <a:pt x="5734" y="9514"/>
                </a:lnTo>
                <a:lnTo>
                  <a:pt x="5741" y="9522"/>
                </a:lnTo>
                <a:lnTo>
                  <a:pt x="5749" y="9530"/>
                </a:lnTo>
                <a:lnTo>
                  <a:pt x="5758" y="9535"/>
                </a:lnTo>
                <a:lnTo>
                  <a:pt x="5767" y="9541"/>
                </a:lnTo>
                <a:lnTo>
                  <a:pt x="5777" y="9545"/>
                </a:lnTo>
                <a:lnTo>
                  <a:pt x="5786" y="9549"/>
                </a:lnTo>
                <a:lnTo>
                  <a:pt x="5796" y="9551"/>
                </a:lnTo>
                <a:lnTo>
                  <a:pt x="5807" y="9553"/>
                </a:lnTo>
                <a:lnTo>
                  <a:pt x="5817" y="9553"/>
                </a:lnTo>
                <a:lnTo>
                  <a:pt x="5828" y="9553"/>
                </a:lnTo>
                <a:lnTo>
                  <a:pt x="5839" y="9552"/>
                </a:lnTo>
                <a:lnTo>
                  <a:pt x="5850" y="9549"/>
                </a:lnTo>
                <a:lnTo>
                  <a:pt x="5860" y="9545"/>
                </a:lnTo>
                <a:lnTo>
                  <a:pt x="5870" y="9541"/>
                </a:lnTo>
                <a:close/>
                <a:moveTo>
                  <a:pt x="7096" y="8889"/>
                </a:moveTo>
                <a:lnTo>
                  <a:pt x="7106" y="8883"/>
                </a:lnTo>
                <a:lnTo>
                  <a:pt x="7115" y="8877"/>
                </a:lnTo>
                <a:lnTo>
                  <a:pt x="7123" y="8870"/>
                </a:lnTo>
                <a:lnTo>
                  <a:pt x="7130" y="8861"/>
                </a:lnTo>
                <a:lnTo>
                  <a:pt x="7136" y="8853"/>
                </a:lnTo>
                <a:lnTo>
                  <a:pt x="7142" y="8844"/>
                </a:lnTo>
                <a:lnTo>
                  <a:pt x="7147" y="8834"/>
                </a:lnTo>
                <a:lnTo>
                  <a:pt x="7150" y="8824"/>
                </a:lnTo>
                <a:lnTo>
                  <a:pt x="7152" y="8814"/>
                </a:lnTo>
                <a:lnTo>
                  <a:pt x="7154" y="8804"/>
                </a:lnTo>
                <a:lnTo>
                  <a:pt x="7154" y="8793"/>
                </a:lnTo>
                <a:lnTo>
                  <a:pt x="7154" y="8782"/>
                </a:lnTo>
                <a:lnTo>
                  <a:pt x="7152" y="8772"/>
                </a:lnTo>
                <a:lnTo>
                  <a:pt x="7150" y="8761"/>
                </a:lnTo>
                <a:lnTo>
                  <a:pt x="7147" y="8751"/>
                </a:lnTo>
                <a:lnTo>
                  <a:pt x="7142" y="8741"/>
                </a:lnTo>
                <a:lnTo>
                  <a:pt x="7136" y="8731"/>
                </a:lnTo>
                <a:lnTo>
                  <a:pt x="7130" y="8723"/>
                </a:lnTo>
                <a:lnTo>
                  <a:pt x="7122" y="8714"/>
                </a:lnTo>
                <a:lnTo>
                  <a:pt x="7114" y="8707"/>
                </a:lnTo>
                <a:lnTo>
                  <a:pt x="7105" y="8700"/>
                </a:lnTo>
                <a:lnTo>
                  <a:pt x="7096" y="8696"/>
                </a:lnTo>
                <a:lnTo>
                  <a:pt x="7087" y="8691"/>
                </a:lnTo>
                <a:lnTo>
                  <a:pt x="7077" y="8687"/>
                </a:lnTo>
                <a:lnTo>
                  <a:pt x="7067" y="8685"/>
                </a:lnTo>
                <a:lnTo>
                  <a:pt x="7057" y="8683"/>
                </a:lnTo>
                <a:lnTo>
                  <a:pt x="7046" y="8682"/>
                </a:lnTo>
                <a:lnTo>
                  <a:pt x="7036" y="8682"/>
                </a:lnTo>
                <a:lnTo>
                  <a:pt x="7024" y="8685"/>
                </a:lnTo>
                <a:lnTo>
                  <a:pt x="7014" y="8687"/>
                </a:lnTo>
                <a:lnTo>
                  <a:pt x="7004" y="8690"/>
                </a:lnTo>
                <a:lnTo>
                  <a:pt x="6994" y="8696"/>
                </a:lnTo>
                <a:lnTo>
                  <a:pt x="6984" y="8701"/>
                </a:lnTo>
                <a:lnTo>
                  <a:pt x="6975" y="8708"/>
                </a:lnTo>
                <a:lnTo>
                  <a:pt x="6967" y="8715"/>
                </a:lnTo>
                <a:lnTo>
                  <a:pt x="6960" y="8723"/>
                </a:lnTo>
                <a:lnTo>
                  <a:pt x="6954" y="8732"/>
                </a:lnTo>
                <a:lnTo>
                  <a:pt x="6948" y="8741"/>
                </a:lnTo>
                <a:lnTo>
                  <a:pt x="6944" y="8750"/>
                </a:lnTo>
                <a:lnTo>
                  <a:pt x="6940" y="8760"/>
                </a:lnTo>
                <a:lnTo>
                  <a:pt x="6938" y="8770"/>
                </a:lnTo>
                <a:lnTo>
                  <a:pt x="6936" y="8781"/>
                </a:lnTo>
                <a:lnTo>
                  <a:pt x="6936" y="8791"/>
                </a:lnTo>
                <a:lnTo>
                  <a:pt x="6936" y="8801"/>
                </a:lnTo>
                <a:lnTo>
                  <a:pt x="6937" y="8813"/>
                </a:lnTo>
                <a:lnTo>
                  <a:pt x="6940" y="8823"/>
                </a:lnTo>
                <a:lnTo>
                  <a:pt x="6944" y="8833"/>
                </a:lnTo>
                <a:lnTo>
                  <a:pt x="6948" y="8844"/>
                </a:lnTo>
                <a:lnTo>
                  <a:pt x="6954" y="8853"/>
                </a:lnTo>
                <a:lnTo>
                  <a:pt x="6960" y="8862"/>
                </a:lnTo>
                <a:lnTo>
                  <a:pt x="6968" y="8870"/>
                </a:lnTo>
                <a:lnTo>
                  <a:pt x="6976" y="8878"/>
                </a:lnTo>
                <a:lnTo>
                  <a:pt x="6984" y="8883"/>
                </a:lnTo>
                <a:lnTo>
                  <a:pt x="6994" y="8889"/>
                </a:lnTo>
                <a:lnTo>
                  <a:pt x="7003" y="8893"/>
                </a:lnTo>
                <a:lnTo>
                  <a:pt x="7013" y="8897"/>
                </a:lnTo>
                <a:lnTo>
                  <a:pt x="7023" y="8899"/>
                </a:lnTo>
                <a:lnTo>
                  <a:pt x="7033" y="8901"/>
                </a:lnTo>
                <a:lnTo>
                  <a:pt x="7045" y="8901"/>
                </a:lnTo>
                <a:lnTo>
                  <a:pt x="7055" y="8901"/>
                </a:lnTo>
                <a:lnTo>
                  <a:pt x="7066" y="8900"/>
                </a:lnTo>
                <a:lnTo>
                  <a:pt x="7076" y="8897"/>
                </a:lnTo>
                <a:lnTo>
                  <a:pt x="7086" y="8893"/>
                </a:lnTo>
                <a:lnTo>
                  <a:pt x="7096" y="8889"/>
                </a:lnTo>
                <a:close/>
                <a:moveTo>
                  <a:pt x="8323" y="8237"/>
                </a:moveTo>
                <a:lnTo>
                  <a:pt x="8332" y="8231"/>
                </a:lnTo>
                <a:lnTo>
                  <a:pt x="8341" y="8225"/>
                </a:lnTo>
                <a:lnTo>
                  <a:pt x="8349" y="8218"/>
                </a:lnTo>
                <a:lnTo>
                  <a:pt x="8357" y="8209"/>
                </a:lnTo>
                <a:lnTo>
                  <a:pt x="8363" y="8201"/>
                </a:lnTo>
                <a:lnTo>
                  <a:pt x="8368" y="8192"/>
                </a:lnTo>
                <a:lnTo>
                  <a:pt x="8373" y="8182"/>
                </a:lnTo>
                <a:lnTo>
                  <a:pt x="8376" y="8172"/>
                </a:lnTo>
                <a:lnTo>
                  <a:pt x="8378" y="8162"/>
                </a:lnTo>
                <a:lnTo>
                  <a:pt x="8381" y="8152"/>
                </a:lnTo>
                <a:lnTo>
                  <a:pt x="8381" y="8141"/>
                </a:lnTo>
                <a:lnTo>
                  <a:pt x="8381" y="8130"/>
                </a:lnTo>
                <a:lnTo>
                  <a:pt x="8379" y="8120"/>
                </a:lnTo>
                <a:lnTo>
                  <a:pt x="8377" y="8109"/>
                </a:lnTo>
                <a:lnTo>
                  <a:pt x="8373" y="8099"/>
                </a:lnTo>
                <a:lnTo>
                  <a:pt x="8368" y="8089"/>
                </a:lnTo>
                <a:lnTo>
                  <a:pt x="8363" y="8079"/>
                </a:lnTo>
                <a:lnTo>
                  <a:pt x="8356" y="8071"/>
                </a:lnTo>
                <a:lnTo>
                  <a:pt x="8349" y="8062"/>
                </a:lnTo>
                <a:lnTo>
                  <a:pt x="8340" y="8055"/>
                </a:lnTo>
                <a:lnTo>
                  <a:pt x="8332" y="8048"/>
                </a:lnTo>
                <a:lnTo>
                  <a:pt x="8323" y="8044"/>
                </a:lnTo>
                <a:lnTo>
                  <a:pt x="8313" y="8039"/>
                </a:lnTo>
                <a:lnTo>
                  <a:pt x="8303" y="8035"/>
                </a:lnTo>
                <a:lnTo>
                  <a:pt x="8293" y="8033"/>
                </a:lnTo>
                <a:lnTo>
                  <a:pt x="8283" y="8031"/>
                </a:lnTo>
                <a:lnTo>
                  <a:pt x="8273" y="8030"/>
                </a:lnTo>
                <a:lnTo>
                  <a:pt x="8262" y="8030"/>
                </a:lnTo>
                <a:lnTo>
                  <a:pt x="8252" y="8033"/>
                </a:lnTo>
                <a:lnTo>
                  <a:pt x="8240" y="8035"/>
                </a:lnTo>
                <a:lnTo>
                  <a:pt x="8230" y="8038"/>
                </a:lnTo>
                <a:lnTo>
                  <a:pt x="8220" y="8044"/>
                </a:lnTo>
                <a:lnTo>
                  <a:pt x="8210" y="8049"/>
                </a:lnTo>
                <a:lnTo>
                  <a:pt x="8202" y="8055"/>
                </a:lnTo>
                <a:lnTo>
                  <a:pt x="8193" y="8063"/>
                </a:lnTo>
                <a:lnTo>
                  <a:pt x="8187" y="8071"/>
                </a:lnTo>
                <a:lnTo>
                  <a:pt x="8180" y="8080"/>
                </a:lnTo>
                <a:lnTo>
                  <a:pt x="8175" y="8089"/>
                </a:lnTo>
                <a:lnTo>
                  <a:pt x="8171" y="8098"/>
                </a:lnTo>
                <a:lnTo>
                  <a:pt x="8166" y="8108"/>
                </a:lnTo>
                <a:lnTo>
                  <a:pt x="8164" y="8118"/>
                </a:lnTo>
                <a:lnTo>
                  <a:pt x="8163" y="8129"/>
                </a:lnTo>
                <a:lnTo>
                  <a:pt x="8162" y="8139"/>
                </a:lnTo>
                <a:lnTo>
                  <a:pt x="8163" y="8149"/>
                </a:lnTo>
                <a:lnTo>
                  <a:pt x="8164" y="8161"/>
                </a:lnTo>
                <a:lnTo>
                  <a:pt x="8166" y="8171"/>
                </a:lnTo>
                <a:lnTo>
                  <a:pt x="8170" y="8181"/>
                </a:lnTo>
                <a:lnTo>
                  <a:pt x="8175" y="8192"/>
                </a:lnTo>
                <a:lnTo>
                  <a:pt x="8181" y="8201"/>
                </a:lnTo>
                <a:lnTo>
                  <a:pt x="8188" y="8210"/>
                </a:lnTo>
                <a:lnTo>
                  <a:pt x="8194" y="8218"/>
                </a:lnTo>
                <a:lnTo>
                  <a:pt x="8202" y="8226"/>
                </a:lnTo>
                <a:lnTo>
                  <a:pt x="8211" y="8231"/>
                </a:lnTo>
                <a:lnTo>
                  <a:pt x="8220" y="8237"/>
                </a:lnTo>
                <a:lnTo>
                  <a:pt x="8229" y="8241"/>
                </a:lnTo>
                <a:lnTo>
                  <a:pt x="8239" y="8245"/>
                </a:lnTo>
                <a:lnTo>
                  <a:pt x="8249" y="8247"/>
                </a:lnTo>
                <a:lnTo>
                  <a:pt x="8261" y="8249"/>
                </a:lnTo>
                <a:lnTo>
                  <a:pt x="8271" y="8249"/>
                </a:lnTo>
                <a:lnTo>
                  <a:pt x="8281" y="8249"/>
                </a:lnTo>
                <a:lnTo>
                  <a:pt x="8292" y="8248"/>
                </a:lnTo>
                <a:lnTo>
                  <a:pt x="8302" y="8245"/>
                </a:lnTo>
                <a:lnTo>
                  <a:pt x="8313" y="8241"/>
                </a:lnTo>
                <a:lnTo>
                  <a:pt x="8323" y="8237"/>
                </a:lnTo>
                <a:close/>
                <a:moveTo>
                  <a:pt x="9550" y="7585"/>
                </a:moveTo>
                <a:lnTo>
                  <a:pt x="9560" y="7579"/>
                </a:lnTo>
                <a:lnTo>
                  <a:pt x="9567" y="7573"/>
                </a:lnTo>
                <a:lnTo>
                  <a:pt x="9576" y="7566"/>
                </a:lnTo>
                <a:lnTo>
                  <a:pt x="9583" y="7557"/>
                </a:lnTo>
                <a:lnTo>
                  <a:pt x="9590" y="7549"/>
                </a:lnTo>
                <a:lnTo>
                  <a:pt x="9594" y="7540"/>
                </a:lnTo>
                <a:lnTo>
                  <a:pt x="9599" y="7530"/>
                </a:lnTo>
                <a:lnTo>
                  <a:pt x="9603" y="7520"/>
                </a:lnTo>
                <a:lnTo>
                  <a:pt x="9606" y="7510"/>
                </a:lnTo>
                <a:lnTo>
                  <a:pt x="9607" y="7500"/>
                </a:lnTo>
                <a:lnTo>
                  <a:pt x="9608" y="7489"/>
                </a:lnTo>
                <a:lnTo>
                  <a:pt x="9607" y="7478"/>
                </a:lnTo>
                <a:lnTo>
                  <a:pt x="9606" y="7468"/>
                </a:lnTo>
                <a:lnTo>
                  <a:pt x="9603" y="7457"/>
                </a:lnTo>
                <a:lnTo>
                  <a:pt x="9600" y="7447"/>
                </a:lnTo>
                <a:lnTo>
                  <a:pt x="9594" y="7437"/>
                </a:lnTo>
                <a:lnTo>
                  <a:pt x="9589" y="7427"/>
                </a:lnTo>
                <a:lnTo>
                  <a:pt x="9582" y="7419"/>
                </a:lnTo>
                <a:lnTo>
                  <a:pt x="9575" y="7410"/>
                </a:lnTo>
                <a:lnTo>
                  <a:pt x="9567" y="7403"/>
                </a:lnTo>
                <a:lnTo>
                  <a:pt x="9558" y="7396"/>
                </a:lnTo>
                <a:lnTo>
                  <a:pt x="9550" y="7392"/>
                </a:lnTo>
                <a:lnTo>
                  <a:pt x="9541" y="7387"/>
                </a:lnTo>
                <a:lnTo>
                  <a:pt x="9530" y="7383"/>
                </a:lnTo>
                <a:lnTo>
                  <a:pt x="9520" y="7381"/>
                </a:lnTo>
                <a:lnTo>
                  <a:pt x="9509" y="7380"/>
                </a:lnTo>
                <a:lnTo>
                  <a:pt x="9499" y="7378"/>
                </a:lnTo>
                <a:lnTo>
                  <a:pt x="9489" y="7378"/>
                </a:lnTo>
                <a:lnTo>
                  <a:pt x="9478" y="7381"/>
                </a:lnTo>
                <a:lnTo>
                  <a:pt x="9468" y="7383"/>
                </a:lnTo>
                <a:lnTo>
                  <a:pt x="9456" y="7386"/>
                </a:lnTo>
                <a:lnTo>
                  <a:pt x="9446" y="7392"/>
                </a:lnTo>
                <a:lnTo>
                  <a:pt x="9437" y="7397"/>
                </a:lnTo>
                <a:lnTo>
                  <a:pt x="9428" y="7404"/>
                </a:lnTo>
                <a:lnTo>
                  <a:pt x="9421" y="7411"/>
                </a:lnTo>
                <a:lnTo>
                  <a:pt x="9413" y="7419"/>
                </a:lnTo>
                <a:lnTo>
                  <a:pt x="9407" y="7428"/>
                </a:lnTo>
                <a:lnTo>
                  <a:pt x="9402" y="7437"/>
                </a:lnTo>
                <a:lnTo>
                  <a:pt x="9397" y="7446"/>
                </a:lnTo>
                <a:lnTo>
                  <a:pt x="9394" y="7456"/>
                </a:lnTo>
                <a:lnTo>
                  <a:pt x="9391" y="7466"/>
                </a:lnTo>
                <a:lnTo>
                  <a:pt x="9389" y="7477"/>
                </a:lnTo>
                <a:lnTo>
                  <a:pt x="9389" y="7487"/>
                </a:lnTo>
                <a:lnTo>
                  <a:pt x="9389" y="7497"/>
                </a:lnTo>
                <a:lnTo>
                  <a:pt x="9390" y="7509"/>
                </a:lnTo>
                <a:lnTo>
                  <a:pt x="9393" y="7519"/>
                </a:lnTo>
                <a:lnTo>
                  <a:pt x="9397" y="7530"/>
                </a:lnTo>
                <a:lnTo>
                  <a:pt x="9402" y="7540"/>
                </a:lnTo>
                <a:lnTo>
                  <a:pt x="9407" y="7549"/>
                </a:lnTo>
                <a:lnTo>
                  <a:pt x="9414" y="7558"/>
                </a:lnTo>
                <a:lnTo>
                  <a:pt x="9421" y="7566"/>
                </a:lnTo>
                <a:lnTo>
                  <a:pt x="9430" y="7574"/>
                </a:lnTo>
                <a:lnTo>
                  <a:pt x="9437" y="7579"/>
                </a:lnTo>
                <a:lnTo>
                  <a:pt x="9446" y="7585"/>
                </a:lnTo>
                <a:lnTo>
                  <a:pt x="9456" y="7589"/>
                </a:lnTo>
                <a:lnTo>
                  <a:pt x="9467" y="7593"/>
                </a:lnTo>
                <a:lnTo>
                  <a:pt x="9477" y="7595"/>
                </a:lnTo>
                <a:lnTo>
                  <a:pt x="9487" y="7597"/>
                </a:lnTo>
                <a:lnTo>
                  <a:pt x="9497" y="7597"/>
                </a:lnTo>
                <a:lnTo>
                  <a:pt x="9508" y="7597"/>
                </a:lnTo>
                <a:lnTo>
                  <a:pt x="9518" y="7596"/>
                </a:lnTo>
                <a:lnTo>
                  <a:pt x="9529" y="7593"/>
                </a:lnTo>
                <a:lnTo>
                  <a:pt x="9539" y="7589"/>
                </a:lnTo>
                <a:lnTo>
                  <a:pt x="9550" y="7585"/>
                </a:lnTo>
                <a:close/>
                <a:moveTo>
                  <a:pt x="10776" y="6933"/>
                </a:moveTo>
                <a:lnTo>
                  <a:pt x="10786" y="6927"/>
                </a:lnTo>
                <a:lnTo>
                  <a:pt x="10795" y="6921"/>
                </a:lnTo>
                <a:lnTo>
                  <a:pt x="10803" y="6914"/>
                </a:lnTo>
                <a:lnTo>
                  <a:pt x="10809" y="6905"/>
                </a:lnTo>
                <a:lnTo>
                  <a:pt x="10816" y="6897"/>
                </a:lnTo>
                <a:lnTo>
                  <a:pt x="10822" y="6888"/>
                </a:lnTo>
                <a:lnTo>
                  <a:pt x="10826" y="6878"/>
                </a:lnTo>
                <a:lnTo>
                  <a:pt x="10829" y="6868"/>
                </a:lnTo>
                <a:lnTo>
                  <a:pt x="10832" y="6858"/>
                </a:lnTo>
                <a:lnTo>
                  <a:pt x="10834" y="6848"/>
                </a:lnTo>
                <a:lnTo>
                  <a:pt x="10834" y="6837"/>
                </a:lnTo>
                <a:lnTo>
                  <a:pt x="10834" y="6826"/>
                </a:lnTo>
                <a:lnTo>
                  <a:pt x="10833" y="6816"/>
                </a:lnTo>
                <a:lnTo>
                  <a:pt x="10829" y="6805"/>
                </a:lnTo>
                <a:lnTo>
                  <a:pt x="10826" y="6795"/>
                </a:lnTo>
                <a:lnTo>
                  <a:pt x="10822" y="6785"/>
                </a:lnTo>
                <a:lnTo>
                  <a:pt x="10816" y="6775"/>
                </a:lnTo>
                <a:lnTo>
                  <a:pt x="10809" y="6767"/>
                </a:lnTo>
                <a:lnTo>
                  <a:pt x="10801" y="6758"/>
                </a:lnTo>
                <a:lnTo>
                  <a:pt x="10794" y="6751"/>
                </a:lnTo>
                <a:lnTo>
                  <a:pt x="10786" y="6744"/>
                </a:lnTo>
                <a:lnTo>
                  <a:pt x="10777" y="6740"/>
                </a:lnTo>
                <a:lnTo>
                  <a:pt x="10767" y="6735"/>
                </a:lnTo>
                <a:lnTo>
                  <a:pt x="10757" y="6731"/>
                </a:lnTo>
                <a:lnTo>
                  <a:pt x="10747" y="6729"/>
                </a:lnTo>
                <a:lnTo>
                  <a:pt x="10736" y="6728"/>
                </a:lnTo>
                <a:lnTo>
                  <a:pt x="10725" y="6726"/>
                </a:lnTo>
                <a:lnTo>
                  <a:pt x="10715" y="6726"/>
                </a:lnTo>
                <a:lnTo>
                  <a:pt x="10705" y="6729"/>
                </a:lnTo>
                <a:lnTo>
                  <a:pt x="10694" y="6731"/>
                </a:lnTo>
                <a:lnTo>
                  <a:pt x="10684" y="6734"/>
                </a:lnTo>
                <a:lnTo>
                  <a:pt x="10674" y="6740"/>
                </a:lnTo>
                <a:lnTo>
                  <a:pt x="10664" y="6745"/>
                </a:lnTo>
                <a:lnTo>
                  <a:pt x="10655" y="6752"/>
                </a:lnTo>
                <a:lnTo>
                  <a:pt x="10647" y="6759"/>
                </a:lnTo>
                <a:lnTo>
                  <a:pt x="10640" y="6767"/>
                </a:lnTo>
                <a:lnTo>
                  <a:pt x="10633" y="6776"/>
                </a:lnTo>
                <a:lnTo>
                  <a:pt x="10628" y="6785"/>
                </a:lnTo>
                <a:lnTo>
                  <a:pt x="10623" y="6794"/>
                </a:lnTo>
                <a:lnTo>
                  <a:pt x="10620" y="6804"/>
                </a:lnTo>
                <a:lnTo>
                  <a:pt x="10618" y="6814"/>
                </a:lnTo>
                <a:lnTo>
                  <a:pt x="10615" y="6825"/>
                </a:lnTo>
                <a:lnTo>
                  <a:pt x="10615" y="6835"/>
                </a:lnTo>
                <a:lnTo>
                  <a:pt x="10615" y="6845"/>
                </a:lnTo>
                <a:lnTo>
                  <a:pt x="10618" y="6857"/>
                </a:lnTo>
                <a:lnTo>
                  <a:pt x="10620" y="6867"/>
                </a:lnTo>
                <a:lnTo>
                  <a:pt x="10623" y="6878"/>
                </a:lnTo>
                <a:lnTo>
                  <a:pt x="10628" y="6888"/>
                </a:lnTo>
                <a:lnTo>
                  <a:pt x="10634" y="6897"/>
                </a:lnTo>
                <a:lnTo>
                  <a:pt x="10640" y="6906"/>
                </a:lnTo>
                <a:lnTo>
                  <a:pt x="10648" y="6914"/>
                </a:lnTo>
                <a:lnTo>
                  <a:pt x="10656" y="6922"/>
                </a:lnTo>
                <a:lnTo>
                  <a:pt x="10665" y="6927"/>
                </a:lnTo>
                <a:lnTo>
                  <a:pt x="10674" y="6933"/>
                </a:lnTo>
                <a:lnTo>
                  <a:pt x="10683" y="6937"/>
                </a:lnTo>
                <a:lnTo>
                  <a:pt x="10693" y="6941"/>
                </a:lnTo>
                <a:lnTo>
                  <a:pt x="10703" y="6943"/>
                </a:lnTo>
                <a:lnTo>
                  <a:pt x="10713" y="6945"/>
                </a:lnTo>
                <a:lnTo>
                  <a:pt x="10724" y="6945"/>
                </a:lnTo>
                <a:lnTo>
                  <a:pt x="10734" y="6945"/>
                </a:lnTo>
                <a:lnTo>
                  <a:pt x="10745" y="6944"/>
                </a:lnTo>
                <a:lnTo>
                  <a:pt x="10755" y="6941"/>
                </a:lnTo>
                <a:lnTo>
                  <a:pt x="10766" y="6937"/>
                </a:lnTo>
                <a:lnTo>
                  <a:pt x="10776" y="6933"/>
                </a:lnTo>
                <a:close/>
                <a:moveTo>
                  <a:pt x="12003" y="6281"/>
                </a:moveTo>
                <a:lnTo>
                  <a:pt x="12012" y="6275"/>
                </a:lnTo>
                <a:lnTo>
                  <a:pt x="12021" y="6269"/>
                </a:lnTo>
                <a:lnTo>
                  <a:pt x="12029" y="6262"/>
                </a:lnTo>
                <a:lnTo>
                  <a:pt x="12037" y="6253"/>
                </a:lnTo>
                <a:lnTo>
                  <a:pt x="12042" y="6245"/>
                </a:lnTo>
                <a:lnTo>
                  <a:pt x="12048" y="6236"/>
                </a:lnTo>
                <a:lnTo>
                  <a:pt x="12052" y="6226"/>
                </a:lnTo>
                <a:lnTo>
                  <a:pt x="12056" y="6216"/>
                </a:lnTo>
                <a:lnTo>
                  <a:pt x="12059" y="6206"/>
                </a:lnTo>
                <a:lnTo>
                  <a:pt x="12060" y="6196"/>
                </a:lnTo>
                <a:lnTo>
                  <a:pt x="12061" y="6185"/>
                </a:lnTo>
                <a:lnTo>
                  <a:pt x="12060" y="6174"/>
                </a:lnTo>
                <a:lnTo>
                  <a:pt x="12059" y="6164"/>
                </a:lnTo>
                <a:lnTo>
                  <a:pt x="12057" y="6153"/>
                </a:lnTo>
                <a:lnTo>
                  <a:pt x="12052" y="6143"/>
                </a:lnTo>
                <a:lnTo>
                  <a:pt x="12048" y="6133"/>
                </a:lnTo>
                <a:lnTo>
                  <a:pt x="12042" y="6123"/>
                </a:lnTo>
                <a:lnTo>
                  <a:pt x="12035" y="6115"/>
                </a:lnTo>
                <a:lnTo>
                  <a:pt x="12029" y="6106"/>
                </a:lnTo>
                <a:lnTo>
                  <a:pt x="12021" y="6099"/>
                </a:lnTo>
                <a:lnTo>
                  <a:pt x="12012" y="6092"/>
                </a:lnTo>
                <a:lnTo>
                  <a:pt x="12003" y="6088"/>
                </a:lnTo>
                <a:lnTo>
                  <a:pt x="11993" y="6083"/>
                </a:lnTo>
                <a:lnTo>
                  <a:pt x="11984" y="6079"/>
                </a:lnTo>
                <a:lnTo>
                  <a:pt x="11974" y="6077"/>
                </a:lnTo>
                <a:lnTo>
                  <a:pt x="11963" y="6076"/>
                </a:lnTo>
                <a:lnTo>
                  <a:pt x="11952" y="6074"/>
                </a:lnTo>
                <a:lnTo>
                  <a:pt x="11941" y="6074"/>
                </a:lnTo>
                <a:lnTo>
                  <a:pt x="11931" y="6077"/>
                </a:lnTo>
                <a:lnTo>
                  <a:pt x="11921" y="6079"/>
                </a:lnTo>
                <a:lnTo>
                  <a:pt x="11910" y="6082"/>
                </a:lnTo>
                <a:lnTo>
                  <a:pt x="11900" y="6088"/>
                </a:lnTo>
                <a:lnTo>
                  <a:pt x="11891" y="6093"/>
                </a:lnTo>
                <a:lnTo>
                  <a:pt x="11882" y="6100"/>
                </a:lnTo>
                <a:lnTo>
                  <a:pt x="11874" y="6107"/>
                </a:lnTo>
                <a:lnTo>
                  <a:pt x="11866" y="6115"/>
                </a:lnTo>
                <a:lnTo>
                  <a:pt x="11861" y="6124"/>
                </a:lnTo>
                <a:lnTo>
                  <a:pt x="11855" y="6133"/>
                </a:lnTo>
                <a:lnTo>
                  <a:pt x="11850" y="6142"/>
                </a:lnTo>
                <a:lnTo>
                  <a:pt x="11847" y="6152"/>
                </a:lnTo>
                <a:lnTo>
                  <a:pt x="11844" y="6162"/>
                </a:lnTo>
                <a:lnTo>
                  <a:pt x="11843" y="6173"/>
                </a:lnTo>
                <a:lnTo>
                  <a:pt x="11842" y="6183"/>
                </a:lnTo>
                <a:lnTo>
                  <a:pt x="11843" y="6193"/>
                </a:lnTo>
                <a:lnTo>
                  <a:pt x="11844" y="6205"/>
                </a:lnTo>
                <a:lnTo>
                  <a:pt x="11846" y="6215"/>
                </a:lnTo>
                <a:lnTo>
                  <a:pt x="11850" y="6226"/>
                </a:lnTo>
                <a:lnTo>
                  <a:pt x="11855" y="6236"/>
                </a:lnTo>
                <a:lnTo>
                  <a:pt x="11861" y="6245"/>
                </a:lnTo>
                <a:lnTo>
                  <a:pt x="11867" y="6254"/>
                </a:lnTo>
                <a:lnTo>
                  <a:pt x="11874" y="6262"/>
                </a:lnTo>
                <a:lnTo>
                  <a:pt x="11882" y="6270"/>
                </a:lnTo>
                <a:lnTo>
                  <a:pt x="11891" y="6275"/>
                </a:lnTo>
                <a:lnTo>
                  <a:pt x="11900" y="6281"/>
                </a:lnTo>
                <a:lnTo>
                  <a:pt x="11910" y="6285"/>
                </a:lnTo>
                <a:lnTo>
                  <a:pt x="11919" y="6289"/>
                </a:lnTo>
                <a:lnTo>
                  <a:pt x="11929" y="6291"/>
                </a:lnTo>
                <a:lnTo>
                  <a:pt x="11940" y="6293"/>
                </a:lnTo>
                <a:lnTo>
                  <a:pt x="11950" y="6293"/>
                </a:lnTo>
                <a:lnTo>
                  <a:pt x="11961" y="6293"/>
                </a:lnTo>
                <a:lnTo>
                  <a:pt x="11972" y="6292"/>
                </a:lnTo>
                <a:lnTo>
                  <a:pt x="11982" y="6289"/>
                </a:lnTo>
                <a:lnTo>
                  <a:pt x="11993" y="6285"/>
                </a:lnTo>
                <a:lnTo>
                  <a:pt x="12003" y="6281"/>
                </a:lnTo>
                <a:close/>
                <a:moveTo>
                  <a:pt x="6521" y="10769"/>
                </a:moveTo>
                <a:lnTo>
                  <a:pt x="6530" y="10763"/>
                </a:lnTo>
                <a:lnTo>
                  <a:pt x="6539" y="10756"/>
                </a:lnTo>
                <a:lnTo>
                  <a:pt x="6547" y="10749"/>
                </a:lnTo>
                <a:lnTo>
                  <a:pt x="6555" y="10742"/>
                </a:lnTo>
                <a:lnTo>
                  <a:pt x="6560" y="10733"/>
                </a:lnTo>
                <a:lnTo>
                  <a:pt x="6566" y="10724"/>
                </a:lnTo>
                <a:lnTo>
                  <a:pt x="6570" y="10715"/>
                </a:lnTo>
                <a:lnTo>
                  <a:pt x="6574" y="10705"/>
                </a:lnTo>
                <a:lnTo>
                  <a:pt x="6577" y="10694"/>
                </a:lnTo>
                <a:lnTo>
                  <a:pt x="6578" y="10683"/>
                </a:lnTo>
                <a:lnTo>
                  <a:pt x="6579" y="10673"/>
                </a:lnTo>
                <a:lnTo>
                  <a:pt x="6578" y="10663"/>
                </a:lnTo>
                <a:lnTo>
                  <a:pt x="6577" y="10652"/>
                </a:lnTo>
                <a:lnTo>
                  <a:pt x="6575" y="10642"/>
                </a:lnTo>
                <a:lnTo>
                  <a:pt x="6572" y="10630"/>
                </a:lnTo>
                <a:lnTo>
                  <a:pt x="6566" y="10620"/>
                </a:lnTo>
                <a:lnTo>
                  <a:pt x="6560" y="10611"/>
                </a:lnTo>
                <a:lnTo>
                  <a:pt x="6554" y="10602"/>
                </a:lnTo>
                <a:lnTo>
                  <a:pt x="6547" y="10595"/>
                </a:lnTo>
                <a:lnTo>
                  <a:pt x="6539" y="10587"/>
                </a:lnTo>
                <a:lnTo>
                  <a:pt x="6530" y="10581"/>
                </a:lnTo>
                <a:lnTo>
                  <a:pt x="6521" y="10575"/>
                </a:lnTo>
                <a:lnTo>
                  <a:pt x="6511" y="10571"/>
                </a:lnTo>
                <a:lnTo>
                  <a:pt x="6502" y="10568"/>
                </a:lnTo>
                <a:lnTo>
                  <a:pt x="6492" y="10564"/>
                </a:lnTo>
                <a:lnTo>
                  <a:pt x="6481" y="10563"/>
                </a:lnTo>
                <a:lnTo>
                  <a:pt x="6471" y="10562"/>
                </a:lnTo>
                <a:lnTo>
                  <a:pt x="6459" y="10563"/>
                </a:lnTo>
                <a:lnTo>
                  <a:pt x="6449" y="10564"/>
                </a:lnTo>
                <a:lnTo>
                  <a:pt x="6439" y="10567"/>
                </a:lnTo>
                <a:lnTo>
                  <a:pt x="6428" y="10571"/>
                </a:lnTo>
                <a:lnTo>
                  <a:pt x="6418" y="10575"/>
                </a:lnTo>
                <a:lnTo>
                  <a:pt x="6409" y="10581"/>
                </a:lnTo>
                <a:lnTo>
                  <a:pt x="6400" y="10588"/>
                </a:lnTo>
                <a:lnTo>
                  <a:pt x="6392" y="10595"/>
                </a:lnTo>
                <a:lnTo>
                  <a:pt x="6384" y="10602"/>
                </a:lnTo>
                <a:lnTo>
                  <a:pt x="6379" y="10611"/>
                </a:lnTo>
                <a:lnTo>
                  <a:pt x="6373" y="10620"/>
                </a:lnTo>
                <a:lnTo>
                  <a:pt x="6369" y="10630"/>
                </a:lnTo>
                <a:lnTo>
                  <a:pt x="6365" y="10641"/>
                </a:lnTo>
                <a:lnTo>
                  <a:pt x="6362" y="10651"/>
                </a:lnTo>
                <a:lnTo>
                  <a:pt x="6361" y="10661"/>
                </a:lnTo>
                <a:lnTo>
                  <a:pt x="6360" y="10671"/>
                </a:lnTo>
                <a:lnTo>
                  <a:pt x="6361" y="10682"/>
                </a:lnTo>
                <a:lnTo>
                  <a:pt x="6362" y="10692"/>
                </a:lnTo>
                <a:lnTo>
                  <a:pt x="6364" y="10703"/>
                </a:lnTo>
                <a:lnTo>
                  <a:pt x="6369" y="10714"/>
                </a:lnTo>
                <a:lnTo>
                  <a:pt x="6373" y="10724"/>
                </a:lnTo>
                <a:lnTo>
                  <a:pt x="6379" y="10733"/>
                </a:lnTo>
                <a:lnTo>
                  <a:pt x="6386" y="10742"/>
                </a:lnTo>
                <a:lnTo>
                  <a:pt x="6392" y="10751"/>
                </a:lnTo>
                <a:lnTo>
                  <a:pt x="6400" y="10757"/>
                </a:lnTo>
                <a:lnTo>
                  <a:pt x="6409" y="10763"/>
                </a:lnTo>
                <a:lnTo>
                  <a:pt x="6418" y="10769"/>
                </a:lnTo>
                <a:lnTo>
                  <a:pt x="6428" y="10773"/>
                </a:lnTo>
                <a:lnTo>
                  <a:pt x="6437" y="10776"/>
                </a:lnTo>
                <a:lnTo>
                  <a:pt x="6447" y="10780"/>
                </a:lnTo>
                <a:lnTo>
                  <a:pt x="6458" y="10781"/>
                </a:lnTo>
                <a:lnTo>
                  <a:pt x="6468" y="10782"/>
                </a:lnTo>
                <a:lnTo>
                  <a:pt x="6480" y="10781"/>
                </a:lnTo>
                <a:lnTo>
                  <a:pt x="6490" y="10780"/>
                </a:lnTo>
                <a:lnTo>
                  <a:pt x="6501" y="10777"/>
                </a:lnTo>
                <a:lnTo>
                  <a:pt x="6511" y="10774"/>
                </a:lnTo>
                <a:lnTo>
                  <a:pt x="6521" y="10769"/>
                </a:lnTo>
                <a:close/>
                <a:moveTo>
                  <a:pt x="7747" y="10117"/>
                </a:moveTo>
                <a:lnTo>
                  <a:pt x="7757" y="10111"/>
                </a:lnTo>
                <a:lnTo>
                  <a:pt x="7766" y="10104"/>
                </a:lnTo>
                <a:lnTo>
                  <a:pt x="7774" y="10097"/>
                </a:lnTo>
                <a:lnTo>
                  <a:pt x="7781" y="10090"/>
                </a:lnTo>
                <a:lnTo>
                  <a:pt x="7788" y="10081"/>
                </a:lnTo>
                <a:lnTo>
                  <a:pt x="7793" y="10072"/>
                </a:lnTo>
                <a:lnTo>
                  <a:pt x="7798" y="10063"/>
                </a:lnTo>
                <a:lnTo>
                  <a:pt x="7801" y="10053"/>
                </a:lnTo>
                <a:lnTo>
                  <a:pt x="7803" y="10042"/>
                </a:lnTo>
                <a:lnTo>
                  <a:pt x="7806" y="10031"/>
                </a:lnTo>
                <a:lnTo>
                  <a:pt x="7806" y="10021"/>
                </a:lnTo>
                <a:lnTo>
                  <a:pt x="7806" y="10011"/>
                </a:lnTo>
                <a:lnTo>
                  <a:pt x="7803" y="10000"/>
                </a:lnTo>
                <a:lnTo>
                  <a:pt x="7801" y="9990"/>
                </a:lnTo>
                <a:lnTo>
                  <a:pt x="7798" y="9978"/>
                </a:lnTo>
                <a:lnTo>
                  <a:pt x="7793" y="9968"/>
                </a:lnTo>
                <a:lnTo>
                  <a:pt x="7788" y="9959"/>
                </a:lnTo>
                <a:lnTo>
                  <a:pt x="7781" y="9950"/>
                </a:lnTo>
                <a:lnTo>
                  <a:pt x="7773" y="9943"/>
                </a:lnTo>
                <a:lnTo>
                  <a:pt x="7765" y="9935"/>
                </a:lnTo>
                <a:lnTo>
                  <a:pt x="7756" y="9929"/>
                </a:lnTo>
                <a:lnTo>
                  <a:pt x="7747" y="9924"/>
                </a:lnTo>
                <a:lnTo>
                  <a:pt x="7738" y="9919"/>
                </a:lnTo>
                <a:lnTo>
                  <a:pt x="7728" y="9916"/>
                </a:lnTo>
                <a:lnTo>
                  <a:pt x="7718" y="9912"/>
                </a:lnTo>
                <a:lnTo>
                  <a:pt x="7708" y="9911"/>
                </a:lnTo>
                <a:lnTo>
                  <a:pt x="7697" y="9910"/>
                </a:lnTo>
                <a:lnTo>
                  <a:pt x="7687" y="9911"/>
                </a:lnTo>
                <a:lnTo>
                  <a:pt x="7676" y="9912"/>
                </a:lnTo>
                <a:lnTo>
                  <a:pt x="7665" y="9915"/>
                </a:lnTo>
                <a:lnTo>
                  <a:pt x="7655" y="9919"/>
                </a:lnTo>
                <a:lnTo>
                  <a:pt x="7645" y="9924"/>
                </a:lnTo>
                <a:lnTo>
                  <a:pt x="7635" y="9929"/>
                </a:lnTo>
                <a:lnTo>
                  <a:pt x="7626" y="9936"/>
                </a:lnTo>
                <a:lnTo>
                  <a:pt x="7618" y="9943"/>
                </a:lnTo>
                <a:lnTo>
                  <a:pt x="7612" y="9950"/>
                </a:lnTo>
                <a:lnTo>
                  <a:pt x="7605" y="9959"/>
                </a:lnTo>
                <a:lnTo>
                  <a:pt x="7599" y="9968"/>
                </a:lnTo>
                <a:lnTo>
                  <a:pt x="7595" y="9978"/>
                </a:lnTo>
                <a:lnTo>
                  <a:pt x="7591" y="9989"/>
                </a:lnTo>
                <a:lnTo>
                  <a:pt x="7589" y="9999"/>
                </a:lnTo>
                <a:lnTo>
                  <a:pt x="7587" y="10009"/>
                </a:lnTo>
                <a:lnTo>
                  <a:pt x="7587" y="10019"/>
                </a:lnTo>
                <a:lnTo>
                  <a:pt x="7587" y="10030"/>
                </a:lnTo>
                <a:lnTo>
                  <a:pt x="7588" y="10040"/>
                </a:lnTo>
                <a:lnTo>
                  <a:pt x="7591" y="10051"/>
                </a:lnTo>
                <a:lnTo>
                  <a:pt x="7595" y="10062"/>
                </a:lnTo>
                <a:lnTo>
                  <a:pt x="7599" y="10072"/>
                </a:lnTo>
                <a:lnTo>
                  <a:pt x="7605" y="10082"/>
                </a:lnTo>
                <a:lnTo>
                  <a:pt x="7612" y="10090"/>
                </a:lnTo>
                <a:lnTo>
                  <a:pt x="7620" y="10097"/>
                </a:lnTo>
                <a:lnTo>
                  <a:pt x="7627" y="10105"/>
                </a:lnTo>
                <a:lnTo>
                  <a:pt x="7635" y="10112"/>
                </a:lnTo>
                <a:lnTo>
                  <a:pt x="7645" y="10117"/>
                </a:lnTo>
                <a:lnTo>
                  <a:pt x="7654" y="10121"/>
                </a:lnTo>
                <a:lnTo>
                  <a:pt x="7664" y="10124"/>
                </a:lnTo>
                <a:lnTo>
                  <a:pt x="7674" y="10128"/>
                </a:lnTo>
                <a:lnTo>
                  <a:pt x="7685" y="10129"/>
                </a:lnTo>
                <a:lnTo>
                  <a:pt x="7696" y="10130"/>
                </a:lnTo>
                <a:lnTo>
                  <a:pt x="7706" y="10129"/>
                </a:lnTo>
                <a:lnTo>
                  <a:pt x="7717" y="10128"/>
                </a:lnTo>
                <a:lnTo>
                  <a:pt x="7727" y="10125"/>
                </a:lnTo>
                <a:lnTo>
                  <a:pt x="7737" y="10122"/>
                </a:lnTo>
                <a:lnTo>
                  <a:pt x="7747" y="10117"/>
                </a:lnTo>
                <a:close/>
                <a:moveTo>
                  <a:pt x="8975" y="9465"/>
                </a:moveTo>
                <a:lnTo>
                  <a:pt x="8984" y="9459"/>
                </a:lnTo>
                <a:lnTo>
                  <a:pt x="8992" y="9452"/>
                </a:lnTo>
                <a:lnTo>
                  <a:pt x="9000" y="9445"/>
                </a:lnTo>
                <a:lnTo>
                  <a:pt x="9008" y="9438"/>
                </a:lnTo>
                <a:lnTo>
                  <a:pt x="9014" y="9429"/>
                </a:lnTo>
                <a:lnTo>
                  <a:pt x="9019" y="9420"/>
                </a:lnTo>
                <a:lnTo>
                  <a:pt x="9024" y="9411"/>
                </a:lnTo>
                <a:lnTo>
                  <a:pt x="9027" y="9401"/>
                </a:lnTo>
                <a:lnTo>
                  <a:pt x="9029" y="9390"/>
                </a:lnTo>
                <a:lnTo>
                  <a:pt x="9032" y="9379"/>
                </a:lnTo>
                <a:lnTo>
                  <a:pt x="9032" y="9369"/>
                </a:lnTo>
                <a:lnTo>
                  <a:pt x="9032" y="9359"/>
                </a:lnTo>
                <a:lnTo>
                  <a:pt x="9031" y="9348"/>
                </a:lnTo>
                <a:lnTo>
                  <a:pt x="9028" y="9338"/>
                </a:lnTo>
                <a:lnTo>
                  <a:pt x="9024" y="9327"/>
                </a:lnTo>
                <a:lnTo>
                  <a:pt x="9019" y="9316"/>
                </a:lnTo>
                <a:lnTo>
                  <a:pt x="9014" y="9307"/>
                </a:lnTo>
                <a:lnTo>
                  <a:pt x="9007" y="9298"/>
                </a:lnTo>
                <a:lnTo>
                  <a:pt x="9000" y="9291"/>
                </a:lnTo>
                <a:lnTo>
                  <a:pt x="8991" y="9283"/>
                </a:lnTo>
                <a:lnTo>
                  <a:pt x="8984" y="9277"/>
                </a:lnTo>
                <a:lnTo>
                  <a:pt x="8975" y="9272"/>
                </a:lnTo>
                <a:lnTo>
                  <a:pt x="8964" y="9267"/>
                </a:lnTo>
                <a:lnTo>
                  <a:pt x="8954" y="9264"/>
                </a:lnTo>
                <a:lnTo>
                  <a:pt x="8944" y="9260"/>
                </a:lnTo>
                <a:lnTo>
                  <a:pt x="8934" y="9259"/>
                </a:lnTo>
                <a:lnTo>
                  <a:pt x="8924" y="9258"/>
                </a:lnTo>
                <a:lnTo>
                  <a:pt x="8913" y="9259"/>
                </a:lnTo>
                <a:lnTo>
                  <a:pt x="8903" y="9260"/>
                </a:lnTo>
                <a:lnTo>
                  <a:pt x="8892" y="9263"/>
                </a:lnTo>
                <a:lnTo>
                  <a:pt x="8882" y="9267"/>
                </a:lnTo>
                <a:lnTo>
                  <a:pt x="8871" y="9272"/>
                </a:lnTo>
                <a:lnTo>
                  <a:pt x="8861" y="9277"/>
                </a:lnTo>
                <a:lnTo>
                  <a:pt x="8854" y="9284"/>
                </a:lnTo>
                <a:lnTo>
                  <a:pt x="8845" y="9291"/>
                </a:lnTo>
                <a:lnTo>
                  <a:pt x="8838" y="9298"/>
                </a:lnTo>
                <a:lnTo>
                  <a:pt x="8831" y="9307"/>
                </a:lnTo>
                <a:lnTo>
                  <a:pt x="8827" y="9316"/>
                </a:lnTo>
                <a:lnTo>
                  <a:pt x="8822" y="9327"/>
                </a:lnTo>
                <a:lnTo>
                  <a:pt x="8818" y="9337"/>
                </a:lnTo>
                <a:lnTo>
                  <a:pt x="8815" y="9347"/>
                </a:lnTo>
                <a:lnTo>
                  <a:pt x="8814" y="9357"/>
                </a:lnTo>
                <a:lnTo>
                  <a:pt x="8813" y="9367"/>
                </a:lnTo>
                <a:lnTo>
                  <a:pt x="8814" y="9378"/>
                </a:lnTo>
                <a:lnTo>
                  <a:pt x="8815" y="9388"/>
                </a:lnTo>
                <a:lnTo>
                  <a:pt x="8818" y="9399"/>
                </a:lnTo>
                <a:lnTo>
                  <a:pt x="8821" y="9410"/>
                </a:lnTo>
                <a:lnTo>
                  <a:pt x="8827" y="9420"/>
                </a:lnTo>
                <a:lnTo>
                  <a:pt x="8832" y="9429"/>
                </a:lnTo>
                <a:lnTo>
                  <a:pt x="8839" y="9438"/>
                </a:lnTo>
                <a:lnTo>
                  <a:pt x="8846" y="9447"/>
                </a:lnTo>
                <a:lnTo>
                  <a:pt x="8854" y="9453"/>
                </a:lnTo>
                <a:lnTo>
                  <a:pt x="8862" y="9459"/>
                </a:lnTo>
                <a:lnTo>
                  <a:pt x="8871" y="9465"/>
                </a:lnTo>
                <a:lnTo>
                  <a:pt x="8880" y="9469"/>
                </a:lnTo>
                <a:lnTo>
                  <a:pt x="8890" y="9472"/>
                </a:lnTo>
                <a:lnTo>
                  <a:pt x="8901" y="9476"/>
                </a:lnTo>
                <a:lnTo>
                  <a:pt x="8912" y="9477"/>
                </a:lnTo>
                <a:lnTo>
                  <a:pt x="8922" y="9478"/>
                </a:lnTo>
                <a:lnTo>
                  <a:pt x="8932" y="9477"/>
                </a:lnTo>
                <a:lnTo>
                  <a:pt x="8943" y="9476"/>
                </a:lnTo>
                <a:lnTo>
                  <a:pt x="8953" y="9474"/>
                </a:lnTo>
                <a:lnTo>
                  <a:pt x="8964" y="9470"/>
                </a:lnTo>
                <a:lnTo>
                  <a:pt x="8975" y="9465"/>
                </a:lnTo>
                <a:close/>
                <a:moveTo>
                  <a:pt x="10201" y="8813"/>
                </a:moveTo>
                <a:lnTo>
                  <a:pt x="10211" y="8807"/>
                </a:lnTo>
                <a:lnTo>
                  <a:pt x="10219" y="8800"/>
                </a:lnTo>
                <a:lnTo>
                  <a:pt x="10228" y="8793"/>
                </a:lnTo>
                <a:lnTo>
                  <a:pt x="10234" y="8786"/>
                </a:lnTo>
                <a:lnTo>
                  <a:pt x="10241" y="8777"/>
                </a:lnTo>
                <a:lnTo>
                  <a:pt x="10246" y="8768"/>
                </a:lnTo>
                <a:lnTo>
                  <a:pt x="10250" y="8759"/>
                </a:lnTo>
                <a:lnTo>
                  <a:pt x="10254" y="8749"/>
                </a:lnTo>
                <a:lnTo>
                  <a:pt x="10257" y="8738"/>
                </a:lnTo>
                <a:lnTo>
                  <a:pt x="10258" y="8727"/>
                </a:lnTo>
                <a:lnTo>
                  <a:pt x="10259" y="8717"/>
                </a:lnTo>
                <a:lnTo>
                  <a:pt x="10259" y="8707"/>
                </a:lnTo>
                <a:lnTo>
                  <a:pt x="10257" y="8696"/>
                </a:lnTo>
                <a:lnTo>
                  <a:pt x="10254" y="8686"/>
                </a:lnTo>
                <a:lnTo>
                  <a:pt x="10251" y="8675"/>
                </a:lnTo>
                <a:lnTo>
                  <a:pt x="10246" y="8664"/>
                </a:lnTo>
                <a:lnTo>
                  <a:pt x="10240" y="8655"/>
                </a:lnTo>
                <a:lnTo>
                  <a:pt x="10233" y="8646"/>
                </a:lnTo>
                <a:lnTo>
                  <a:pt x="10226" y="8639"/>
                </a:lnTo>
                <a:lnTo>
                  <a:pt x="10219" y="8631"/>
                </a:lnTo>
                <a:lnTo>
                  <a:pt x="10210" y="8625"/>
                </a:lnTo>
                <a:lnTo>
                  <a:pt x="10201" y="8620"/>
                </a:lnTo>
                <a:lnTo>
                  <a:pt x="10192" y="8615"/>
                </a:lnTo>
                <a:lnTo>
                  <a:pt x="10182" y="8612"/>
                </a:lnTo>
                <a:lnTo>
                  <a:pt x="10172" y="8608"/>
                </a:lnTo>
                <a:lnTo>
                  <a:pt x="10160" y="8607"/>
                </a:lnTo>
                <a:lnTo>
                  <a:pt x="10150" y="8606"/>
                </a:lnTo>
                <a:lnTo>
                  <a:pt x="10140" y="8607"/>
                </a:lnTo>
                <a:lnTo>
                  <a:pt x="10129" y="8608"/>
                </a:lnTo>
                <a:lnTo>
                  <a:pt x="10119" y="8611"/>
                </a:lnTo>
                <a:lnTo>
                  <a:pt x="10108" y="8615"/>
                </a:lnTo>
                <a:lnTo>
                  <a:pt x="10098" y="8620"/>
                </a:lnTo>
                <a:lnTo>
                  <a:pt x="10089" y="8625"/>
                </a:lnTo>
                <a:lnTo>
                  <a:pt x="10080" y="8632"/>
                </a:lnTo>
                <a:lnTo>
                  <a:pt x="10072" y="8639"/>
                </a:lnTo>
                <a:lnTo>
                  <a:pt x="10064" y="8646"/>
                </a:lnTo>
                <a:lnTo>
                  <a:pt x="10058" y="8655"/>
                </a:lnTo>
                <a:lnTo>
                  <a:pt x="10053" y="8664"/>
                </a:lnTo>
                <a:lnTo>
                  <a:pt x="10048" y="8675"/>
                </a:lnTo>
                <a:lnTo>
                  <a:pt x="10045" y="8685"/>
                </a:lnTo>
                <a:lnTo>
                  <a:pt x="10043" y="8695"/>
                </a:lnTo>
                <a:lnTo>
                  <a:pt x="10040" y="8705"/>
                </a:lnTo>
                <a:lnTo>
                  <a:pt x="10040" y="8715"/>
                </a:lnTo>
                <a:lnTo>
                  <a:pt x="10040" y="8726"/>
                </a:lnTo>
                <a:lnTo>
                  <a:pt x="10042" y="8736"/>
                </a:lnTo>
                <a:lnTo>
                  <a:pt x="10044" y="8747"/>
                </a:lnTo>
                <a:lnTo>
                  <a:pt x="10048" y="8758"/>
                </a:lnTo>
                <a:lnTo>
                  <a:pt x="10053" y="8768"/>
                </a:lnTo>
                <a:lnTo>
                  <a:pt x="10058" y="8778"/>
                </a:lnTo>
                <a:lnTo>
                  <a:pt x="10065" y="8786"/>
                </a:lnTo>
                <a:lnTo>
                  <a:pt x="10072" y="8793"/>
                </a:lnTo>
                <a:lnTo>
                  <a:pt x="10081" y="8801"/>
                </a:lnTo>
                <a:lnTo>
                  <a:pt x="10089" y="8808"/>
                </a:lnTo>
                <a:lnTo>
                  <a:pt x="10098" y="8813"/>
                </a:lnTo>
                <a:lnTo>
                  <a:pt x="10108" y="8817"/>
                </a:lnTo>
                <a:lnTo>
                  <a:pt x="10118" y="8820"/>
                </a:lnTo>
                <a:lnTo>
                  <a:pt x="10128" y="8824"/>
                </a:lnTo>
                <a:lnTo>
                  <a:pt x="10138" y="8825"/>
                </a:lnTo>
                <a:lnTo>
                  <a:pt x="10148" y="8826"/>
                </a:lnTo>
                <a:lnTo>
                  <a:pt x="10159" y="8825"/>
                </a:lnTo>
                <a:lnTo>
                  <a:pt x="10169" y="8824"/>
                </a:lnTo>
                <a:lnTo>
                  <a:pt x="10181" y="8822"/>
                </a:lnTo>
                <a:lnTo>
                  <a:pt x="10191" y="8818"/>
                </a:lnTo>
                <a:lnTo>
                  <a:pt x="10201" y="8813"/>
                </a:lnTo>
                <a:close/>
                <a:moveTo>
                  <a:pt x="11427" y="8161"/>
                </a:moveTo>
                <a:lnTo>
                  <a:pt x="11437" y="8155"/>
                </a:lnTo>
                <a:lnTo>
                  <a:pt x="11446" y="8148"/>
                </a:lnTo>
                <a:lnTo>
                  <a:pt x="11454" y="8141"/>
                </a:lnTo>
                <a:lnTo>
                  <a:pt x="11460" y="8134"/>
                </a:lnTo>
                <a:lnTo>
                  <a:pt x="11467" y="8125"/>
                </a:lnTo>
                <a:lnTo>
                  <a:pt x="11473" y="8116"/>
                </a:lnTo>
                <a:lnTo>
                  <a:pt x="11477" y="8107"/>
                </a:lnTo>
                <a:lnTo>
                  <a:pt x="11481" y="8097"/>
                </a:lnTo>
                <a:lnTo>
                  <a:pt x="11483" y="8086"/>
                </a:lnTo>
                <a:lnTo>
                  <a:pt x="11485" y="8075"/>
                </a:lnTo>
                <a:lnTo>
                  <a:pt x="11485" y="8065"/>
                </a:lnTo>
                <a:lnTo>
                  <a:pt x="11485" y="8055"/>
                </a:lnTo>
                <a:lnTo>
                  <a:pt x="11484" y="8044"/>
                </a:lnTo>
                <a:lnTo>
                  <a:pt x="11481" y="8034"/>
                </a:lnTo>
                <a:lnTo>
                  <a:pt x="11477" y="8023"/>
                </a:lnTo>
                <a:lnTo>
                  <a:pt x="11473" y="8012"/>
                </a:lnTo>
                <a:lnTo>
                  <a:pt x="11467" y="8003"/>
                </a:lnTo>
                <a:lnTo>
                  <a:pt x="11460" y="7994"/>
                </a:lnTo>
                <a:lnTo>
                  <a:pt x="11453" y="7987"/>
                </a:lnTo>
                <a:lnTo>
                  <a:pt x="11445" y="7979"/>
                </a:lnTo>
                <a:lnTo>
                  <a:pt x="11437" y="7973"/>
                </a:lnTo>
                <a:lnTo>
                  <a:pt x="11428" y="7968"/>
                </a:lnTo>
                <a:lnTo>
                  <a:pt x="11418" y="7963"/>
                </a:lnTo>
                <a:lnTo>
                  <a:pt x="11408" y="7960"/>
                </a:lnTo>
                <a:lnTo>
                  <a:pt x="11398" y="7956"/>
                </a:lnTo>
                <a:lnTo>
                  <a:pt x="11388" y="7955"/>
                </a:lnTo>
                <a:lnTo>
                  <a:pt x="11376" y="7954"/>
                </a:lnTo>
                <a:lnTo>
                  <a:pt x="11366" y="7955"/>
                </a:lnTo>
                <a:lnTo>
                  <a:pt x="11356" y="7956"/>
                </a:lnTo>
                <a:lnTo>
                  <a:pt x="11345" y="7959"/>
                </a:lnTo>
                <a:lnTo>
                  <a:pt x="11335" y="7963"/>
                </a:lnTo>
                <a:lnTo>
                  <a:pt x="11325" y="7968"/>
                </a:lnTo>
                <a:lnTo>
                  <a:pt x="11315" y="7973"/>
                </a:lnTo>
                <a:lnTo>
                  <a:pt x="11306" y="7980"/>
                </a:lnTo>
                <a:lnTo>
                  <a:pt x="11298" y="7987"/>
                </a:lnTo>
                <a:lnTo>
                  <a:pt x="11291" y="7994"/>
                </a:lnTo>
                <a:lnTo>
                  <a:pt x="11284" y="8003"/>
                </a:lnTo>
                <a:lnTo>
                  <a:pt x="11279" y="8012"/>
                </a:lnTo>
                <a:lnTo>
                  <a:pt x="11274" y="8023"/>
                </a:lnTo>
                <a:lnTo>
                  <a:pt x="11271" y="8033"/>
                </a:lnTo>
                <a:lnTo>
                  <a:pt x="11269" y="8043"/>
                </a:lnTo>
                <a:lnTo>
                  <a:pt x="11267" y="8053"/>
                </a:lnTo>
                <a:lnTo>
                  <a:pt x="11267" y="8063"/>
                </a:lnTo>
                <a:lnTo>
                  <a:pt x="11267" y="8074"/>
                </a:lnTo>
                <a:lnTo>
                  <a:pt x="11269" y="8084"/>
                </a:lnTo>
                <a:lnTo>
                  <a:pt x="11271" y="8095"/>
                </a:lnTo>
                <a:lnTo>
                  <a:pt x="11274" y="8106"/>
                </a:lnTo>
                <a:lnTo>
                  <a:pt x="11279" y="8116"/>
                </a:lnTo>
                <a:lnTo>
                  <a:pt x="11286" y="8126"/>
                </a:lnTo>
                <a:lnTo>
                  <a:pt x="11291" y="8134"/>
                </a:lnTo>
                <a:lnTo>
                  <a:pt x="11299" y="8143"/>
                </a:lnTo>
                <a:lnTo>
                  <a:pt x="11307" y="8149"/>
                </a:lnTo>
                <a:lnTo>
                  <a:pt x="11316" y="8156"/>
                </a:lnTo>
                <a:lnTo>
                  <a:pt x="11325" y="8161"/>
                </a:lnTo>
                <a:lnTo>
                  <a:pt x="11334" y="8165"/>
                </a:lnTo>
                <a:lnTo>
                  <a:pt x="11344" y="8170"/>
                </a:lnTo>
                <a:lnTo>
                  <a:pt x="11354" y="8172"/>
                </a:lnTo>
                <a:lnTo>
                  <a:pt x="11364" y="8173"/>
                </a:lnTo>
                <a:lnTo>
                  <a:pt x="11375" y="8174"/>
                </a:lnTo>
                <a:lnTo>
                  <a:pt x="11385" y="8173"/>
                </a:lnTo>
                <a:lnTo>
                  <a:pt x="11397" y="8172"/>
                </a:lnTo>
                <a:lnTo>
                  <a:pt x="11407" y="8170"/>
                </a:lnTo>
                <a:lnTo>
                  <a:pt x="11417" y="8166"/>
                </a:lnTo>
                <a:lnTo>
                  <a:pt x="11427" y="8161"/>
                </a:lnTo>
                <a:close/>
                <a:moveTo>
                  <a:pt x="12654" y="7509"/>
                </a:moveTo>
                <a:lnTo>
                  <a:pt x="12663" y="7503"/>
                </a:lnTo>
                <a:lnTo>
                  <a:pt x="12672" y="7496"/>
                </a:lnTo>
                <a:lnTo>
                  <a:pt x="12680" y="7489"/>
                </a:lnTo>
                <a:lnTo>
                  <a:pt x="12688" y="7482"/>
                </a:lnTo>
                <a:lnTo>
                  <a:pt x="12693" y="7473"/>
                </a:lnTo>
                <a:lnTo>
                  <a:pt x="12699" y="7464"/>
                </a:lnTo>
                <a:lnTo>
                  <a:pt x="12703" y="7455"/>
                </a:lnTo>
                <a:lnTo>
                  <a:pt x="12707" y="7445"/>
                </a:lnTo>
                <a:lnTo>
                  <a:pt x="12710" y="7434"/>
                </a:lnTo>
                <a:lnTo>
                  <a:pt x="12711" y="7423"/>
                </a:lnTo>
                <a:lnTo>
                  <a:pt x="12712" y="7413"/>
                </a:lnTo>
                <a:lnTo>
                  <a:pt x="12711" y="7403"/>
                </a:lnTo>
                <a:lnTo>
                  <a:pt x="12710" y="7392"/>
                </a:lnTo>
                <a:lnTo>
                  <a:pt x="12708" y="7382"/>
                </a:lnTo>
                <a:lnTo>
                  <a:pt x="12703" y="7371"/>
                </a:lnTo>
                <a:lnTo>
                  <a:pt x="12699" y="7360"/>
                </a:lnTo>
                <a:lnTo>
                  <a:pt x="12693" y="7351"/>
                </a:lnTo>
                <a:lnTo>
                  <a:pt x="12687" y="7342"/>
                </a:lnTo>
                <a:lnTo>
                  <a:pt x="12680" y="7335"/>
                </a:lnTo>
                <a:lnTo>
                  <a:pt x="12672" y="7327"/>
                </a:lnTo>
                <a:lnTo>
                  <a:pt x="12663" y="7321"/>
                </a:lnTo>
                <a:lnTo>
                  <a:pt x="12654" y="7316"/>
                </a:lnTo>
                <a:lnTo>
                  <a:pt x="12644" y="7311"/>
                </a:lnTo>
                <a:lnTo>
                  <a:pt x="12635" y="7308"/>
                </a:lnTo>
                <a:lnTo>
                  <a:pt x="12625" y="7304"/>
                </a:lnTo>
                <a:lnTo>
                  <a:pt x="12614" y="7303"/>
                </a:lnTo>
                <a:lnTo>
                  <a:pt x="12604" y="7302"/>
                </a:lnTo>
                <a:lnTo>
                  <a:pt x="12592" y="7303"/>
                </a:lnTo>
                <a:lnTo>
                  <a:pt x="12582" y="7304"/>
                </a:lnTo>
                <a:lnTo>
                  <a:pt x="12572" y="7307"/>
                </a:lnTo>
                <a:lnTo>
                  <a:pt x="12561" y="7311"/>
                </a:lnTo>
                <a:lnTo>
                  <a:pt x="12551" y="7316"/>
                </a:lnTo>
                <a:lnTo>
                  <a:pt x="12542" y="7321"/>
                </a:lnTo>
                <a:lnTo>
                  <a:pt x="12533" y="7328"/>
                </a:lnTo>
                <a:lnTo>
                  <a:pt x="12525" y="7335"/>
                </a:lnTo>
                <a:lnTo>
                  <a:pt x="12517" y="7342"/>
                </a:lnTo>
                <a:lnTo>
                  <a:pt x="12512" y="7351"/>
                </a:lnTo>
                <a:lnTo>
                  <a:pt x="12506" y="7360"/>
                </a:lnTo>
                <a:lnTo>
                  <a:pt x="12502" y="7371"/>
                </a:lnTo>
                <a:lnTo>
                  <a:pt x="12498" y="7381"/>
                </a:lnTo>
                <a:lnTo>
                  <a:pt x="12495" y="7391"/>
                </a:lnTo>
                <a:lnTo>
                  <a:pt x="12494" y="7401"/>
                </a:lnTo>
                <a:lnTo>
                  <a:pt x="12493" y="7411"/>
                </a:lnTo>
                <a:lnTo>
                  <a:pt x="12494" y="7422"/>
                </a:lnTo>
                <a:lnTo>
                  <a:pt x="12495" y="7432"/>
                </a:lnTo>
                <a:lnTo>
                  <a:pt x="12497" y="7443"/>
                </a:lnTo>
                <a:lnTo>
                  <a:pt x="12502" y="7454"/>
                </a:lnTo>
                <a:lnTo>
                  <a:pt x="12506" y="7464"/>
                </a:lnTo>
                <a:lnTo>
                  <a:pt x="12512" y="7474"/>
                </a:lnTo>
                <a:lnTo>
                  <a:pt x="12518" y="7482"/>
                </a:lnTo>
                <a:lnTo>
                  <a:pt x="12525" y="7491"/>
                </a:lnTo>
                <a:lnTo>
                  <a:pt x="12533" y="7497"/>
                </a:lnTo>
                <a:lnTo>
                  <a:pt x="12542" y="7504"/>
                </a:lnTo>
                <a:lnTo>
                  <a:pt x="12551" y="7509"/>
                </a:lnTo>
                <a:lnTo>
                  <a:pt x="12561" y="7513"/>
                </a:lnTo>
                <a:lnTo>
                  <a:pt x="12570" y="7516"/>
                </a:lnTo>
                <a:lnTo>
                  <a:pt x="12580" y="7520"/>
                </a:lnTo>
                <a:lnTo>
                  <a:pt x="12591" y="7521"/>
                </a:lnTo>
                <a:lnTo>
                  <a:pt x="12601" y="7522"/>
                </a:lnTo>
                <a:lnTo>
                  <a:pt x="12613" y="7521"/>
                </a:lnTo>
                <a:lnTo>
                  <a:pt x="12623" y="7520"/>
                </a:lnTo>
                <a:lnTo>
                  <a:pt x="12633" y="7518"/>
                </a:lnTo>
                <a:lnTo>
                  <a:pt x="12644" y="7514"/>
                </a:lnTo>
                <a:lnTo>
                  <a:pt x="12654" y="7509"/>
                </a:lnTo>
                <a:close/>
                <a:moveTo>
                  <a:pt x="12078" y="9389"/>
                </a:moveTo>
                <a:lnTo>
                  <a:pt x="12088" y="9384"/>
                </a:lnTo>
                <a:lnTo>
                  <a:pt x="12097" y="9377"/>
                </a:lnTo>
                <a:lnTo>
                  <a:pt x="12105" y="9369"/>
                </a:lnTo>
                <a:lnTo>
                  <a:pt x="12112" y="9361"/>
                </a:lnTo>
                <a:lnTo>
                  <a:pt x="12118" y="9353"/>
                </a:lnTo>
                <a:lnTo>
                  <a:pt x="12124" y="9343"/>
                </a:lnTo>
                <a:lnTo>
                  <a:pt x="12128" y="9334"/>
                </a:lnTo>
                <a:lnTo>
                  <a:pt x="12132" y="9324"/>
                </a:lnTo>
                <a:lnTo>
                  <a:pt x="12134" y="9314"/>
                </a:lnTo>
                <a:lnTo>
                  <a:pt x="12136" y="9304"/>
                </a:lnTo>
                <a:lnTo>
                  <a:pt x="12136" y="9293"/>
                </a:lnTo>
                <a:lnTo>
                  <a:pt x="12136" y="9283"/>
                </a:lnTo>
                <a:lnTo>
                  <a:pt x="12135" y="9272"/>
                </a:lnTo>
                <a:lnTo>
                  <a:pt x="12132" y="9261"/>
                </a:lnTo>
                <a:lnTo>
                  <a:pt x="12128" y="9251"/>
                </a:lnTo>
                <a:lnTo>
                  <a:pt x="12124" y="9241"/>
                </a:lnTo>
                <a:lnTo>
                  <a:pt x="12118" y="9231"/>
                </a:lnTo>
                <a:lnTo>
                  <a:pt x="12112" y="9222"/>
                </a:lnTo>
                <a:lnTo>
                  <a:pt x="12104" y="9214"/>
                </a:lnTo>
                <a:lnTo>
                  <a:pt x="12096" y="9208"/>
                </a:lnTo>
                <a:lnTo>
                  <a:pt x="12088" y="9201"/>
                </a:lnTo>
                <a:lnTo>
                  <a:pt x="12079" y="9195"/>
                </a:lnTo>
                <a:lnTo>
                  <a:pt x="12069" y="9191"/>
                </a:lnTo>
                <a:lnTo>
                  <a:pt x="12059" y="9187"/>
                </a:lnTo>
                <a:lnTo>
                  <a:pt x="12049" y="9185"/>
                </a:lnTo>
                <a:lnTo>
                  <a:pt x="12039" y="9183"/>
                </a:lnTo>
                <a:lnTo>
                  <a:pt x="12028" y="9183"/>
                </a:lnTo>
                <a:lnTo>
                  <a:pt x="12017" y="9183"/>
                </a:lnTo>
                <a:lnTo>
                  <a:pt x="12007" y="9185"/>
                </a:lnTo>
                <a:lnTo>
                  <a:pt x="11996" y="9187"/>
                </a:lnTo>
                <a:lnTo>
                  <a:pt x="11986" y="9191"/>
                </a:lnTo>
                <a:lnTo>
                  <a:pt x="11976" y="9195"/>
                </a:lnTo>
                <a:lnTo>
                  <a:pt x="11966" y="9201"/>
                </a:lnTo>
                <a:lnTo>
                  <a:pt x="11957" y="9208"/>
                </a:lnTo>
                <a:lnTo>
                  <a:pt x="11949" y="9215"/>
                </a:lnTo>
                <a:lnTo>
                  <a:pt x="11942" y="9223"/>
                </a:lnTo>
                <a:lnTo>
                  <a:pt x="11936" y="9231"/>
                </a:lnTo>
                <a:lnTo>
                  <a:pt x="11930" y="9241"/>
                </a:lnTo>
                <a:lnTo>
                  <a:pt x="11926" y="9250"/>
                </a:lnTo>
                <a:lnTo>
                  <a:pt x="11922" y="9260"/>
                </a:lnTo>
                <a:lnTo>
                  <a:pt x="11920" y="9270"/>
                </a:lnTo>
                <a:lnTo>
                  <a:pt x="11919" y="9280"/>
                </a:lnTo>
                <a:lnTo>
                  <a:pt x="11918" y="9292"/>
                </a:lnTo>
                <a:lnTo>
                  <a:pt x="11918" y="9302"/>
                </a:lnTo>
                <a:lnTo>
                  <a:pt x="11920" y="9313"/>
                </a:lnTo>
                <a:lnTo>
                  <a:pt x="11922" y="9323"/>
                </a:lnTo>
                <a:lnTo>
                  <a:pt x="11926" y="9333"/>
                </a:lnTo>
                <a:lnTo>
                  <a:pt x="11930" y="9343"/>
                </a:lnTo>
                <a:lnTo>
                  <a:pt x="11937" y="9353"/>
                </a:lnTo>
                <a:lnTo>
                  <a:pt x="11942" y="9362"/>
                </a:lnTo>
                <a:lnTo>
                  <a:pt x="11950" y="9370"/>
                </a:lnTo>
                <a:lnTo>
                  <a:pt x="11958" y="9377"/>
                </a:lnTo>
                <a:lnTo>
                  <a:pt x="11967" y="9384"/>
                </a:lnTo>
                <a:lnTo>
                  <a:pt x="11976" y="9389"/>
                </a:lnTo>
                <a:lnTo>
                  <a:pt x="11985" y="9394"/>
                </a:lnTo>
                <a:lnTo>
                  <a:pt x="11995" y="9397"/>
                </a:lnTo>
                <a:lnTo>
                  <a:pt x="12005" y="9399"/>
                </a:lnTo>
                <a:lnTo>
                  <a:pt x="12015" y="9402"/>
                </a:lnTo>
                <a:lnTo>
                  <a:pt x="12026" y="9402"/>
                </a:lnTo>
                <a:lnTo>
                  <a:pt x="12037" y="9402"/>
                </a:lnTo>
                <a:lnTo>
                  <a:pt x="12048" y="9399"/>
                </a:lnTo>
                <a:lnTo>
                  <a:pt x="12058" y="9397"/>
                </a:lnTo>
                <a:lnTo>
                  <a:pt x="12068" y="9394"/>
                </a:lnTo>
                <a:lnTo>
                  <a:pt x="12078" y="9389"/>
                </a:lnTo>
                <a:close/>
                <a:moveTo>
                  <a:pt x="13305" y="8737"/>
                </a:moveTo>
                <a:lnTo>
                  <a:pt x="13314" y="8732"/>
                </a:lnTo>
                <a:lnTo>
                  <a:pt x="13323" y="8725"/>
                </a:lnTo>
                <a:lnTo>
                  <a:pt x="13331" y="8717"/>
                </a:lnTo>
                <a:lnTo>
                  <a:pt x="13339" y="8709"/>
                </a:lnTo>
                <a:lnTo>
                  <a:pt x="13345" y="8701"/>
                </a:lnTo>
                <a:lnTo>
                  <a:pt x="13350" y="8691"/>
                </a:lnTo>
                <a:lnTo>
                  <a:pt x="13355" y="8682"/>
                </a:lnTo>
                <a:lnTo>
                  <a:pt x="13358" y="8672"/>
                </a:lnTo>
                <a:lnTo>
                  <a:pt x="13361" y="8662"/>
                </a:lnTo>
                <a:lnTo>
                  <a:pt x="13362" y="8652"/>
                </a:lnTo>
                <a:lnTo>
                  <a:pt x="13364" y="8641"/>
                </a:lnTo>
                <a:lnTo>
                  <a:pt x="13362" y="8631"/>
                </a:lnTo>
                <a:lnTo>
                  <a:pt x="13361" y="8620"/>
                </a:lnTo>
                <a:lnTo>
                  <a:pt x="13359" y="8609"/>
                </a:lnTo>
                <a:lnTo>
                  <a:pt x="13356" y="8599"/>
                </a:lnTo>
                <a:lnTo>
                  <a:pt x="13350" y="8589"/>
                </a:lnTo>
                <a:lnTo>
                  <a:pt x="13345" y="8579"/>
                </a:lnTo>
                <a:lnTo>
                  <a:pt x="13338" y="8570"/>
                </a:lnTo>
                <a:lnTo>
                  <a:pt x="13331" y="8562"/>
                </a:lnTo>
                <a:lnTo>
                  <a:pt x="13323" y="8556"/>
                </a:lnTo>
                <a:lnTo>
                  <a:pt x="13314" y="8549"/>
                </a:lnTo>
                <a:lnTo>
                  <a:pt x="13305" y="8543"/>
                </a:lnTo>
                <a:lnTo>
                  <a:pt x="13295" y="8539"/>
                </a:lnTo>
                <a:lnTo>
                  <a:pt x="13286" y="8535"/>
                </a:lnTo>
                <a:lnTo>
                  <a:pt x="13276" y="8533"/>
                </a:lnTo>
                <a:lnTo>
                  <a:pt x="13265" y="8531"/>
                </a:lnTo>
                <a:lnTo>
                  <a:pt x="13255" y="8531"/>
                </a:lnTo>
                <a:lnTo>
                  <a:pt x="13244" y="8531"/>
                </a:lnTo>
                <a:lnTo>
                  <a:pt x="13234" y="8533"/>
                </a:lnTo>
                <a:lnTo>
                  <a:pt x="13223" y="8535"/>
                </a:lnTo>
                <a:lnTo>
                  <a:pt x="13212" y="8539"/>
                </a:lnTo>
                <a:lnTo>
                  <a:pt x="13202" y="8543"/>
                </a:lnTo>
                <a:lnTo>
                  <a:pt x="13193" y="8549"/>
                </a:lnTo>
                <a:lnTo>
                  <a:pt x="13184" y="8556"/>
                </a:lnTo>
                <a:lnTo>
                  <a:pt x="13176" y="8563"/>
                </a:lnTo>
                <a:lnTo>
                  <a:pt x="13169" y="8571"/>
                </a:lnTo>
                <a:lnTo>
                  <a:pt x="13163" y="8579"/>
                </a:lnTo>
                <a:lnTo>
                  <a:pt x="13157" y="8589"/>
                </a:lnTo>
                <a:lnTo>
                  <a:pt x="13153" y="8598"/>
                </a:lnTo>
                <a:lnTo>
                  <a:pt x="13149" y="8608"/>
                </a:lnTo>
                <a:lnTo>
                  <a:pt x="13146" y="8618"/>
                </a:lnTo>
                <a:lnTo>
                  <a:pt x="13145" y="8628"/>
                </a:lnTo>
                <a:lnTo>
                  <a:pt x="13144" y="8640"/>
                </a:lnTo>
                <a:lnTo>
                  <a:pt x="13145" y="8650"/>
                </a:lnTo>
                <a:lnTo>
                  <a:pt x="13146" y="8661"/>
                </a:lnTo>
                <a:lnTo>
                  <a:pt x="13148" y="8671"/>
                </a:lnTo>
                <a:lnTo>
                  <a:pt x="13153" y="8681"/>
                </a:lnTo>
                <a:lnTo>
                  <a:pt x="13157" y="8691"/>
                </a:lnTo>
                <a:lnTo>
                  <a:pt x="13163" y="8701"/>
                </a:lnTo>
                <a:lnTo>
                  <a:pt x="13170" y="8710"/>
                </a:lnTo>
                <a:lnTo>
                  <a:pt x="13176" y="8718"/>
                </a:lnTo>
                <a:lnTo>
                  <a:pt x="13184" y="8725"/>
                </a:lnTo>
                <a:lnTo>
                  <a:pt x="13193" y="8732"/>
                </a:lnTo>
                <a:lnTo>
                  <a:pt x="13202" y="8737"/>
                </a:lnTo>
                <a:lnTo>
                  <a:pt x="13212" y="8742"/>
                </a:lnTo>
                <a:lnTo>
                  <a:pt x="13221" y="8745"/>
                </a:lnTo>
                <a:lnTo>
                  <a:pt x="13231" y="8747"/>
                </a:lnTo>
                <a:lnTo>
                  <a:pt x="13243" y="8750"/>
                </a:lnTo>
                <a:lnTo>
                  <a:pt x="13253" y="8750"/>
                </a:lnTo>
                <a:lnTo>
                  <a:pt x="13264" y="8750"/>
                </a:lnTo>
                <a:lnTo>
                  <a:pt x="13274" y="8747"/>
                </a:lnTo>
                <a:lnTo>
                  <a:pt x="13285" y="8745"/>
                </a:lnTo>
                <a:lnTo>
                  <a:pt x="13295" y="8742"/>
                </a:lnTo>
                <a:lnTo>
                  <a:pt x="13305" y="87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3" name="Line 6">
            <a:extLst>
              <a:ext uri="{FF2B5EF4-FFF2-40B4-BE49-F238E27FC236}">
                <a16:creationId xmlns:a16="http://schemas.microsoft.com/office/drawing/2014/main" id="{646894DA-A434-4E06-94D4-9D46FC53E5E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28444" y="2638807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" name="Line 7">
            <a:extLst>
              <a:ext uri="{FF2B5EF4-FFF2-40B4-BE49-F238E27FC236}">
                <a16:creationId xmlns:a16="http://schemas.microsoft.com/office/drawing/2014/main" id="{3CD6FC3B-D578-4255-B06E-77B9F3D06DD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31305" y="2866254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5" name="Line 8">
            <a:extLst>
              <a:ext uri="{FF2B5EF4-FFF2-40B4-BE49-F238E27FC236}">
                <a16:creationId xmlns:a16="http://schemas.microsoft.com/office/drawing/2014/main" id="{6AAC10AB-504D-48EF-AB52-1002463262F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641452" y="3093700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6" name="Line 9">
            <a:extLst>
              <a:ext uri="{FF2B5EF4-FFF2-40B4-BE49-F238E27FC236}">
                <a16:creationId xmlns:a16="http://schemas.microsoft.com/office/drawing/2014/main" id="{87748FBA-AD88-4C6B-8F6C-A7EA8F55BD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21960" y="3319716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339504-5D4A-6071-118F-606D73646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75813">
            <a:off x="9517099" y="2228977"/>
            <a:ext cx="853893" cy="7969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75F990-CD6E-2035-AB72-E7B4C824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499" y="927603"/>
            <a:ext cx="377481" cy="37748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8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6264808-B5BA-3748-AD9B-2C59B3AAB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5924300"/>
            <a:ext cx="4975040" cy="5752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C3327FF-27C9-1B66-4005-2C028D8255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56" y="-24731"/>
            <a:ext cx="6837334" cy="51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2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C3327FF-27C9-1B66-4005-2C028D825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56" y="-24731"/>
            <a:ext cx="6837334" cy="51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7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6264808-B5BA-3748-AD9B-2C59B3AAB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5924300"/>
            <a:ext cx="4975040" cy="5752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EF4F27-A8D0-A411-2927-1B67502CDD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51" y="-55762"/>
            <a:ext cx="6120849" cy="46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3767367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0975"/>
            <a:ext cx="2342980" cy="5384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EF4F27-A8D0-A411-2927-1B67502CDD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51" y="-55762"/>
            <a:ext cx="6120849" cy="46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 sz="160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F94D4F6-12A8-4E77-8E0E-1C6B384AC5DE}"/>
              </a:ext>
            </a:extLst>
          </p:cNvPr>
          <p:cNvGrpSpPr/>
          <p:nvPr userDrawn="1"/>
        </p:nvGrpSpPr>
        <p:grpSpPr>
          <a:xfrm rot="773496">
            <a:off x="2042443" y="3641229"/>
            <a:ext cx="2701075" cy="1353438"/>
            <a:chOff x="2059710" y="3788646"/>
            <a:chExt cx="3099904" cy="1553281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C5CDF21-6388-4696-9E3E-87D82076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109" y="3788646"/>
              <a:ext cx="2493908" cy="574364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F9407366-1BB6-4AA2-813E-8FCCD17E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9710" y="3966781"/>
              <a:ext cx="3099904" cy="7158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1523583-1E86-4E61-84DA-B885DDFD0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040" y="4231489"/>
              <a:ext cx="3096574" cy="71420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EE2D896-2989-4234-B9AB-6AA8292DB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231" y="4496196"/>
              <a:ext cx="2968383" cy="684242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A1E1BF52-0949-4EF0-A83E-5CD2E32D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074" y="4759238"/>
              <a:ext cx="2525540" cy="58268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:a16="http://schemas.microsoft.com/office/drawing/2014/main" id="{B3C01A24-40A1-4CFF-B36E-4C80324B4B30}"/>
              </a:ext>
            </a:extLst>
          </p:cNvPr>
          <p:cNvSpPr>
            <a:spLocks/>
          </p:cNvSpPr>
          <p:nvPr userDrawn="1"/>
        </p:nvSpPr>
        <p:spPr bwMode="auto">
          <a:xfrm>
            <a:off x="2431102" y="4654502"/>
            <a:ext cx="1103313" cy="1406525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33A4FDD-E96F-412E-A11D-6307D2055D12}"/>
              </a:ext>
            </a:extLst>
          </p:cNvPr>
          <p:cNvSpPr>
            <a:spLocks/>
          </p:cNvSpPr>
          <p:nvPr userDrawn="1"/>
        </p:nvSpPr>
        <p:spPr bwMode="auto">
          <a:xfrm>
            <a:off x="2561277" y="5287915"/>
            <a:ext cx="381000" cy="381000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22D7E23-F19A-47A0-894B-FA424CA8D485}"/>
              </a:ext>
            </a:extLst>
          </p:cNvPr>
          <p:cNvSpPr>
            <a:spLocks/>
          </p:cNvSpPr>
          <p:nvPr userDrawn="1"/>
        </p:nvSpPr>
        <p:spPr bwMode="auto">
          <a:xfrm>
            <a:off x="2083865" y="4654502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41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50579">
            <a:off x="667435" y="1742770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1074" y="3143894"/>
            <a:ext cx="4236460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450975"/>
            <a:ext cx="2342980" cy="5384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44FE52A-CE53-369F-33AE-34EEB5DE73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5924300"/>
            <a:ext cx="4975040" cy="5752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F41395-C70D-790B-A542-CD0AC31C73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56" y="1169877"/>
            <a:ext cx="6978016" cy="50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27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50579">
            <a:off x="667435" y="1742770"/>
            <a:ext cx="10800000" cy="540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celé prezentace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1074" y="3143894"/>
            <a:ext cx="4236460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r>
              <a:rPr lang="cs-CZ"/>
              <a:t>. </a:t>
            </a:r>
            <a:r>
              <a:rPr lang="cs-CZ" err="1"/>
              <a:t>xx</a:t>
            </a:r>
            <a:r>
              <a:rPr lang="cs-CZ"/>
              <a:t>. 2025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AC1989-BB8F-EB24-DB05-F6796A36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450975"/>
            <a:ext cx="2342980" cy="5384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F41395-C70D-790B-A542-CD0AC31C7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56" y="1169877"/>
            <a:ext cx="6978016" cy="50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1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5CF358EC-34A8-4867-8956-3BF8B9F6B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Autor</a:t>
            </a:r>
          </a:p>
        </p:txBody>
      </p:sp>
      <p:sp>
        <p:nvSpPr>
          <p:cNvPr id="18" name="Zástupný symbol pro text 6">
            <a:extLst>
              <a:ext uri="{FF2B5EF4-FFF2-40B4-BE49-F238E27FC236}">
                <a16:creationId xmlns:a16="http://schemas.microsoft.com/office/drawing/2014/main" id="{A431622F-AA7B-409D-AE99-59D33AD6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5617" y="1839071"/>
            <a:ext cx="7474382" cy="4552444"/>
          </a:xfrm>
          <a:prstGeom prst="rect">
            <a:avLst/>
          </a:prstGeom>
        </p:spPr>
        <p:txBody>
          <a:bodyPr/>
          <a:lstStyle>
            <a:lvl1pPr algn="l">
              <a:defRPr sz="2500" b="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Název oddílu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F94D4F6-12A8-4E77-8E0E-1C6B384AC5DE}"/>
              </a:ext>
            </a:extLst>
          </p:cNvPr>
          <p:cNvGrpSpPr/>
          <p:nvPr userDrawn="1"/>
        </p:nvGrpSpPr>
        <p:grpSpPr>
          <a:xfrm rot="773496">
            <a:off x="2042443" y="3641229"/>
            <a:ext cx="2701075" cy="1353438"/>
            <a:chOff x="2059710" y="3788646"/>
            <a:chExt cx="3099904" cy="1553281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9C5CDF21-6388-4696-9E3E-87D820760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109" y="3788646"/>
              <a:ext cx="2493908" cy="574364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F9407366-1BB6-4AA2-813E-8FCCD17E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9710" y="3966781"/>
              <a:ext cx="3099904" cy="715875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1523583-1E86-4E61-84DA-B885DDFD0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040" y="4231489"/>
              <a:ext cx="3096574" cy="71420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EE2D896-2989-4234-B9AB-6AA8292DB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1231" y="4496196"/>
              <a:ext cx="2968383" cy="684242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A1E1BF52-0949-4EF0-A83E-5CD2E32D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4074" y="4759238"/>
              <a:ext cx="2525540" cy="582689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36D28337-3A22-5C5C-3C18-7FC855E09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16" y="4807218"/>
            <a:ext cx="311150" cy="311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95BBB61-2997-AF55-BF33-EF0A75ECC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10" y="4365030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0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917104"/>
            <a:ext cx="7551081" cy="1543613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45FE912E-2439-4258-918D-1AE9880396C0}"/>
              </a:ext>
            </a:extLst>
          </p:cNvPr>
          <p:cNvSpPr>
            <a:spLocks/>
          </p:cNvSpPr>
          <p:nvPr userDrawn="1"/>
        </p:nvSpPr>
        <p:spPr bwMode="auto">
          <a:xfrm>
            <a:off x="4145269" y="6008959"/>
            <a:ext cx="186820" cy="181298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19FBBD4-34E0-6DED-B17E-841C7D4D1B59}"/>
              </a:ext>
            </a:extLst>
          </p:cNvPr>
          <p:cNvGrpSpPr/>
          <p:nvPr userDrawn="1"/>
        </p:nvGrpSpPr>
        <p:grpSpPr>
          <a:xfrm>
            <a:off x="1547850" y="3790212"/>
            <a:ext cx="2398058" cy="2218747"/>
            <a:chOff x="2468786" y="4448953"/>
            <a:chExt cx="2058174" cy="1904277"/>
          </a:xfrm>
        </p:grpSpPr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721551D1-A2C2-A847-BF7F-F05C4B8109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D505AF2F-E273-0B95-A58F-2957EFB9FC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95C8DB4A-594A-6B3D-AA0B-F7C0F3F039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EAC525A3-6757-D1B9-BB48-ED3E989E7B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35580C68-D413-1356-8561-E1B9E5475A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53FC9A21-CB7D-04FD-1D97-50AE804C1C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11">
              <a:extLst>
                <a:ext uri="{FF2B5EF4-FFF2-40B4-BE49-F238E27FC236}">
                  <a16:creationId xmlns:a16="http://schemas.microsoft.com/office/drawing/2014/main" id="{E027A7B6-EF53-A2CB-D201-26188734CD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12">
              <a:extLst>
                <a:ext uri="{FF2B5EF4-FFF2-40B4-BE49-F238E27FC236}">
                  <a16:creationId xmlns:a16="http://schemas.microsoft.com/office/drawing/2014/main" id="{6620A9C4-B54F-2F87-7035-354A66317C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13">
              <a:extLst>
                <a:ext uri="{FF2B5EF4-FFF2-40B4-BE49-F238E27FC236}">
                  <a16:creationId xmlns:a16="http://schemas.microsoft.com/office/drawing/2014/main" id="{063C74CE-C1C4-1600-9556-4EE23EE9E4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6EEA52AB-91A0-2169-CC29-66B554FD3E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15">
              <a:extLst>
                <a:ext uri="{FF2B5EF4-FFF2-40B4-BE49-F238E27FC236}">
                  <a16:creationId xmlns:a16="http://schemas.microsoft.com/office/drawing/2014/main" id="{5332DA8F-BB12-B763-EB04-0247E47D71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16">
              <a:extLst>
                <a:ext uri="{FF2B5EF4-FFF2-40B4-BE49-F238E27FC236}">
                  <a16:creationId xmlns:a16="http://schemas.microsoft.com/office/drawing/2014/main" id="{316CBE55-A65F-9B8A-9A42-BC2DA96D6C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17">
              <a:extLst>
                <a:ext uri="{FF2B5EF4-FFF2-40B4-BE49-F238E27FC236}">
                  <a16:creationId xmlns:a16="http://schemas.microsoft.com/office/drawing/2014/main" id="{07368313-4504-A0E9-A49A-ADD62F8442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41" name="Obrázek 40">
            <a:extLst>
              <a:ext uri="{FF2B5EF4-FFF2-40B4-BE49-F238E27FC236}">
                <a16:creationId xmlns:a16="http://schemas.microsoft.com/office/drawing/2014/main" id="{397859F5-2961-F5FF-D023-EF6D26B00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79821">
            <a:off x="2761346" y="4651934"/>
            <a:ext cx="474453" cy="430225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02B3ED3C-2EA9-B032-F261-417FE14E1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16" y="5435500"/>
            <a:ext cx="393700" cy="393700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6C21959B-93F4-AFA6-8C11-C1702E54DB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31" y="4420540"/>
            <a:ext cx="3111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69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931168"/>
            <a:ext cx="7551081" cy="15295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8" name="Freeform 37">
            <a:extLst>
              <a:ext uri="{FF2B5EF4-FFF2-40B4-BE49-F238E27FC236}">
                <a16:creationId xmlns:a16="http://schemas.microsoft.com/office/drawing/2014/main" id="{4A87530D-3E0C-495C-949B-AC17775578E6}"/>
              </a:ext>
            </a:extLst>
          </p:cNvPr>
          <p:cNvSpPr>
            <a:spLocks noEditPoints="1"/>
          </p:cNvSpPr>
          <p:nvPr userDrawn="1"/>
        </p:nvSpPr>
        <p:spPr bwMode="auto">
          <a:xfrm rot="1347529">
            <a:off x="1396753" y="4346391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C2952248-1C2E-45CD-8643-833BACBFF39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71798" y="4393919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41">
            <a:extLst>
              <a:ext uri="{FF2B5EF4-FFF2-40B4-BE49-F238E27FC236}">
                <a16:creationId xmlns:a16="http://schemas.microsoft.com/office/drawing/2014/main" id="{90F8E5C8-ADAF-4DFD-88CC-C1463F7128F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451507" y="4961279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650210BF-55C9-4F59-AE95-183E522EBAA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A22615-88D3-E962-2307-0623C20C4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79821">
            <a:off x="913163" y="5560798"/>
            <a:ext cx="474453" cy="4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840448"/>
            <a:ext cx="7551081" cy="162026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8279D426-F4EF-F387-C5F0-38E0CA4B9F3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143299" y="4144962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E889F2A9-C98B-1AD7-3A99-AB21630E2A2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330599" y="5217822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53ACA44A-A194-014D-B311-7BAF27DBB56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5880" y="4298023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7D95C7ED-3C44-E161-805F-D4F3677CDFB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8741" y="4525470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19607C10-BAE2-4E5E-C6B2-D816C29DF73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48888" y="4752916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EA005F8E-E9F9-E53E-BA55-A4E133F5175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429396" y="4978932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97A2E6D6-D3BF-0871-221E-5C4ADE137EF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595B0B-B9D3-4F40-86DE-3A6FBC800AF1}"/>
              </a:ext>
            </a:extLst>
          </p:cNvPr>
          <p:cNvSpPr>
            <a:spLocks/>
          </p:cNvSpPr>
          <p:nvPr userDrawn="1"/>
        </p:nvSpPr>
        <p:spPr bwMode="auto">
          <a:xfrm rot="4476242">
            <a:off x="1772509" y="3887919"/>
            <a:ext cx="810423" cy="1033142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F71E41F-FA0E-8939-D68B-A89F681BF63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127555" y="4671276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13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883132"/>
            <a:ext cx="7551081" cy="1577585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F97DE18-A8F4-4C08-B2D4-8DB28D7B7303}"/>
              </a:ext>
            </a:extLst>
          </p:cNvPr>
          <p:cNvSpPr>
            <a:spLocks/>
          </p:cNvSpPr>
          <p:nvPr userDrawn="1"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D0F5E08-F26E-A402-B414-46809835C3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143299" y="4144962"/>
            <a:ext cx="2142861" cy="49351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261449D-00C0-7CD5-1F5A-0CABEE53059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330599" y="5217822"/>
            <a:ext cx="1220201" cy="280375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653A218-0591-39E4-4A88-9EE9EE729CD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5880" y="4298023"/>
            <a:ext cx="2663556" cy="61510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440A31B-B05B-F41E-BC8E-E6A711AF129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8741" y="4525470"/>
            <a:ext cx="2660695" cy="613676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FD35B44E-EB89-CEEA-C577-77FD736649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48888" y="4752916"/>
            <a:ext cx="2550548" cy="587927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CC95232D-2B6D-FD07-E953-2E304D38E73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429396" y="4978932"/>
            <a:ext cx="2170040" cy="500669"/>
          </a:xfrm>
          <a:prstGeom prst="line">
            <a:avLst/>
          </a:pr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B0F396A-50BE-4CD5-AA73-FDD68B87DB23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F0217DA-A369-4445-8B73-0EFAAD624F31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E319CBF7-88FB-654F-1BFB-A188764A4C2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251299" y="4953027"/>
            <a:ext cx="997076" cy="775631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0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159000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8" y="3946631"/>
            <a:ext cx="7551081" cy="2056639"/>
          </a:xfrm>
          <a:prstGeom prst="rect">
            <a:avLst/>
          </a:prstGeom>
          <a:noFill/>
        </p:spPr>
        <p:txBody>
          <a:bodyPr bIns="0" anchor="t" anchorCtr="0"/>
          <a:lstStyle>
            <a:lvl1pPr marL="0" indent="0" algn="l">
              <a:buFontTx/>
              <a:buNone/>
              <a:defRPr sz="2500">
                <a:solidFill>
                  <a:srgbClr val="3566FC"/>
                </a:solidFill>
              </a:defRPr>
            </a:lvl1pPr>
          </a:lstStyle>
          <a:p>
            <a:pPr marL="171450" lvl="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</a:rPr>
              <a:t>bvkjsvv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019EBBF-552F-4B6C-3033-1FE8C72E5810}"/>
              </a:ext>
            </a:extLst>
          </p:cNvPr>
          <p:cNvGrpSpPr/>
          <p:nvPr userDrawn="1"/>
        </p:nvGrpSpPr>
        <p:grpSpPr>
          <a:xfrm rot="18534175">
            <a:off x="2252197" y="1204392"/>
            <a:ext cx="1485663" cy="1915975"/>
            <a:chOff x="2436117" y="2920565"/>
            <a:chExt cx="1485663" cy="1915975"/>
          </a:xfrm>
        </p:grpSpPr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2819F1C7-B043-6907-7ABA-1C4DDABDAD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3EDE83FF-8423-E70F-CF38-C912A5042B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FC1F56EC-782C-91D6-47D0-5ED8AC62C0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2D92BE72-ED63-97C7-9930-E415241544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9A834F47-8855-BEE6-8131-EBE0A8514F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31">
              <a:extLst>
                <a:ext uri="{FF2B5EF4-FFF2-40B4-BE49-F238E27FC236}">
                  <a16:creationId xmlns:a16="http://schemas.microsoft.com/office/drawing/2014/main" id="{52959D45-9EA4-E3C5-859E-BC58916CB7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32">
              <a:extLst>
                <a:ext uri="{FF2B5EF4-FFF2-40B4-BE49-F238E27FC236}">
                  <a16:creationId xmlns:a16="http://schemas.microsoft.com/office/drawing/2014/main" id="{337E0ACC-6625-14D1-D2C5-36822D9F76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0" name="Freeform 5">
            <a:extLst>
              <a:ext uri="{FF2B5EF4-FFF2-40B4-BE49-F238E27FC236}">
                <a16:creationId xmlns:a16="http://schemas.microsoft.com/office/drawing/2014/main" id="{243551C3-BB5C-3BA8-AEA3-AA6594429C4D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2154130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3446988A-EC89-4433-F4AA-D5E7CE152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21" y="1600484"/>
            <a:ext cx="304762" cy="304762"/>
          </a:xfrm>
          <a:prstGeom prst="rect">
            <a:avLst/>
          </a:prstGeom>
        </p:spPr>
      </p:pic>
      <p:sp>
        <p:nvSpPr>
          <p:cNvPr id="5" name="Freeform 16">
            <a:extLst>
              <a:ext uri="{FF2B5EF4-FFF2-40B4-BE49-F238E27FC236}">
                <a16:creationId xmlns:a16="http://schemas.microsoft.com/office/drawing/2014/main" id="{AA12F0C6-6460-0626-A3B8-CFFFDA45060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85648" y="1262311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2B32366-1F7D-C727-5590-3B64DFE00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579821">
            <a:off x="1827788" y="2144386"/>
            <a:ext cx="474453" cy="4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2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019EBBF-552F-4B6C-3033-1FE8C72E5810}"/>
              </a:ext>
            </a:extLst>
          </p:cNvPr>
          <p:cNvGrpSpPr/>
          <p:nvPr userDrawn="1"/>
        </p:nvGrpSpPr>
        <p:grpSpPr>
          <a:xfrm rot="18534175">
            <a:off x="1019016" y="3991137"/>
            <a:ext cx="1485663" cy="1915975"/>
            <a:chOff x="2436117" y="2920565"/>
            <a:chExt cx="1485663" cy="1915975"/>
          </a:xfrm>
        </p:grpSpPr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2819F1C7-B043-6907-7ABA-1C4DDABDAD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3EDE83FF-8423-E70F-CF38-C912A5042B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FC1F56EC-782C-91D6-47D0-5ED8AC62C0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2D92BE72-ED63-97C7-9930-E415241544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9A834F47-8855-BEE6-8131-EBE0A8514F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31">
              <a:extLst>
                <a:ext uri="{FF2B5EF4-FFF2-40B4-BE49-F238E27FC236}">
                  <a16:creationId xmlns:a16="http://schemas.microsoft.com/office/drawing/2014/main" id="{52959D45-9EA4-E3C5-859E-BC58916CB7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32">
              <a:extLst>
                <a:ext uri="{FF2B5EF4-FFF2-40B4-BE49-F238E27FC236}">
                  <a16:creationId xmlns:a16="http://schemas.microsoft.com/office/drawing/2014/main" id="{337E0ACC-6625-14D1-D2C5-36822D9F76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" name="Freeform 7">
            <a:extLst>
              <a:ext uri="{FF2B5EF4-FFF2-40B4-BE49-F238E27FC236}">
                <a16:creationId xmlns:a16="http://schemas.microsoft.com/office/drawing/2014/main" id="{36F89531-76EE-33CE-4F7A-3791FF4AD1EF}"/>
              </a:ext>
            </a:extLst>
          </p:cNvPr>
          <p:cNvSpPr>
            <a:spLocks/>
          </p:cNvSpPr>
          <p:nvPr userDrawn="1"/>
        </p:nvSpPr>
        <p:spPr bwMode="auto">
          <a:xfrm>
            <a:off x="1704522" y="6248015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243551C3-BB5C-3BA8-AEA3-AA6594429C4D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1486012" y="4940875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text 6">
            <a:extLst>
              <a:ext uri="{FF2B5EF4-FFF2-40B4-BE49-F238E27FC236}">
                <a16:creationId xmlns:a16="http://schemas.microsoft.com/office/drawing/2014/main" id="{2735766A-BE72-F830-3C50-4DE6E815A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C30C44A-CBB0-B074-4701-1A2F66D2B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79821">
            <a:off x="797632" y="4490676"/>
            <a:ext cx="474453" cy="430225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9873C2B1-C93F-F8BD-C4C7-9C9424AB727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863570" y="4124625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48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6">
            <a:extLst>
              <a:ext uri="{FF2B5EF4-FFF2-40B4-BE49-F238E27FC236}">
                <a16:creationId xmlns:a16="http://schemas.microsoft.com/office/drawing/2014/main" id="{2735766A-BE72-F830-3C50-4DE6E815A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113" y="1829386"/>
            <a:ext cx="3071386" cy="4552444"/>
          </a:xfrm>
          <a:prstGeom prst="rect">
            <a:avLst/>
          </a:prstGeom>
        </p:spPr>
        <p:txBody>
          <a:bodyPr/>
          <a:lstStyle>
            <a:lvl1pPr algn="r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6700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16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A064358-66D9-4C44-B98E-604ABBD27F32}"/>
              </a:ext>
            </a:extLst>
          </p:cNvPr>
          <p:cNvGrpSpPr/>
          <p:nvPr userDrawn="1"/>
        </p:nvGrpSpPr>
        <p:grpSpPr>
          <a:xfrm>
            <a:off x="2468786" y="4448953"/>
            <a:ext cx="1882030" cy="1741304"/>
            <a:chOff x="2468786" y="4448953"/>
            <a:chExt cx="2058174" cy="1904277"/>
          </a:xfrm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573AEDBF-6E2B-4070-9360-73CA0C65B3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89A736BB-BF53-4A66-9E1D-52EF42A7B8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3B03DB02-BEE9-48AE-9127-DF1075FF15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09BA4CCA-8559-4C41-9269-5A855147EB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195E4337-AD88-4827-B628-CC73A922E3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A74C0A06-9BE5-47FE-B11C-C419C09606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5181D35A-2FD5-40E9-B42A-4FC38EA3E7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D24B65E9-4006-435F-9508-F7D71BB813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0DB4853A-B7C5-4501-9663-513B44259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98875ED9-5EC0-4953-B0AB-8F30DA9D31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E32AC7EE-F064-48F1-ADCF-DE19065486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36058F90-072B-459B-9207-B7CD352F5B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661DF999-B834-4E57-9148-C03FF54B50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8" name="Freeform 12">
            <a:extLst>
              <a:ext uri="{FF2B5EF4-FFF2-40B4-BE49-F238E27FC236}">
                <a16:creationId xmlns:a16="http://schemas.microsoft.com/office/drawing/2014/main" id="{B6F7C966-74EC-4E7A-8F2E-0B24D0E7D53E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1980458" y="5161091"/>
            <a:ext cx="1027331" cy="95278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005E2C9D-1F73-4124-8A6D-24F75B1910F6}"/>
              </a:ext>
            </a:extLst>
          </p:cNvPr>
          <p:cNvSpPr>
            <a:spLocks/>
          </p:cNvSpPr>
          <p:nvPr userDrawn="1"/>
        </p:nvSpPr>
        <p:spPr bwMode="auto">
          <a:xfrm>
            <a:off x="3061896" y="4277440"/>
            <a:ext cx="639666" cy="639664"/>
          </a:xfrm>
          <a:custGeom>
            <a:avLst/>
            <a:gdLst>
              <a:gd name="T0" fmla="*/ 55 w 1995"/>
              <a:gd name="T1" fmla="*/ 1224 h 1991"/>
              <a:gd name="T2" fmla="*/ 93 w 1995"/>
              <a:gd name="T3" fmla="*/ 1323 h 1991"/>
              <a:gd name="T4" fmla="*/ 153 w 1995"/>
              <a:gd name="T5" fmla="*/ 1445 h 1991"/>
              <a:gd name="T6" fmla="*/ 227 w 1995"/>
              <a:gd name="T7" fmla="*/ 1560 h 1991"/>
              <a:gd name="T8" fmla="*/ 314 w 1995"/>
              <a:gd name="T9" fmla="*/ 1663 h 1991"/>
              <a:gd name="T10" fmla="*/ 413 w 1995"/>
              <a:gd name="T11" fmla="*/ 1755 h 1991"/>
              <a:gd name="T12" fmla="*/ 521 w 1995"/>
              <a:gd name="T13" fmla="*/ 1834 h 1991"/>
              <a:gd name="T14" fmla="*/ 637 w 1995"/>
              <a:gd name="T15" fmla="*/ 1899 h 1991"/>
              <a:gd name="T16" fmla="*/ 758 w 1995"/>
              <a:gd name="T17" fmla="*/ 1947 h 1991"/>
              <a:gd name="T18" fmla="*/ 882 w 1995"/>
              <a:gd name="T19" fmla="*/ 1978 h 1991"/>
              <a:gd name="T20" fmla="*/ 1010 w 1995"/>
              <a:gd name="T21" fmla="*/ 1991 h 1991"/>
              <a:gd name="T22" fmla="*/ 1137 w 1995"/>
              <a:gd name="T23" fmla="*/ 1983 h 1991"/>
              <a:gd name="T24" fmla="*/ 1299 w 1995"/>
              <a:gd name="T25" fmla="*/ 1950 h 1991"/>
              <a:gd name="T26" fmla="*/ 1441 w 1995"/>
              <a:gd name="T27" fmla="*/ 1913 h 1991"/>
              <a:gd name="T28" fmla="*/ 1519 w 1995"/>
              <a:gd name="T29" fmla="*/ 1885 h 1991"/>
              <a:gd name="T30" fmla="*/ 1592 w 1995"/>
              <a:gd name="T31" fmla="*/ 1852 h 1991"/>
              <a:gd name="T32" fmla="*/ 1651 w 1995"/>
              <a:gd name="T33" fmla="*/ 1815 h 1991"/>
              <a:gd name="T34" fmla="*/ 1707 w 1995"/>
              <a:gd name="T35" fmla="*/ 1772 h 1991"/>
              <a:gd name="T36" fmla="*/ 1761 w 1995"/>
              <a:gd name="T37" fmla="*/ 1725 h 1991"/>
              <a:gd name="T38" fmla="*/ 1809 w 1995"/>
              <a:gd name="T39" fmla="*/ 1674 h 1991"/>
              <a:gd name="T40" fmla="*/ 1851 w 1995"/>
              <a:gd name="T41" fmla="*/ 1624 h 1991"/>
              <a:gd name="T42" fmla="*/ 1898 w 1995"/>
              <a:gd name="T43" fmla="*/ 1551 h 1991"/>
              <a:gd name="T44" fmla="*/ 1953 w 1995"/>
              <a:gd name="T45" fmla="*/ 1415 h 1991"/>
              <a:gd name="T46" fmla="*/ 1985 w 1995"/>
              <a:gd name="T47" fmla="*/ 1264 h 1991"/>
              <a:gd name="T48" fmla="*/ 1995 w 1995"/>
              <a:gd name="T49" fmla="*/ 1102 h 1991"/>
              <a:gd name="T50" fmla="*/ 1987 w 1995"/>
              <a:gd name="T51" fmla="*/ 936 h 1991"/>
              <a:gd name="T52" fmla="*/ 1961 w 1995"/>
              <a:gd name="T53" fmla="*/ 770 h 1991"/>
              <a:gd name="T54" fmla="*/ 1920 w 1995"/>
              <a:gd name="T55" fmla="*/ 609 h 1991"/>
              <a:gd name="T56" fmla="*/ 1864 w 1995"/>
              <a:gd name="T57" fmla="*/ 460 h 1991"/>
              <a:gd name="T58" fmla="*/ 1797 w 1995"/>
              <a:gd name="T59" fmla="*/ 327 h 1991"/>
              <a:gd name="T60" fmla="*/ 1719 w 1995"/>
              <a:gd name="T61" fmla="*/ 215 h 1991"/>
              <a:gd name="T62" fmla="*/ 1633 w 1995"/>
              <a:gd name="T63" fmla="*/ 130 h 1991"/>
              <a:gd name="T64" fmla="*/ 1561 w 1995"/>
              <a:gd name="T65" fmla="*/ 84 h 1991"/>
              <a:gd name="T66" fmla="*/ 1495 w 1995"/>
              <a:gd name="T67" fmla="*/ 55 h 1991"/>
              <a:gd name="T68" fmla="*/ 1427 w 1995"/>
              <a:gd name="T69" fmla="*/ 31 h 1991"/>
              <a:gd name="T70" fmla="*/ 1356 w 1995"/>
              <a:gd name="T71" fmla="*/ 16 h 1991"/>
              <a:gd name="T72" fmla="*/ 1282 w 1995"/>
              <a:gd name="T73" fmla="*/ 6 h 1991"/>
              <a:gd name="T74" fmla="*/ 1183 w 1995"/>
              <a:gd name="T75" fmla="*/ 0 h 1991"/>
              <a:gd name="T76" fmla="*/ 1030 w 1995"/>
              <a:gd name="T77" fmla="*/ 8 h 1991"/>
              <a:gd name="T78" fmla="*/ 878 w 1995"/>
              <a:gd name="T79" fmla="*/ 30 h 1991"/>
              <a:gd name="T80" fmla="*/ 710 w 1995"/>
              <a:gd name="T81" fmla="*/ 63 h 1991"/>
              <a:gd name="T82" fmla="*/ 558 w 1995"/>
              <a:gd name="T83" fmla="*/ 99 h 1991"/>
              <a:gd name="T84" fmla="*/ 475 w 1995"/>
              <a:gd name="T85" fmla="*/ 127 h 1991"/>
              <a:gd name="T86" fmla="*/ 406 w 1995"/>
              <a:gd name="T87" fmla="*/ 160 h 1991"/>
              <a:gd name="T88" fmla="*/ 357 w 1995"/>
              <a:gd name="T89" fmla="*/ 196 h 1991"/>
              <a:gd name="T90" fmla="*/ 313 w 1995"/>
              <a:gd name="T91" fmla="*/ 239 h 1991"/>
              <a:gd name="T92" fmla="*/ 270 w 1995"/>
              <a:gd name="T93" fmla="*/ 288 h 1991"/>
              <a:gd name="T94" fmla="*/ 188 w 1995"/>
              <a:gd name="T95" fmla="*/ 403 h 1991"/>
              <a:gd name="T96" fmla="*/ 117 w 1995"/>
              <a:gd name="T97" fmla="*/ 529 h 1991"/>
              <a:gd name="T98" fmla="*/ 58 w 1995"/>
              <a:gd name="T99" fmla="*/ 652 h 1991"/>
              <a:gd name="T100" fmla="*/ 18 w 1995"/>
              <a:gd name="T101" fmla="*/ 762 h 1991"/>
              <a:gd name="T102" fmla="*/ 8 w 1995"/>
              <a:gd name="T103" fmla="*/ 819 h 1991"/>
              <a:gd name="T104" fmla="*/ 1 w 1995"/>
              <a:gd name="T105" fmla="*/ 898 h 1991"/>
              <a:gd name="T106" fmla="*/ 1 w 1995"/>
              <a:gd name="T107" fmla="*/ 989 h 1991"/>
              <a:gd name="T108" fmla="*/ 9 w 1995"/>
              <a:gd name="T109" fmla="*/ 1080 h 1991"/>
              <a:gd name="T110" fmla="*/ 28 w 1995"/>
              <a:gd name="T111" fmla="*/ 1160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95" h="1991">
                <a:moveTo>
                  <a:pt x="36" y="1183"/>
                </a:moveTo>
                <a:lnTo>
                  <a:pt x="46" y="1204"/>
                </a:lnTo>
                <a:lnTo>
                  <a:pt x="55" y="1224"/>
                </a:lnTo>
                <a:lnTo>
                  <a:pt x="65" y="1248"/>
                </a:lnTo>
                <a:lnTo>
                  <a:pt x="77" y="1282"/>
                </a:lnTo>
                <a:lnTo>
                  <a:pt x="93" y="1323"/>
                </a:lnTo>
                <a:lnTo>
                  <a:pt x="111" y="1366"/>
                </a:lnTo>
                <a:lnTo>
                  <a:pt x="131" y="1406"/>
                </a:lnTo>
                <a:lnTo>
                  <a:pt x="153" y="1445"/>
                </a:lnTo>
                <a:lnTo>
                  <a:pt x="176" y="1485"/>
                </a:lnTo>
                <a:lnTo>
                  <a:pt x="201" y="1523"/>
                </a:lnTo>
                <a:lnTo>
                  <a:pt x="227" y="1560"/>
                </a:lnTo>
                <a:lnTo>
                  <a:pt x="255" y="1595"/>
                </a:lnTo>
                <a:lnTo>
                  <a:pt x="284" y="1629"/>
                </a:lnTo>
                <a:lnTo>
                  <a:pt x="314" y="1663"/>
                </a:lnTo>
                <a:lnTo>
                  <a:pt x="345" y="1695"/>
                </a:lnTo>
                <a:lnTo>
                  <a:pt x="379" y="1726"/>
                </a:lnTo>
                <a:lnTo>
                  <a:pt x="413" y="1755"/>
                </a:lnTo>
                <a:lnTo>
                  <a:pt x="448" y="1783"/>
                </a:lnTo>
                <a:lnTo>
                  <a:pt x="484" y="1809"/>
                </a:lnTo>
                <a:lnTo>
                  <a:pt x="521" y="1834"/>
                </a:lnTo>
                <a:lnTo>
                  <a:pt x="558" y="1857"/>
                </a:lnTo>
                <a:lnTo>
                  <a:pt x="597" y="1879"/>
                </a:lnTo>
                <a:lnTo>
                  <a:pt x="637" y="1899"/>
                </a:lnTo>
                <a:lnTo>
                  <a:pt x="676" y="1917"/>
                </a:lnTo>
                <a:lnTo>
                  <a:pt x="716" y="1932"/>
                </a:lnTo>
                <a:lnTo>
                  <a:pt x="758" y="1947"/>
                </a:lnTo>
                <a:lnTo>
                  <a:pt x="799" y="1959"/>
                </a:lnTo>
                <a:lnTo>
                  <a:pt x="841" y="1969"/>
                </a:lnTo>
                <a:lnTo>
                  <a:pt x="882" y="1978"/>
                </a:lnTo>
                <a:lnTo>
                  <a:pt x="925" y="1985"/>
                </a:lnTo>
                <a:lnTo>
                  <a:pt x="967" y="1989"/>
                </a:lnTo>
                <a:lnTo>
                  <a:pt x="1010" y="1991"/>
                </a:lnTo>
                <a:lnTo>
                  <a:pt x="1051" y="1991"/>
                </a:lnTo>
                <a:lnTo>
                  <a:pt x="1094" y="1989"/>
                </a:lnTo>
                <a:lnTo>
                  <a:pt x="1137" y="1983"/>
                </a:lnTo>
                <a:lnTo>
                  <a:pt x="1178" y="1976"/>
                </a:lnTo>
                <a:lnTo>
                  <a:pt x="1240" y="1964"/>
                </a:lnTo>
                <a:lnTo>
                  <a:pt x="1299" y="1950"/>
                </a:lnTo>
                <a:lnTo>
                  <a:pt x="1357" y="1937"/>
                </a:lnTo>
                <a:lnTo>
                  <a:pt x="1415" y="1921"/>
                </a:lnTo>
                <a:lnTo>
                  <a:pt x="1441" y="1913"/>
                </a:lnTo>
                <a:lnTo>
                  <a:pt x="1468" y="1904"/>
                </a:lnTo>
                <a:lnTo>
                  <a:pt x="1494" y="1895"/>
                </a:lnTo>
                <a:lnTo>
                  <a:pt x="1519" y="1885"/>
                </a:lnTo>
                <a:lnTo>
                  <a:pt x="1543" y="1875"/>
                </a:lnTo>
                <a:lnTo>
                  <a:pt x="1568" y="1864"/>
                </a:lnTo>
                <a:lnTo>
                  <a:pt x="1592" y="1852"/>
                </a:lnTo>
                <a:lnTo>
                  <a:pt x="1614" y="1838"/>
                </a:lnTo>
                <a:lnTo>
                  <a:pt x="1632" y="1827"/>
                </a:lnTo>
                <a:lnTo>
                  <a:pt x="1651" y="1815"/>
                </a:lnTo>
                <a:lnTo>
                  <a:pt x="1670" y="1801"/>
                </a:lnTo>
                <a:lnTo>
                  <a:pt x="1688" y="1787"/>
                </a:lnTo>
                <a:lnTo>
                  <a:pt x="1707" y="1772"/>
                </a:lnTo>
                <a:lnTo>
                  <a:pt x="1725" y="1756"/>
                </a:lnTo>
                <a:lnTo>
                  <a:pt x="1743" y="1741"/>
                </a:lnTo>
                <a:lnTo>
                  <a:pt x="1761" y="1725"/>
                </a:lnTo>
                <a:lnTo>
                  <a:pt x="1778" y="1708"/>
                </a:lnTo>
                <a:lnTo>
                  <a:pt x="1793" y="1691"/>
                </a:lnTo>
                <a:lnTo>
                  <a:pt x="1809" y="1674"/>
                </a:lnTo>
                <a:lnTo>
                  <a:pt x="1824" y="1657"/>
                </a:lnTo>
                <a:lnTo>
                  <a:pt x="1838" y="1641"/>
                </a:lnTo>
                <a:lnTo>
                  <a:pt x="1851" y="1624"/>
                </a:lnTo>
                <a:lnTo>
                  <a:pt x="1863" y="1608"/>
                </a:lnTo>
                <a:lnTo>
                  <a:pt x="1873" y="1591"/>
                </a:lnTo>
                <a:lnTo>
                  <a:pt x="1898" y="1551"/>
                </a:lnTo>
                <a:lnTo>
                  <a:pt x="1918" y="1507"/>
                </a:lnTo>
                <a:lnTo>
                  <a:pt x="1937" y="1462"/>
                </a:lnTo>
                <a:lnTo>
                  <a:pt x="1953" y="1415"/>
                </a:lnTo>
                <a:lnTo>
                  <a:pt x="1966" y="1366"/>
                </a:lnTo>
                <a:lnTo>
                  <a:pt x="1976" y="1315"/>
                </a:lnTo>
                <a:lnTo>
                  <a:pt x="1985" y="1264"/>
                </a:lnTo>
                <a:lnTo>
                  <a:pt x="1991" y="1211"/>
                </a:lnTo>
                <a:lnTo>
                  <a:pt x="1994" y="1157"/>
                </a:lnTo>
                <a:lnTo>
                  <a:pt x="1995" y="1102"/>
                </a:lnTo>
                <a:lnTo>
                  <a:pt x="1995" y="1047"/>
                </a:lnTo>
                <a:lnTo>
                  <a:pt x="1992" y="991"/>
                </a:lnTo>
                <a:lnTo>
                  <a:pt x="1987" y="936"/>
                </a:lnTo>
                <a:lnTo>
                  <a:pt x="1981" y="880"/>
                </a:lnTo>
                <a:lnTo>
                  <a:pt x="1972" y="825"/>
                </a:lnTo>
                <a:lnTo>
                  <a:pt x="1961" y="770"/>
                </a:lnTo>
                <a:lnTo>
                  <a:pt x="1949" y="715"/>
                </a:lnTo>
                <a:lnTo>
                  <a:pt x="1936" y="662"/>
                </a:lnTo>
                <a:lnTo>
                  <a:pt x="1920" y="609"/>
                </a:lnTo>
                <a:lnTo>
                  <a:pt x="1903" y="558"/>
                </a:lnTo>
                <a:lnTo>
                  <a:pt x="1884" y="508"/>
                </a:lnTo>
                <a:lnTo>
                  <a:pt x="1864" y="460"/>
                </a:lnTo>
                <a:lnTo>
                  <a:pt x="1844" y="413"/>
                </a:lnTo>
                <a:lnTo>
                  <a:pt x="1820" y="369"/>
                </a:lnTo>
                <a:lnTo>
                  <a:pt x="1797" y="327"/>
                </a:lnTo>
                <a:lnTo>
                  <a:pt x="1772" y="287"/>
                </a:lnTo>
                <a:lnTo>
                  <a:pt x="1746" y="249"/>
                </a:lnTo>
                <a:lnTo>
                  <a:pt x="1719" y="215"/>
                </a:lnTo>
                <a:lnTo>
                  <a:pt x="1691" y="184"/>
                </a:lnTo>
                <a:lnTo>
                  <a:pt x="1663" y="155"/>
                </a:lnTo>
                <a:lnTo>
                  <a:pt x="1633" y="130"/>
                </a:lnTo>
                <a:lnTo>
                  <a:pt x="1603" y="109"/>
                </a:lnTo>
                <a:lnTo>
                  <a:pt x="1583" y="97"/>
                </a:lnTo>
                <a:lnTo>
                  <a:pt x="1561" y="84"/>
                </a:lnTo>
                <a:lnTo>
                  <a:pt x="1540" y="74"/>
                </a:lnTo>
                <a:lnTo>
                  <a:pt x="1518" y="64"/>
                </a:lnTo>
                <a:lnTo>
                  <a:pt x="1495" y="55"/>
                </a:lnTo>
                <a:lnTo>
                  <a:pt x="1473" y="46"/>
                </a:lnTo>
                <a:lnTo>
                  <a:pt x="1450" y="38"/>
                </a:lnTo>
                <a:lnTo>
                  <a:pt x="1427" y="31"/>
                </a:lnTo>
                <a:lnTo>
                  <a:pt x="1403" y="26"/>
                </a:lnTo>
                <a:lnTo>
                  <a:pt x="1380" y="20"/>
                </a:lnTo>
                <a:lnTo>
                  <a:pt x="1356" y="16"/>
                </a:lnTo>
                <a:lnTo>
                  <a:pt x="1332" y="11"/>
                </a:lnTo>
                <a:lnTo>
                  <a:pt x="1307" y="8"/>
                </a:lnTo>
                <a:lnTo>
                  <a:pt x="1282" y="6"/>
                </a:lnTo>
                <a:lnTo>
                  <a:pt x="1258" y="3"/>
                </a:lnTo>
                <a:lnTo>
                  <a:pt x="1233" y="2"/>
                </a:lnTo>
                <a:lnTo>
                  <a:pt x="1183" y="0"/>
                </a:lnTo>
                <a:lnTo>
                  <a:pt x="1132" y="1"/>
                </a:lnTo>
                <a:lnTo>
                  <a:pt x="1082" y="3"/>
                </a:lnTo>
                <a:lnTo>
                  <a:pt x="1030" y="8"/>
                </a:lnTo>
                <a:lnTo>
                  <a:pt x="980" y="15"/>
                </a:lnTo>
                <a:lnTo>
                  <a:pt x="928" y="21"/>
                </a:lnTo>
                <a:lnTo>
                  <a:pt x="878" y="30"/>
                </a:lnTo>
                <a:lnTo>
                  <a:pt x="828" y="39"/>
                </a:lnTo>
                <a:lnTo>
                  <a:pt x="770" y="51"/>
                </a:lnTo>
                <a:lnTo>
                  <a:pt x="710" y="63"/>
                </a:lnTo>
                <a:lnTo>
                  <a:pt x="648" y="76"/>
                </a:lnTo>
                <a:lnTo>
                  <a:pt x="587" y="91"/>
                </a:lnTo>
                <a:lnTo>
                  <a:pt x="558" y="99"/>
                </a:lnTo>
                <a:lnTo>
                  <a:pt x="529" y="108"/>
                </a:lnTo>
                <a:lnTo>
                  <a:pt x="502" y="117"/>
                </a:lnTo>
                <a:lnTo>
                  <a:pt x="475" y="127"/>
                </a:lnTo>
                <a:lnTo>
                  <a:pt x="451" y="137"/>
                </a:lnTo>
                <a:lnTo>
                  <a:pt x="427" y="148"/>
                </a:lnTo>
                <a:lnTo>
                  <a:pt x="406" y="160"/>
                </a:lnTo>
                <a:lnTo>
                  <a:pt x="386" y="173"/>
                </a:lnTo>
                <a:lnTo>
                  <a:pt x="371" y="184"/>
                </a:lnTo>
                <a:lnTo>
                  <a:pt x="357" y="196"/>
                </a:lnTo>
                <a:lnTo>
                  <a:pt x="342" y="210"/>
                </a:lnTo>
                <a:lnTo>
                  <a:pt x="327" y="223"/>
                </a:lnTo>
                <a:lnTo>
                  <a:pt x="313" y="239"/>
                </a:lnTo>
                <a:lnTo>
                  <a:pt x="298" y="255"/>
                </a:lnTo>
                <a:lnTo>
                  <a:pt x="284" y="270"/>
                </a:lnTo>
                <a:lnTo>
                  <a:pt x="270" y="288"/>
                </a:lnTo>
                <a:lnTo>
                  <a:pt x="242" y="324"/>
                </a:lnTo>
                <a:lnTo>
                  <a:pt x="214" y="362"/>
                </a:lnTo>
                <a:lnTo>
                  <a:pt x="188" y="403"/>
                </a:lnTo>
                <a:lnTo>
                  <a:pt x="163" y="444"/>
                </a:lnTo>
                <a:lnTo>
                  <a:pt x="139" y="486"/>
                </a:lnTo>
                <a:lnTo>
                  <a:pt x="117" y="529"/>
                </a:lnTo>
                <a:lnTo>
                  <a:pt x="95" y="570"/>
                </a:lnTo>
                <a:lnTo>
                  <a:pt x="76" y="612"/>
                </a:lnTo>
                <a:lnTo>
                  <a:pt x="58" y="652"/>
                </a:lnTo>
                <a:lnTo>
                  <a:pt x="43" y="691"/>
                </a:lnTo>
                <a:lnTo>
                  <a:pt x="29" y="728"/>
                </a:lnTo>
                <a:lnTo>
                  <a:pt x="18" y="762"/>
                </a:lnTo>
                <a:lnTo>
                  <a:pt x="15" y="778"/>
                </a:lnTo>
                <a:lnTo>
                  <a:pt x="11" y="797"/>
                </a:lnTo>
                <a:lnTo>
                  <a:pt x="8" y="819"/>
                </a:lnTo>
                <a:lnTo>
                  <a:pt x="5" y="843"/>
                </a:lnTo>
                <a:lnTo>
                  <a:pt x="2" y="870"/>
                </a:lnTo>
                <a:lnTo>
                  <a:pt x="1" y="898"/>
                </a:lnTo>
                <a:lnTo>
                  <a:pt x="0" y="927"/>
                </a:lnTo>
                <a:lnTo>
                  <a:pt x="0" y="957"/>
                </a:lnTo>
                <a:lnTo>
                  <a:pt x="1" y="989"/>
                </a:lnTo>
                <a:lnTo>
                  <a:pt x="3" y="1020"/>
                </a:lnTo>
                <a:lnTo>
                  <a:pt x="6" y="1050"/>
                </a:lnTo>
                <a:lnTo>
                  <a:pt x="9" y="1080"/>
                </a:lnTo>
                <a:lnTo>
                  <a:pt x="15" y="1109"/>
                </a:lnTo>
                <a:lnTo>
                  <a:pt x="20" y="1136"/>
                </a:lnTo>
                <a:lnTo>
                  <a:pt x="28" y="1160"/>
                </a:lnTo>
                <a:lnTo>
                  <a:pt x="36" y="1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45FE912E-2439-4258-918D-1AE9880396C0}"/>
              </a:ext>
            </a:extLst>
          </p:cNvPr>
          <p:cNvSpPr>
            <a:spLocks/>
          </p:cNvSpPr>
          <p:nvPr userDrawn="1"/>
        </p:nvSpPr>
        <p:spPr bwMode="auto">
          <a:xfrm>
            <a:off x="4145269" y="6008959"/>
            <a:ext cx="186820" cy="181298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516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9" descr="Název kapitoly nebo prezentace">
            <a:extLst>
              <a:ext uri="{FF2B5EF4-FFF2-40B4-BE49-F238E27FC236}">
                <a16:creationId xmlns:a16="http://schemas.microsoft.com/office/drawing/2014/main" id="{02425D0F-AB39-4584-9916-C5327620A8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1299" y="6472402"/>
            <a:ext cx="10988700" cy="365125"/>
          </a:xfrm>
        </p:spPr>
        <p:txBody>
          <a:bodyPr/>
          <a:lstStyle/>
          <a:p>
            <a:r>
              <a:rPr lang="cs-CZ"/>
              <a:t>Název kapitoly nebo prezentace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35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461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969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EED4AA3-DA27-243A-8CDC-3882639873CB}"/>
              </a:ext>
            </a:extLst>
          </p:cNvPr>
          <p:cNvSpPr>
            <a:spLocks/>
          </p:cNvSpPr>
          <p:nvPr userDrawn="1"/>
        </p:nvSpPr>
        <p:spPr bwMode="auto">
          <a:xfrm rot="19182059">
            <a:off x="9345526" y="3817800"/>
            <a:ext cx="1113571" cy="777223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rgbClr val="FC9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4F30638-A11D-A902-EED9-FDDB3577C68E}"/>
              </a:ext>
            </a:extLst>
          </p:cNvPr>
          <p:cNvGrpSpPr/>
          <p:nvPr userDrawn="1"/>
        </p:nvGrpSpPr>
        <p:grpSpPr>
          <a:xfrm rot="18534175">
            <a:off x="10000025" y="3987624"/>
            <a:ext cx="1485663" cy="1915975"/>
            <a:chOff x="2436117" y="2920565"/>
            <a:chExt cx="1485663" cy="1915975"/>
          </a:xfrm>
        </p:grpSpPr>
        <p:sp>
          <p:nvSpPr>
            <p:cNvPr id="5" name="Line 26">
              <a:extLst>
                <a:ext uri="{FF2B5EF4-FFF2-40B4-BE49-F238E27FC236}">
                  <a16:creationId xmlns:a16="http://schemas.microsoft.com/office/drawing/2014/main" id="{E67A1BE3-E5BA-D229-857D-081F48DCF0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Line 27">
              <a:extLst>
                <a:ext uri="{FF2B5EF4-FFF2-40B4-BE49-F238E27FC236}">
                  <a16:creationId xmlns:a16="http://schemas.microsoft.com/office/drawing/2014/main" id="{1057CB07-815A-0371-F77F-E98FC26031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28">
              <a:extLst>
                <a:ext uri="{FF2B5EF4-FFF2-40B4-BE49-F238E27FC236}">
                  <a16:creationId xmlns:a16="http://schemas.microsoft.com/office/drawing/2014/main" id="{E6C0177E-0C28-CC1F-63E6-822D02EC3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29">
              <a:extLst>
                <a:ext uri="{FF2B5EF4-FFF2-40B4-BE49-F238E27FC236}">
                  <a16:creationId xmlns:a16="http://schemas.microsoft.com/office/drawing/2014/main" id="{32F4F1EC-8A23-95E6-9FE9-8F10CC3E96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3A66127E-94D8-A4E5-A282-EDB9D1A60C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F11A6F3B-24CF-7674-5A4E-67CD5C5976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32">
              <a:extLst>
                <a:ext uri="{FF2B5EF4-FFF2-40B4-BE49-F238E27FC236}">
                  <a16:creationId xmlns:a16="http://schemas.microsoft.com/office/drawing/2014/main" id="{8B640641-0B22-FF9E-0B74-31C72EECCD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F2DA5F13-04CE-144E-0BA7-AC9C20A32A5B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10433227" y="4944390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A30578-54FF-36CB-1744-9EA251D38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79821">
            <a:off x="10823983" y="4301845"/>
            <a:ext cx="474453" cy="4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679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RÁZ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48B446-24D6-1513-493E-2B2EC879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98" y="1175044"/>
            <a:ext cx="10800000" cy="540000"/>
          </a:xfrm>
        </p:spPr>
        <p:txBody>
          <a:bodyPr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92939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BRÁZ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48B446-24D6-1513-493E-2B2EC879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98" y="1175044"/>
            <a:ext cx="10800000" cy="540000"/>
          </a:xfrm>
        </p:spPr>
        <p:txBody>
          <a:bodyPr/>
          <a:lstStyle>
            <a:lvl1pPr>
              <a:defRPr sz="4400">
                <a:solidFill>
                  <a:srgbClr val="3566FC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450670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2A60C73A-D884-FD10-ED0F-0CE994B9D558}"/>
              </a:ext>
            </a:extLst>
          </p:cNvPr>
          <p:cNvSpPr txBox="1">
            <a:spLocks noGrp="1"/>
          </p:cNvSpPr>
          <p:nvPr userDrawn="1"/>
        </p:nvSpPr>
        <p:spPr>
          <a:xfrm>
            <a:off x="807396" y="322621"/>
            <a:ext cx="10310455" cy="1274708"/>
          </a:xfrm>
          <a:prstGeom prst="rect">
            <a:avLst/>
          </a:prstGeom>
        </p:spPr>
        <p:txBody>
          <a:bodyPr vert="horz" wrap="square" lIns="0" tIns="652780" rIns="0" bIns="0" rtlCol="0">
            <a:spAutoFit/>
          </a:bodyPr>
          <a:lstStyle>
            <a:lvl1pPr>
              <a:defRPr sz="4000" b="0" i="0">
                <a:solidFill>
                  <a:srgbClr val="02216E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436753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chemeClr val="tx1"/>
                </a:solidFill>
              </a:rPr>
              <a:t>Náš</a:t>
            </a:r>
            <a:r>
              <a:rPr spc="-25">
                <a:solidFill>
                  <a:schemeClr val="tx1"/>
                </a:solidFill>
              </a:rPr>
              <a:t> tým</a:t>
            </a:r>
          </a:p>
        </p:txBody>
      </p:sp>
    </p:spTree>
    <p:extLst>
      <p:ext uri="{BB962C8B-B14F-4D97-AF65-F5344CB8AC3E}">
        <p14:creationId xmlns:p14="http://schemas.microsoft.com/office/powerpoint/2010/main" val="622253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962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0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16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8" name="Freeform 37">
            <a:extLst>
              <a:ext uri="{FF2B5EF4-FFF2-40B4-BE49-F238E27FC236}">
                <a16:creationId xmlns:a16="http://schemas.microsoft.com/office/drawing/2014/main" id="{4A87530D-3E0C-495C-949B-AC17775578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6486" y="4402654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Line 26">
            <a:extLst>
              <a:ext uri="{FF2B5EF4-FFF2-40B4-BE49-F238E27FC236}">
                <a16:creationId xmlns:a16="http://schemas.microsoft.com/office/drawing/2014/main" id="{D81682F6-3CD2-4135-9480-6426CEBF19D1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46200" y="4541230"/>
            <a:ext cx="1647830" cy="54267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285282E3-DBBD-488C-A0CD-A9C0C84ECDF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6186" y="4689988"/>
            <a:ext cx="1806801" cy="59503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Line 28">
            <a:extLst>
              <a:ext uri="{FF2B5EF4-FFF2-40B4-BE49-F238E27FC236}">
                <a16:creationId xmlns:a16="http://schemas.microsoft.com/office/drawing/2014/main" id="{085F3E19-FFC6-4597-9F6B-D0281D12ABAF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089379" y="4848962"/>
            <a:ext cx="1870645" cy="615463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Line 29">
            <a:extLst>
              <a:ext uri="{FF2B5EF4-FFF2-40B4-BE49-F238E27FC236}">
                <a16:creationId xmlns:a16="http://schemas.microsoft.com/office/drawing/2014/main" id="{636D4D68-E82F-4422-BCB7-FF244A4ACA0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135346" y="5016234"/>
            <a:ext cx="1866816" cy="614185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Line 30">
            <a:extLst>
              <a:ext uri="{FF2B5EF4-FFF2-40B4-BE49-F238E27FC236}">
                <a16:creationId xmlns:a16="http://schemas.microsoft.com/office/drawing/2014/main" id="{BFE9B13D-EA0B-48E0-85DE-9C7CDA243CC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222176" y="5202660"/>
            <a:ext cx="1763388" cy="58034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Line 31">
            <a:extLst>
              <a:ext uri="{FF2B5EF4-FFF2-40B4-BE49-F238E27FC236}">
                <a16:creationId xmlns:a16="http://schemas.microsoft.com/office/drawing/2014/main" id="{DE65F54E-4DF9-431A-A966-E11BFD16B2AA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360081" y="5418455"/>
            <a:ext cx="1520138" cy="500541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Line 32">
            <a:extLst>
              <a:ext uri="{FF2B5EF4-FFF2-40B4-BE49-F238E27FC236}">
                <a16:creationId xmlns:a16="http://schemas.microsoft.com/office/drawing/2014/main" id="{79866CFC-9B00-44BB-9DB1-FBE902E74AAD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2580981" y="5674471"/>
            <a:ext cx="1071952" cy="35242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C2952248-1C2E-45CD-8643-833BACBFF39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271798" y="4393919"/>
            <a:ext cx="525877" cy="537249"/>
          </a:xfrm>
          <a:custGeom>
            <a:avLst/>
            <a:gdLst>
              <a:gd name="T0" fmla="*/ 2533 w 2599"/>
              <a:gd name="T1" fmla="*/ 2602 h 2650"/>
              <a:gd name="T2" fmla="*/ 2554 w 2599"/>
              <a:gd name="T3" fmla="*/ 2563 h 2650"/>
              <a:gd name="T4" fmla="*/ 2570 w 2599"/>
              <a:gd name="T5" fmla="*/ 2518 h 2650"/>
              <a:gd name="T6" fmla="*/ 2582 w 2599"/>
              <a:gd name="T7" fmla="*/ 2468 h 2650"/>
              <a:gd name="T8" fmla="*/ 2591 w 2599"/>
              <a:gd name="T9" fmla="*/ 2377 h 2650"/>
              <a:gd name="T10" fmla="*/ 2593 w 2599"/>
              <a:gd name="T11" fmla="*/ 2267 h 2650"/>
              <a:gd name="T12" fmla="*/ 2591 w 2599"/>
              <a:gd name="T13" fmla="*/ 2111 h 2650"/>
              <a:gd name="T14" fmla="*/ 2597 w 2599"/>
              <a:gd name="T15" fmla="*/ 1921 h 2650"/>
              <a:gd name="T16" fmla="*/ 2598 w 2599"/>
              <a:gd name="T17" fmla="*/ 1742 h 2650"/>
              <a:gd name="T18" fmla="*/ 2549 w 2599"/>
              <a:gd name="T19" fmla="*/ 624 h 2650"/>
              <a:gd name="T20" fmla="*/ 2547 w 2599"/>
              <a:gd name="T21" fmla="*/ 430 h 2650"/>
              <a:gd name="T22" fmla="*/ 2546 w 2599"/>
              <a:gd name="T23" fmla="*/ 295 h 2650"/>
              <a:gd name="T24" fmla="*/ 2538 w 2599"/>
              <a:gd name="T25" fmla="*/ 200 h 2650"/>
              <a:gd name="T26" fmla="*/ 2523 w 2599"/>
              <a:gd name="T27" fmla="*/ 118 h 2650"/>
              <a:gd name="T28" fmla="*/ 2494 w 2599"/>
              <a:gd name="T29" fmla="*/ 53 h 2650"/>
              <a:gd name="T30" fmla="*/ 2450 w 2599"/>
              <a:gd name="T31" fmla="*/ 13 h 2650"/>
              <a:gd name="T32" fmla="*/ 2387 w 2599"/>
              <a:gd name="T33" fmla="*/ 0 h 2650"/>
              <a:gd name="T34" fmla="*/ 2301 w 2599"/>
              <a:gd name="T35" fmla="*/ 24 h 2650"/>
              <a:gd name="T36" fmla="*/ 2188 w 2599"/>
              <a:gd name="T37" fmla="*/ 87 h 2650"/>
              <a:gd name="T38" fmla="*/ 525 w 2599"/>
              <a:gd name="T39" fmla="*/ 1161 h 2650"/>
              <a:gd name="T40" fmla="*/ 454 w 2599"/>
              <a:gd name="T41" fmla="*/ 1214 h 2650"/>
              <a:gd name="T42" fmla="*/ 378 w 2599"/>
              <a:gd name="T43" fmla="*/ 1267 h 2650"/>
              <a:gd name="T44" fmla="*/ 298 w 2599"/>
              <a:gd name="T45" fmla="*/ 1323 h 2650"/>
              <a:gd name="T46" fmla="*/ 261 w 2599"/>
              <a:gd name="T47" fmla="*/ 1350 h 2650"/>
              <a:gd name="T48" fmla="*/ 73 w 2599"/>
              <a:gd name="T49" fmla="*/ 1522 h 2650"/>
              <a:gd name="T50" fmla="*/ 33 w 2599"/>
              <a:gd name="T51" fmla="*/ 1562 h 2650"/>
              <a:gd name="T52" fmla="*/ 8 w 2599"/>
              <a:gd name="T53" fmla="*/ 1596 h 2650"/>
              <a:gd name="T54" fmla="*/ 0 w 2599"/>
              <a:gd name="T55" fmla="*/ 1627 h 2650"/>
              <a:gd name="T56" fmla="*/ 7 w 2599"/>
              <a:gd name="T57" fmla="*/ 1656 h 2650"/>
              <a:gd name="T58" fmla="*/ 33 w 2599"/>
              <a:gd name="T59" fmla="*/ 1685 h 2650"/>
              <a:gd name="T60" fmla="*/ 75 w 2599"/>
              <a:gd name="T61" fmla="*/ 1717 h 2650"/>
              <a:gd name="T62" fmla="*/ 163 w 2599"/>
              <a:gd name="T63" fmla="*/ 1767 h 2650"/>
              <a:gd name="T64" fmla="*/ 363 w 2599"/>
              <a:gd name="T65" fmla="*/ 1872 h 2650"/>
              <a:gd name="T66" fmla="*/ 540 w 2599"/>
              <a:gd name="T67" fmla="*/ 1956 h 2650"/>
              <a:gd name="T68" fmla="*/ 650 w 2599"/>
              <a:gd name="T69" fmla="*/ 2001 h 2650"/>
              <a:gd name="T70" fmla="*/ 765 w 2599"/>
              <a:gd name="T71" fmla="*/ 2041 h 2650"/>
              <a:gd name="T72" fmla="*/ 929 w 2599"/>
              <a:gd name="T73" fmla="*/ 2098 h 2650"/>
              <a:gd name="T74" fmla="*/ 1256 w 2599"/>
              <a:gd name="T75" fmla="*/ 2224 h 2650"/>
              <a:gd name="T76" fmla="*/ 1666 w 2599"/>
              <a:gd name="T77" fmla="*/ 2382 h 2650"/>
              <a:gd name="T78" fmla="*/ 2067 w 2599"/>
              <a:gd name="T79" fmla="*/ 2532 h 2650"/>
              <a:gd name="T80" fmla="*/ 2284 w 2599"/>
              <a:gd name="T81" fmla="*/ 2607 h 2650"/>
              <a:gd name="T82" fmla="*/ 2400 w 2599"/>
              <a:gd name="T83" fmla="*/ 2640 h 2650"/>
              <a:gd name="T84" fmla="*/ 2464 w 2599"/>
              <a:gd name="T85" fmla="*/ 2650 h 2650"/>
              <a:gd name="T86" fmla="*/ 2499 w 2599"/>
              <a:gd name="T87" fmla="*/ 2640 h 2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99" h="2650">
                <a:moveTo>
                  <a:pt x="2515" y="2623"/>
                </a:moveTo>
                <a:lnTo>
                  <a:pt x="2524" y="2612"/>
                </a:lnTo>
                <a:lnTo>
                  <a:pt x="2533" y="2602"/>
                </a:lnTo>
                <a:lnTo>
                  <a:pt x="2540" y="2590"/>
                </a:lnTo>
                <a:lnTo>
                  <a:pt x="2548" y="2577"/>
                </a:lnTo>
                <a:lnTo>
                  <a:pt x="2554" y="2563"/>
                </a:lnTo>
                <a:lnTo>
                  <a:pt x="2561" y="2548"/>
                </a:lnTo>
                <a:lnTo>
                  <a:pt x="2566" y="2533"/>
                </a:lnTo>
                <a:lnTo>
                  <a:pt x="2570" y="2518"/>
                </a:lnTo>
                <a:lnTo>
                  <a:pt x="2574" y="2502"/>
                </a:lnTo>
                <a:lnTo>
                  <a:pt x="2579" y="2485"/>
                </a:lnTo>
                <a:lnTo>
                  <a:pt x="2582" y="2468"/>
                </a:lnTo>
                <a:lnTo>
                  <a:pt x="2584" y="2450"/>
                </a:lnTo>
                <a:lnTo>
                  <a:pt x="2588" y="2414"/>
                </a:lnTo>
                <a:lnTo>
                  <a:pt x="2591" y="2377"/>
                </a:lnTo>
                <a:lnTo>
                  <a:pt x="2593" y="2340"/>
                </a:lnTo>
                <a:lnTo>
                  <a:pt x="2594" y="2303"/>
                </a:lnTo>
                <a:lnTo>
                  <a:pt x="2593" y="2267"/>
                </a:lnTo>
                <a:lnTo>
                  <a:pt x="2593" y="2232"/>
                </a:lnTo>
                <a:lnTo>
                  <a:pt x="2591" y="2166"/>
                </a:lnTo>
                <a:lnTo>
                  <a:pt x="2591" y="2111"/>
                </a:lnTo>
                <a:lnTo>
                  <a:pt x="2594" y="2046"/>
                </a:lnTo>
                <a:lnTo>
                  <a:pt x="2596" y="1982"/>
                </a:lnTo>
                <a:lnTo>
                  <a:pt x="2597" y="1921"/>
                </a:lnTo>
                <a:lnTo>
                  <a:pt x="2598" y="1862"/>
                </a:lnTo>
                <a:lnTo>
                  <a:pt x="2599" y="1802"/>
                </a:lnTo>
                <a:lnTo>
                  <a:pt x="2598" y="1742"/>
                </a:lnTo>
                <a:lnTo>
                  <a:pt x="2596" y="1679"/>
                </a:lnTo>
                <a:lnTo>
                  <a:pt x="2594" y="1615"/>
                </a:lnTo>
                <a:lnTo>
                  <a:pt x="2549" y="624"/>
                </a:lnTo>
                <a:lnTo>
                  <a:pt x="2547" y="563"/>
                </a:lnTo>
                <a:lnTo>
                  <a:pt x="2547" y="497"/>
                </a:lnTo>
                <a:lnTo>
                  <a:pt x="2547" y="430"/>
                </a:lnTo>
                <a:lnTo>
                  <a:pt x="2547" y="361"/>
                </a:lnTo>
                <a:lnTo>
                  <a:pt x="2547" y="328"/>
                </a:lnTo>
                <a:lnTo>
                  <a:pt x="2546" y="295"/>
                </a:lnTo>
                <a:lnTo>
                  <a:pt x="2543" y="262"/>
                </a:lnTo>
                <a:lnTo>
                  <a:pt x="2541" y="231"/>
                </a:lnTo>
                <a:lnTo>
                  <a:pt x="2538" y="200"/>
                </a:lnTo>
                <a:lnTo>
                  <a:pt x="2535" y="171"/>
                </a:lnTo>
                <a:lnTo>
                  <a:pt x="2530" y="143"/>
                </a:lnTo>
                <a:lnTo>
                  <a:pt x="2523" y="118"/>
                </a:lnTo>
                <a:lnTo>
                  <a:pt x="2515" y="94"/>
                </a:lnTo>
                <a:lnTo>
                  <a:pt x="2506" y="73"/>
                </a:lnTo>
                <a:lnTo>
                  <a:pt x="2494" y="53"/>
                </a:lnTo>
                <a:lnTo>
                  <a:pt x="2483" y="36"/>
                </a:lnTo>
                <a:lnTo>
                  <a:pt x="2468" y="24"/>
                </a:lnTo>
                <a:lnTo>
                  <a:pt x="2450" y="13"/>
                </a:lnTo>
                <a:lnTo>
                  <a:pt x="2432" y="4"/>
                </a:lnTo>
                <a:lnTo>
                  <a:pt x="2411" y="1"/>
                </a:lnTo>
                <a:lnTo>
                  <a:pt x="2387" y="0"/>
                </a:lnTo>
                <a:lnTo>
                  <a:pt x="2361" y="4"/>
                </a:lnTo>
                <a:lnTo>
                  <a:pt x="2333" y="12"/>
                </a:lnTo>
                <a:lnTo>
                  <a:pt x="2301" y="24"/>
                </a:lnTo>
                <a:lnTo>
                  <a:pt x="2267" y="40"/>
                </a:lnTo>
                <a:lnTo>
                  <a:pt x="2228" y="61"/>
                </a:lnTo>
                <a:lnTo>
                  <a:pt x="2188" y="87"/>
                </a:lnTo>
                <a:lnTo>
                  <a:pt x="2144" y="118"/>
                </a:lnTo>
                <a:lnTo>
                  <a:pt x="550" y="1142"/>
                </a:lnTo>
                <a:lnTo>
                  <a:pt x="525" y="1161"/>
                </a:lnTo>
                <a:lnTo>
                  <a:pt x="501" y="1179"/>
                </a:lnTo>
                <a:lnTo>
                  <a:pt x="477" y="1197"/>
                </a:lnTo>
                <a:lnTo>
                  <a:pt x="454" y="1214"/>
                </a:lnTo>
                <a:lnTo>
                  <a:pt x="429" y="1231"/>
                </a:lnTo>
                <a:lnTo>
                  <a:pt x="403" y="1249"/>
                </a:lnTo>
                <a:lnTo>
                  <a:pt x="378" y="1267"/>
                </a:lnTo>
                <a:lnTo>
                  <a:pt x="351" y="1286"/>
                </a:lnTo>
                <a:lnTo>
                  <a:pt x="321" y="1307"/>
                </a:lnTo>
                <a:lnTo>
                  <a:pt x="298" y="1323"/>
                </a:lnTo>
                <a:lnTo>
                  <a:pt x="286" y="1331"/>
                </a:lnTo>
                <a:lnTo>
                  <a:pt x="274" y="1340"/>
                </a:lnTo>
                <a:lnTo>
                  <a:pt x="261" y="1350"/>
                </a:lnTo>
                <a:lnTo>
                  <a:pt x="246" y="1363"/>
                </a:lnTo>
                <a:lnTo>
                  <a:pt x="148" y="1453"/>
                </a:lnTo>
                <a:lnTo>
                  <a:pt x="73" y="1522"/>
                </a:lnTo>
                <a:lnTo>
                  <a:pt x="58" y="1537"/>
                </a:lnTo>
                <a:lnTo>
                  <a:pt x="44" y="1549"/>
                </a:lnTo>
                <a:lnTo>
                  <a:pt x="33" y="1562"/>
                </a:lnTo>
                <a:lnTo>
                  <a:pt x="23" y="1575"/>
                </a:lnTo>
                <a:lnTo>
                  <a:pt x="15" y="1586"/>
                </a:lnTo>
                <a:lnTo>
                  <a:pt x="8" y="1596"/>
                </a:lnTo>
                <a:lnTo>
                  <a:pt x="4" y="1607"/>
                </a:lnTo>
                <a:lnTo>
                  <a:pt x="1" y="1618"/>
                </a:lnTo>
                <a:lnTo>
                  <a:pt x="0" y="1627"/>
                </a:lnTo>
                <a:lnTo>
                  <a:pt x="1" y="1637"/>
                </a:lnTo>
                <a:lnTo>
                  <a:pt x="3" y="1647"/>
                </a:lnTo>
                <a:lnTo>
                  <a:pt x="7" y="1656"/>
                </a:lnTo>
                <a:lnTo>
                  <a:pt x="14" y="1666"/>
                </a:lnTo>
                <a:lnTo>
                  <a:pt x="22" y="1676"/>
                </a:lnTo>
                <a:lnTo>
                  <a:pt x="33" y="1685"/>
                </a:lnTo>
                <a:lnTo>
                  <a:pt x="44" y="1695"/>
                </a:lnTo>
                <a:lnTo>
                  <a:pt x="59" y="1705"/>
                </a:lnTo>
                <a:lnTo>
                  <a:pt x="75" y="1717"/>
                </a:lnTo>
                <a:lnTo>
                  <a:pt x="95" y="1729"/>
                </a:lnTo>
                <a:lnTo>
                  <a:pt x="115" y="1741"/>
                </a:lnTo>
                <a:lnTo>
                  <a:pt x="163" y="1767"/>
                </a:lnTo>
                <a:lnTo>
                  <a:pt x="220" y="1799"/>
                </a:lnTo>
                <a:lnTo>
                  <a:pt x="292" y="1836"/>
                </a:lnTo>
                <a:lnTo>
                  <a:pt x="363" y="1872"/>
                </a:lnTo>
                <a:lnTo>
                  <a:pt x="434" y="1908"/>
                </a:lnTo>
                <a:lnTo>
                  <a:pt x="505" y="1940"/>
                </a:lnTo>
                <a:lnTo>
                  <a:pt x="540" y="1956"/>
                </a:lnTo>
                <a:lnTo>
                  <a:pt x="577" y="1972"/>
                </a:lnTo>
                <a:lnTo>
                  <a:pt x="613" y="1987"/>
                </a:lnTo>
                <a:lnTo>
                  <a:pt x="650" y="2001"/>
                </a:lnTo>
                <a:lnTo>
                  <a:pt x="688" y="2015"/>
                </a:lnTo>
                <a:lnTo>
                  <a:pt x="725" y="2028"/>
                </a:lnTo>
                <a:lnTo>
                  <a:pt x="765" y="2041"/>
                </a:lnTo>
                <a:lnTo>
                  <a:pt x="803" y="2054"/>
                </a:lnTo>
                <a:lnTo>
                  <a:pt x="855" y="2071"/>
                </a:lnTo>
                <a:lnTo>
                  <a:pt x="929" y="2098"/>
                </a:lnTo>
                <a:lnTo>
                  <a:pt x="1023" y="2134"/>
                </a:lnTo>
                <a:lnTo>
                  <a:pt x="1133" y="2176"/>
                </a:lnTo>
                <a:lnTo>
                  <a:pt x="1256" y="2224"/>
                </a:lnTo>
                <a:lnTo>
                  <a:pt x="1389" y="2274"/>
                </a:lnTo>
                <a:lnTo>
                  <a:pt x="1526" y="2328"/>
                </a:lnTo>
                <a:lnTo>
                  <a:pt x="1666" y="2382"/>
                </a:lnTo>
                <a:lnTo>
                  <a:pt x="1805" y="2435"/>
                </a:lnTo>
                <a:lnTo>
                  <a:pt x="1941" y="2485"/>
                </a:lnTo>
                <a:lnTo>
                  <a:pt x="2067" y="2532"/>
                </a:lnTo>
                <a:lnTo>
                  <a:pt x="2183" y="2573"/>
                </a:lnTo>
                <a:lnTo>
                  <a:pt x="2236" y="2591"/>
                </a:lnTo>
                <a:lnTo>
                  <a:pt x="2284" y="2607"/>
                </a:lnTo>
                <a:lnTo>
                  <a:pt x="2328" y="2620"/>
                </a:lnTo>
                <a:lnTo>
                  <a:pt x="2367" y="2631"/>
                </a:lnTo>
                <a:lnTo>
                  <a:pt x="2400" y="2640"/>
                </a:lnTo>
                <a:lnTo>
                  <a:pt x="2428" y="2646"/>
                </a:lnTo>
                <a:lnTo>
                  <a:pt x="2449" y="2650"/>
                </a:lnTo>
                <a:lnTo>
                  <a:pt x="2464" y="2650"/>
                </a:lnTo>
                <a:lnTo>
                  <a:pt x="2488" y="2648"/>
                </a:lnTo>
                <a:lnTo>
                  <a:pt x="2494" y="2646"/>
                </a:lnTo>
                <a:lnTo>
                  <a:pt x="2499" y="2640"/>
                </a:lnTo>
                <a:lnTo>
                  <a:pt x="2515" y="2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41">
            <a:extLst>
              <a:ext uri="{FF2B5EF4-FFF2-40B4-BE49-F238E27FC236}">
                <a16:creationId xmlns:a16="http://schemas.microsoft.com/office/drawing/2014/main" id="{90F8E5C8-ADAF-4DFD-88CC-C1463F7128F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451507" y="4961279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650210BF-55C9-4F59-AE95-183E522EBAA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316687" y="5345362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3498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00" y="1661730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Zůstaňme v kontaktu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12" y="2201729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kontakt</a:t>
            </a:r>
          </a:p>
        </p:txBody>
      </p:sp>
      <p:sp>
        <p:nvSpPr>
          <p:cNvPr id="3" name="Freeform 37">
            <a:extLst>
              <a:ext uri="{FF2B5EF4-FFF2-40B4-BE49-F238E27FC236}">
                <a16:creationId xmlns:a16="http://schemas.microsoft.com/office/drawing/2014/main" id="{CCB2E3DC-B02B-35C3-52D0-D52039EF243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87873" y="4383198"/>
            <a:ext cx="1270896" cy="1753461"/>
          </a:xfrm>
          <a:custGeom>
            <a:avLst/>
            <a:gdLst>
              <a:gd name="T0" fmla="*/ 1534 w 4889"/>
              <a:gd name="T1" fmla="*/ 6695 h 6744"/>
              <a:gd name="T2" fmla="*/ 48 w 4889"/>
              <a:gd name="T3" fmla="*/ 6744 h 6744"/>
              <a:gd name="T4" fmla="*/ 959 w 4889"/>
              <a:gd name="T5" fmla="*/ 6252 h 6744"/>
              <a:gd name="T6" fmla="*/ 1965 w 4889"/>
              <a:gd name="T7" fmla="*/ 5761 h 6744"/>
              <a:gd name="T8" fmla="*/ 1054 w 4889"/>
              <a:gd name="T9" fmla="*/ 5800 h 6744"/>
              <a:gd name="T10" fmla="*/ 1975 w 4889"/>
              <a:gd name="T11" fmla="*/ 5414 h 6744"/>
              <a:gd name="T12" fmla="*/ 481 w 4889"/>
              <a:gd name="T13" fmla="*/ 5376 h 6744"/>
              <a:gd name="T14" fmla="*/ 1476 w 4889"/>
              <a:gd name="T15" fmla="*/ 4876 h 6744"/>
              <a:gd name="T16" fmla="*/ 572 w 4889"/>
              <a:gd name="T17" fmla="*/ 4904 h 6744"/>
              <a:gd name="T18" fmla="*/ 1505 w 4889"/>
              <a:gd name="T19" fmla="*/ 4524 h 6744"/>
              <a:gd name="T20" fmla="*/ 4 w 4889"/>
              <a:gd name="T21" fmla="*/ 4499 h 6744"/>
              <a:gd name="T22" fmla="*/ 988 w 4889"/>
              <a:gd name="T23" fmla="*/ 3992 h 6744"/>
              <a:gd name="T24" fmla="*/ 88 w 4889"/>
              <a:gd name="T25" fmla="*/ 4010 h 6744"/>
              <a:gd name="T26" fmla="*/ 1034 w 4889"/>
              <a:gd name="T27" fmla="*/ 3633 h 6744"/>
              <a:gd name="T28" fmla="*/ 1925 w 4889"/>
              <a:gd name="T29" fmla="*/ 3177 h 6744"/>
              <a:gd name="T30" fmla="*/ 501 w 4889"/>
              <a:gd name="T31" fmla="*/ 3110 h 6744"/>
              <a:gd name="T32" fmla="*/ 2000 w 4889"/>
              <a:gd name="T33" fmla="*/ 2673 h 6744"/>
              <a:gd name="T34" fmla="*/ 561 w 4889"/>
              <a:gd name="T35" fmla="*/ 2741 h 6744"/>
              <a:gd name="T36" fmla="*/ 1452 w 4889"/>
              <a:gd name="T37" fmla="*/ 2298 h 6744"/>
              <a:gd name="T38" fmla="*/ 14 w 4889"/>
              <a:gd name="T39" fmla="*/ 2229 h 6744"/>
              <a:gd name="T40" fmla="*/ 1513 w 4889"/>
              <a:gd name="T41" fmla="*/ 1781 h 6744"/>
              <a:gd name="T42" fmla="*/ 88 w 4889"/>
              <a:gd name="T43" fmla="*/ 1848 h 6744"/>
              <a:gd name="T44" fmla="*/ 980 w 4889"/>
              <a:gd name="T45" fmla="*/ 1417 h 6744"/>
              <a:gd name="T46" fmla="*/ 1925 w 4889"/>
              <a:gd name="T47" fmla="*/ 907 h 6744"/>
              <a:gd name="T48" fmla="*/ 1026 w 4889"/>
              <a:gd name="T49" fmla="*/ 890 h 6744"/>
              <a:gd name="T50" fmla="*/ 2010 w 4889"/>
              <a:gd name="T51" fmla="*/ 510 h 6744"/>
              <a:gd name="T52" fmla="*/ 509 w 4889"/>
              <a:gd name="T53" fmla="*/ 535 h 6744"/>
              <a:gd name="T54" fmla="*/ 1442 w 4889"/>
              <a:gd name="T55" fmla="*/ 30 h 6744"/>
              <a:gd name="T56" fmla="*/ 537 w 4889"/>
              <a:gd name="T57" fmla="*/ 1 h 6744"/>
              <a:gd name="T58" fmla="*/ 3930 w 4889"/>
              <a:gd name="T59" fmla="*/ 6706 h 6744"/>
              <a:gd name="T60" fmla="*/ 2435 w 4889"/>
              <a:gd name="T61" fmla="*/ 6744 h 6744"/>
              <a:gd name="T62" fmla="*/ 3836 w 4889"/>
              <a:gd name="T63" fmla="*/ 6243 h 6744"/>
              <a:gd name="T64" fmla="*/ 2924 w 4889"/>
              <a:gd name="T65" fmla="*/ 6204 h 6744"/>
              <a:gd name="T66" fmla="*/ 4411 w 4889"/>
              <a:gd name="T67" fmla="*/ 5809 h 6744"/>
              <a:gd name="T68" fmla="*/ 2924 w 4889"/>
              <a:gd name="T69" fmla="*/ 5858 h 6744"/>
              <a:gd name="T70" fmla="*/ 4315 w 4889"/>
              <a:gd name="T71" fmla="*/ 5366 h 6744"/>
              <a:gd name="T72" fmla="*/ 2924 w 4889"/>
              <a:gd name="T73" fmla="*/ 5318 h 6744"/>
              <a:gd name="T74" fmla="*/ 4888 w 4889"/>
              <a:gd name="T75" fmla="*/ 4913 h 6744"/>
              <a:gd name="T76" fmla="*/ 3413 w 4889"/>
              <a:gd name="T77" fmla="*/ 4970 h 6744"/>
              <a:gd name="T78" fmla="*/ 4794 w 4889"/>
              <a:gd name="T79" fmla="*/ 4490 h 6744"/>
              <a:gd name="T80" fmla="*/ 3394 w 4889"/>
              <a:gd name="T81" fmla="*/ 4433 h 6744"/>
              <a:gd name="T82" fmla="*/ 2489 w 4889"/>
              <a:gd name="T83" fmla="*/ 4461 h 6744"/>
              <a:gd name="T84" fmla="*/ 3902 w 4889"/>
              <a:gd name="T85" fmla="*/ 4081 h 6744"/>
              <a:gd name="T86" fmla="*/ 2401 w 4889"/>
              <a:gd name="T87" fmla="*/ 4056 h 6744"/>
              <a:gd name="T88" fmla="*/ 3864 w 4889"/>
              <a:gd name="T89" fmla="*/ 3549 h 6744"/>
              <a:gd name="T90" fmla="*/ 2964 w 4889"/>
              <a:gd name="T91" fmla="*/ 3567 h 6744"/>
              <a:gd name="T92" fmla="*/ 4389 w 4889"/>
              <a:gd name="T93" fmla="*/ 3190 h 6744"/>
              <a:gd name="T94" fmla="*/ 2884 w 4889"/>
              <a:gd name="T95" fmla="*/ 3177 h 6744"/>
              <a:gd name="T96" fmla="*/ 4335 w 4889"/>
              <a:gd name="T97" fmla="*/ 2667 h 6744"/>
              <a:gd name="T98" fmla="*/ 3438 w 4889"/>
              <a:gd name="T99" fmla="*/ 2673 h 6744"/>
              <a:gd name="T100" fmla="*/ 4876 w 4889"/>
              <a:gd name="T101" fmla="*/ 2298 h 6744"/>
              <a:gd name="T102" fmla="*/ 3370 w 4889"/>
              <a:gd name="T103" fmla="*/ 2298 h 6744"/>
              <a:gd name="T104" fmla="*/ 4807 w 4889"/>
              <a:gd name="T105" fmla="*/ 1786 h 6744"/>
              <a:gd name="T106" fmla="*/ 3910 w 4889"/>
              <a:gd name="T107" fmla="*/ 1781 h 6744"/>
              <a:gd name="T108" fmla="*/ 2485 w 4889"/>
              <a:gd name="T109" fmla="*/ 1848 h 6744"/>
              <a:gd name="T110" fmla="*/ 3856 w 4889"/>
              <a:gd name="T111" fmla="*/ 1417 h 6744"/>
              <a:gd name="T112" fmla="*/ 2405 w 4889"/>
              <a:gd name="T113" fmla="*/ 1350 h 6744"/>
              <a:gd name="T114" fmla="*/ 4381 w 4889"/>
              <a:gd name="T115" fmla="*/ 890 h 6744"/>
              <a:gd name="T116" fmla="*/ 2968 w 4889"/>
              <a:gd name="T117" fmla="*/ 953 h 6744"/>
              <a:gd name="T118" fmla="*/ 4343 w 4889"/>
              <a:gd name="T119" fmla="*/ 535 h 6744"/>
              <a:gd name="T120" fmla="*/ 2880 w 4889"/>
              <a:gd name="T121" fmla="*/ 473 h 6744"/>
              <a:gd name="T122" fmla="*/ 4852 w 4889"/>
              <a:gd name="T123" fmla="*/ 1 h 6744"/>
              <a:gd name="T124" fmla="*/ 3451 w 4889"/>
              <a:gd name="T125" fmla="*/ 57 h 6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89" h="6744">
                <a:moveTo>
                  <a:pt x="4841" y="6648"/>
                </a:moveTo>
                <a:lnTo>
                  <a:pt x="4832" y="6648"/>
                </a:lnTo>
                <a:lnTo>
                  <a:pt x="4823" y="6651"/>
                </a:lnTo>
                <a:lnTo>
                  <a:pt x="4815" y="6656"/>
                </a:lnTo>
                <a:lnTo>
                  <a:pt x="4807" y="6662"/>
                </a:lnTo>
                <a:lnTo>
                  <a:pt x="4801" y="6669"/>
                </a:lnTo>
                <a:lnTo>
                  <a:pt x="4797" y="6677"/>
                </a:lnTo>
                <a:lnTo>
                  <a:pt x="4794" y="6686"/>
                </a:lnTo>
                <a:lnTo>
                  <a:pt x="4793" y="6695"/>
                </a:lnTo>
                <a:lnTo>
                  <a:pt x="4794" y="6706"/>
                </a:lnTo>
                <a:lnTo>
                  <a:pt x="4797" y="6715"/>
                </a:lnTo>
                <a:lnTo>
                  <a:pt x="4801" y="6723"/>
                </a:lnTo>
                <a:lnTo>
                  <a:pt x="4807" y="6730"/>
                </a:lnTo>
                <a:lnTo>
                  <a:pt x="4815" y="6735"/>
                </a:lnTo>
                <a:lnTo>
                  <a:pt x="4823" y="6741"/>
                </a:lnTo>
                <a:lnTo>
                  <a:pt x="4832" y="6744"/>
                </a:lnTo>
                <a:lnTo>
                  <a:pt x="4841" y="6744"/>
                </a:lnTo>
                <a:lnTo>
                  <a:pt x="4852" y="6744"/>
                </a:lnTo>
                <a:lnTo>
                  <a:pt x="4861" y="6741"/>
                </a:lnTo>
                <a:lnTo>
                  <a:pt x="4869" y="6735"/>
                </a:lnTo>
                <a:lnTo>
                  <a:pt x="4876" y="6730"/>
                </a:lnTo>
                <a:lnTo>
                  <a:pt x="4881" y="6723"/>
                </a:lnTo>
                <a:lnTo>
                  <a:pt x="4886" y="6715"/>
                </a:lnTo>
                <a:lnTo>
                  <a:pt x="4888" y="6706"/>
                </a:lnTo>
                <a:lnTo>
                  <a:pt x="4889" y="6695"/>
                </a:lnTo>
                <a:lnTo>
                  <a:pt x="4888" y="6686"/>
                </a:lnTo>
                <a:lnTo>
                  <a:pt x="4886" y="6677"/>
                </a:lnTo>
                <a:lnTo>
                  <a:pt x="4881" y="6669"/>
                </a:lnTo>
                <a:lnTo>
                  <a:pt x="4876" y="6662"/>
                </a:lnTo>
                <a:lnTo>
                  <a:pt x="4869" y="6656"/>
                </a:lnTo>
                <a:lnTo>
                  <a:pt x="4861" y="6651"/>
                </a:lnTo>
                <a:lnTo>
                  <a:pt x="4852" y="6648"/>
                </a:lnTo>
                <a:lnTo>
                  <a:pt x="4841" y="6648"/>
                </a:lnTo>
                <a:close/>
                <a:moveTo>
                  <a:pt x="1965" y="6648"/>
                </a:moveTo>
                <a:lnTo>
                  <a:pt x="1956" y="6648"/>
                </a:lnTo>
                <a:lnTo>
                  <a:pt x="1947" y="6651"/>
                </a:lnTo>
                <a:lnTo>
                  <a:pt x="1939" y="6656"/>
                </a:lnTo>
                <a:lnTo>
                  <a:pt x="1931" y="6662"/>
                </a:lnTo>
                <a:lnTo>
                  <a:pt x="1925" y="6669"/>
                </a:lnTo>
                <a:lnTo>
                  <a:pt x="1921" y="6677"/>
                </a:lnTo>
                <a:lnTo>
                  <a:pt x="1918" y="6686"/>
                </a:lnTo>
                <a:lnTo>
                  <a:pt x="1917" y="6695"/>
                </a:lnTo>
                <a:lnTo>
                  <a:pt x="1918" y="6706"/>
                </a:lnTo>
                <a:lnTo>
                  <a:pt x="1921" y="6715"/>
                </a:lnTo>
                <a:lnTo>
                  <a:pt x="1925" y="6723"/>
                </a:lnTo>
                <a:lnTo>
                  <a:pt x="1931" y="6730"/>
                </a:lnTo>
                <a:lnTo>
                  <a:pt x="1939" y="6735"/>
                </a:lnTo>
                <a:lnTo>
                  <a:pt x="1947" y="6741"/>
                </a:lnTo>
                <a:lnTo>
                  <a:pt x="1956" y="6744"/>
                </a:lnTo>
                <a:lnTo>
                  <a:pt x="1965" y="6744"/>
                </a:lnTo>
                <a:lnTo>
                  <a:pt x="1975" y="6744"/>
                </a:lnTo>
                <a:lnTo>
                  <a:pt x="1985" y="6741"/>
                </a:lnTo>
                <a:lnTo>
                  <a:pt x="1993" y="6735"/>
                </a:lnTo>
                <a:lnTo>
                  <a:pt x="2000" y="6730"/>
                </a:lnTo>
                <a:lnTo>
                  <a:pt x="2005" y="6723"/>
                </a:lnTo>
                <a:lnTo>
                  <a:pt x="2010" y="6715"/>
                </a:lnTo>
                <a:lnTo>
                  <a:pt x="2012" y="6706"/>
                </a:lnTo>
                <a:lnTo>
                  <a:pt x="2013" y="6695"/>
                </a:lnTo>
                <a:lnTo>
                  <a:pt x="2012" y="6686"/>
                </a:lnTo>
                <a:lnTo>
                  <a:pt x="2010" y="6677"/>
                </a:lnTo>
                <a:lnTo>
                  <a:pt x="2005" y="6669"/>
                </a:lnTo>
                <a:lnTo>
                  <a:pt x="2000" y="6662"/>
                </a:lnTo>
                <a:lnTo>
                  <a:pt x="1993" y="6656"/>
                </a:lnTo>
                <a:lnTo>
                  <a:pt x="1985" y="6651"/>
                </a:lnTo>
                <a:lnTo>
                  <a:pt x="1975" y="6648"/>
                </a:lnTo>
                <a:lnTo>
                  <a:pt x="1965" y="6648"/>
                </a:lnTo>
                <a:close/>
                <a:moveTo>
                  <a:pt x="1486" y="6648"/>
                </a:moveTo>
                <a:lnTo>
                  <a:pt x="1476" y="6648"/>
                </a:lnTo>
                <a:lnTo>
                  <a:pt x="1467" y="6651"/>
                </a:lnTo>
                <a:lnTo>
                  <a:pt x="1459" y="6656"/>
                </a:lnTo>
                <a:lnTo>
                  <a:pt x="1452" y="6662"/>
                </a:lnTo>
                <a:lnTo>
                  <a:pt x="1447" y="6669"/>
                </a:lnTo>
                <a:lnTo>
                  <a:pt x="1442" y="6677"/>
                </a:lnTo>
                <a:lnTo>
                  <a:pt x="1439" y="6686"/>
                </a:lnTo>
                <a:lnTo>
                  <a:pt x="1439" y="6695"/>
                </a:lnTo>
                <a:lnTo>
                  <a:pt x="1439" y="6706"/>
                </a:lnTo>
                <a:lnTo>
                  <a:pt x="1442" y="6715"/>
                </a:lnTo>
                <a:lnTo>
                  <a:pt x="1447" y="6723"/>
                </a:lnTo>
                <a:lnTo>
                  <a:pt x="1452" y="6730"/>
                </a:lnTo>
                <a:lnTo>
                  <a:pt x="1459" y="6735"/>
                </a:lnTo>
                <a:lnTo>
                  <a:pt x="1467" y="6741"/>
                </a:lnTo>
                <a:lnTo>
                  <a:pt x="1476" y="6744"/>
                </a:lnTo>
                <a:lnTo>
                  <a:pt x="1486" y="6744"/>
                </a:lnTo>
                <a:lnTo>
                  <a:pt x="1496" y="6744"/>
                </a:lnTo>
                <a:lnTo>
                  <a:pt x="1505" y="6741"/>
                </a:lnTo>
                <a:lnTo>
                  <a:pt x="1513" y="6735"/>
                </a:lnTo>
                <a:lnTo>
                  <a:pt x="1521" y="6730"/>
                </a:lnTo>
                <a:lnTo>
                  <a:pt x="1526" y="6723"/>
                </a:lnTo>
                <a:lnTo>
                  <a:pt x="1531" y="6715"/>
                </a:lnTo>
                <a:lnTo>
                  <a:pt x="1534" y="6706"/>
                </a:lnTo>
                <a:lnTo>
                  <a:pt x="1534" y="6695"/>
                </a:lnTo>
                <a:lnTo>
                  <a:pt x="1534" y="6686"/>
                </a:lnTo>
                <a:lnTo>
                  <a:pt x="1531" y="6677"/>
                </a:lnTo>
                <a:lnTo>
                  <a:pt x="1526" y="6669"/>
                </a:lnTo>
                <a:lnTo>
                  <a:pt x="1521" y="6662"/>
                </a:lnTo>
                <a:lnTo>
                  <a:pt x="1513" y="6656"/>
                </a:lnTo>
                <a:lnTo>
                  <a:pt x="1505" y="6651"/>
                </a:lnTo>
                <a:lnTo>
                  <a:pt x="1496" y="6648"/>
                </a:lnTo>
                <a:lnTo>
                  <a:pt x="1486" y="6648"/>
                </a:lnTo>
                <a:close/>
                <a:moveTo>
                  <a:pt x="1007" y="6648"/>
                </a:moveTo>
                <a:lnTo>
                  <a:pt x="997" y="6648"/>
                </a:lnTo>
                <a:lnTo>
                  <a:pt x="988" y="6651"/>
                </a:lnTo>
                <a:lnTo>
                  <a:pt x="980" y="6656"/>
                </a:lnTo>
                <a:lnTo>
                  <a:pt x="972" y="6662"/>
                </a:lnTo>
                <a:lnTo>
                  <a:pt x="967" y="6669"/>
                </a:lnTo>
                <a:lnTo>
                  <a:pt x="962" y="6677"/>
                </a:lnTo>
                <a:lnTo>
                  <a:pt x="960" y="6686"/>
                </a:lnTo>
                <a:lnTo>
                  <a:pt x="959" y="6695"/>
                </a:lnTo>
                <a:lnTo>
                  <a:pt x="960" y="6706"/>
                </a:lnTo>
                <a:lnTo>
                  <a:pt x="962" y="6715"/>
                </a:lnTo>
                <a:lnTo>
                  <a:pt x="967" y="6723"/>
                </a:lnTo>
                <a:lnTo>
                  <a:pt x="972" y="6730"/>
                </a:lnTo>
                <a:lnTo>
                  <a:pt x="980" y="6735"/>
                </a:lnTo>
                <a:lnTo>
                  <a:pt x="988" y="6741"/>
                </a:lnTo>
                <a:lnTo>
                  <a:pt x="997" y="6744"/>
                </a:lnTo>
                <a:lnTo>
                  <a:pt x="1007" y="6744"/>
                </a:lnTo>
                <a:lnTo>
                  <a:pt x="1016" y="6744"/>
                </a:lnTo>
                <a:lnTo>
                  <a:pt x="1026" y="6741"/>
                </a:lnTo>
                <a:lnTo>
                  <a:pt x="1034" y="6735"/>
                </a:lnTo>
                <a:lnTo>
                  <a:pt x="1041" y="6730"/>
                </a:lnTo>
                <a:lnTo>
                  <a:pt x="1047" y="6723"/>
                </a:lnTo>
                <a:lnTo>
                  <a:pt x="1051" y="6715"/>
                </a:lnTo>
                <a:lnTo>
                  <a:pt x="1054" y="6706"/>
                </a:lnTo>
                <a:lnTo>
                  <a:pt x="1055" y="6695"/>
                </a:lnTo>
                <a:lnTo>
                  <a:pt x="1054" y="6686"/>
                </a:lnTo>
                <a:lnTo>
                  <a:pt x="1051" y="6677"/>
                </a:lnTo>
                <a:lnTo>
                  <a:pt x="1047" y="6669"/>
                </a:lnTo>
                <a:lnTo>
                  <a:pt x="1041" y="6662"/>
                </a:lnTo>
                <a:lnTo>
                  <a:pt x="1034" y="6656"/>
                </a:lnTo>
                <a:lnTo>
                  <a:pt x="1026" y="6651"/>
                </a:lnTo>
                <a:lnTo>
                  <a:pt x="1016" y="6648"/>
                </a:lnTo>
                <a:lnTo>
                  <a:pt x="1007" y="6648"/>
                </a:lnTo>
                <a:close/>
                <a:moveTo>
                  <a:pt x="528" y="6648"/>
                </a:moveTo>
                <a:lnTo>
                  <a:pt x="517" y="6648"/>
                </a:lnTo>
                <a:lnTo>
                  <a:pt x="509" y="6651"/>
                </a:lnTo>
                <a:lnTo>
                  <a:pt x="501" y="6656"/>
                </a:lnTo>
                <a:lnTo>
                  <a:pt x="494" y="6662"/>
                </a:lnTo>
                <a:lnTo>
                  <a:pt x="488" y="6669"/>
                </a:lnTo>
                <a:lnTo>
                  <a:pt x="484" y="6677"/>
                </a:lnTo>
                <a:lnTo>
                  <a:pt x="481" y="6686"/>
                </a:lnTo>
                <a:lnTo>
                  <a:pt x="480" y="6695"/>
                </a:lnTo>
                <a:lnTo>
                  <a:pt x="481" y="6706"/>
                </a:lnTo>
                <a:lnTo>
                  <a:pt x="484" y="6715"/>
                </a:lnTo>
                <a:lnTo>
                  <a:pt x="488" y="6723"/>
                </a:lnTo>
                <a:lnTo>
                  <a:pt x="494" y="6730"/>
                </a:lnTo>
                <a:lnTo>
                  <a:pt x="501" y="6735"/>
                </a:lnTo>
                <a:lnTo>
                  <a:pt x="509" y="6741"/>
                </a:lnTo>
                <a:lnTo>
                  <a:pt x="517" y="6744"/>
                </a:lnTo>
                <a:lnTo>
                  <a:pt x="528" y="6744"/>
                </a:lnTo>
                <a:lnTo>
                  <a:pt x="537" y="6744"/>
                </a:lnTo>
                <a:lnTo>
                  <a:pt x="546" y="6741"/>
                </a:lnTo>
                <a:lnTo>
                  <a:pt x="554" y="6735"/>
                </a:lnTo>
                <a:lnTo>
                  <a:pt x="561" y="6730"/>
                </a:lnTo>
                <a:lnTo>
                  <a:pt x="568" y="6723"/>
                </a:lnTo>
                <a:lnTo>
                  <a:pt x="572" y="6715"/>
                </a:lnTo>
                <a:lnTo>
                  <a:pt x="575" y="6706"/>
                </a:lnTo>
                <a:lnTo>
                  <a:pt x="576" y="6695"/>
                </a:lnTo>
                <a:lnTo>
                  <a:pt x="575" y="6686"/>
                </a:lnTo>
                <a:lnTo>
                  <a:pt x="572" y="6677"/>
                </a:lnTo>
                <a:lnTo>
                  <a:pt x="568" y="6669"/>
                </a:lnTo>
                <a:lnTo>
                  <a:pt x="561" y="6662"/>
                </a:lnTo>
                <a:lnTo>
                  <a:pt x="554" y="6656"/>
                </a:lnTo>
                <a:lnTo>
                  <a:pt x="546" y="6651"/>
                </a:lnTo>
                <a:lnTo>
                  <a:pt x="537" y="6648"/>
                </a:lnTo>
                <a:lnTo>
                  <a:pt x="528" y="6648"/>
                </a:lnTo>
                <a:close/>
                <a:moveTo>
                  <a:pt x="48" y="6648"/>
                </a:moveTo>
                <a:lnTo>
                  <a:pt x="39" y="6648"/>
                </a:lnTo>
                <a:lnTo>
                  <a:pt x="30" y="6651"/>
                </a:lnTo>
                <a:lnTo>
                  <a:pt x="22" y="6656"/>
                </a:lnTo>
                <a:lnTo>
                  <a:pt x="14" y="6662"/>
                </a:lnTo>
                <a:lnTo>
                  <a:pt x="8" y="6669"/>
                </a:lnTo>
                <a:lnTo>
                  <a:pt x="4" y="6677"/>
                </a:lnTo>
                <a:lnTo>
                  <a:pt x="1" y="6686"/>
                </a:lnTo>
                <a:lnTo>
                  <a:pt x="0" y="6695"/>
                </a:lnTo>
                <a:lnTo>
                  <a:pt x="1" y="6706"/>
                </a:lnTo>
                <a:lnTo>
                  <a:pt x="4" y="6715"/>
                </a:lnTo>
                <a:lnTo>
                  <a:pt x="8" y="6723"/>
                </a:lnTo>
                <a:lnTo>
                  <a:pt x="14" y="6730"/>
                </a:lnTo>
                <a:lnTo>
                  <a:pt x="22" y="6735"/>
                </a:lnTo>
                <a:lnTo>
                  <a:pt x="30" y="6741"/>
                </a:lnTo>
                <a:lnTo>
                  <a:pt x="39" y="6744"/>
                </a:lnTo>
                <a:lnTo>
                  <a:pt x="48" y="6744"/>
                </a:lnTo>
                <a:lnTo>
                  <a:pt x="57" y="6744"/>
                </a:lnTo>
                <a:lnTo>
                  <a:pt x="67" y="6741"/>
                </a:lnTo>
                <a:lnTo>
                  <a:pt x="75" y="6735"/>
                </a:lnTo>
                <a:lnTo>
                  <a:pt x="82" y="6730"/>
                </a:lnTo>
                <a:lnTo>
                  <a:pt x="88" y="6723"/>
                </a:lnTo>
                <a:lnTo>
                  <a:pt x="92" y="6715"/>
                </a:lnTo>
                <a:lnTo>
                  <a:pt x="95" y="6706"/>
                </a:lnTo>
                <a:lnTo>
                  <a:pt x="96" y="6695"/>
                </a:lnTo>
                <a:lnTo>
                  <a:pt x="95" y="6686"/>
                </a:lnTo>
                <a:lnTo>
                  <a:pt x="92" y="6677"/>
                </a:lnTo>
                <a:lnTo>
                  <a:pt x="88" y="6669"/>
                </a:lnTo>
                <a:lnTo>
                  <a:pt x="82" y="6662"/>
                </a:lnTo>
                <a:lnTo>
                  <a:pt x="75" y="6656"/>
                </a:lnTo>
                <a:lnTo>
                  <a:pt x="67" y="6651"/>
                </a:lnTo>
                <a:lnTo>
                  <a:pt x="57" y="6648"/>
                </a:lnTo>
                <a:lnTo>
                  <a:pt x="48" y="6648"/>
                </a:lnTo>
                <a:close/>
                <a:moveTo>
                  <a:pt x="1965" y="6204"/>
                </a:moveTo>
                <a:lnTo>
                  <a:pt x="1956" y="6205"/>
                </a:lnTo>
                <a:lnTo>
                  <a:pt x="1947" y="6208"/>
                </a:lnTo>
                <a:lnTo>
                  <a:pt x="1939" y="6212"/>
                </a:lnTo>
                <a:lnTo>
                  <a:pt x="1931" y="6219"/>
                </a:lnTo>
                <a:lnTo>
                  <a:pt x="1925" y="6226"/>
                </a:lnTo>
                <a:lnTo>
                  <a:pt x="1921" y="6234"/>
                </a:lnTo>
                <a:lnTo>
                  <a:pt x="1918" y="6243"/>
                </a:lnTo>
                <a:lnTo>
                  <a:pt x="1917" y="6252"/>
                </a:lnTo>
                <a:lnTo>
                  <a:pt x="1918" y="6263"/>
                </a:lnTo>
                <a:lnTo>
                  <a:pt x="1921" y="6272"/>
                </a:lnTo>
                <a:lnTo>
                  <a:pt x="1925" y="6280"/>
                </a:lnTo>
                <a:lnTo>
                  <a:pt x="1931" y="6287"/>
                </a:lnTo>
                <a:lnTo>
                  <a:pt x="1939" y="6292"/>
                </a:lnTo>
                <a:lnTo>
                  <a:pt x="1947" y="6297"/>
                </a:lnTo>
                <a:lnTo>
                  <a:pt x="1956" y="6300"/>
                </a:lnTo>
                <a:lnTo>
                  <a:pt x="1965" y="6301"/>
                </a:lnTo>
                <a:lnTo>
                  <a:pt x="1975" y="6300"/>
                </a:lnTo>
                <a:lnTo>
                  <a:pt x="1985" y="6297"/>
                </a:lnTo>
                <a:lnTo>
                  <a:pt x="1993" y="6292"/>
                </a:lnTo>
                <a:lnTo>
                  <a:pt x="2000" y="6287"/>
                </a:lnTo>
                <a:lnTo>
                  <a:pt x="2005" y="6280"/>
                </a:lnTo>
                <a:lnTo>
                  <a:pt x="2010" y="6272"/>
                </a:lnTo>
                <a:lnTo>
                  <a:pt x="2012" y="6263"/>
                </a:lnTo>
                <a:lnTo>
                  <a:pt x="2013" y="6252"/>
                </a:lnTo>
                <a:lnTo>
                  <a:pt x="2012" y="6243"/>
                </a:lnTo>
                <a:lnTo>
                  <a:pt x="2010" y="6234"/>
                </a:lnTo>
                <a:lnTo>
                  <a:pt x="2005" y="6226"/>
                </a:lnTo>
                <a:lnTo>
                  <a:pt x="2000" y="6219"/>
                </a:lnTo>
                <a:lnTo>
                  <a:pt x="1993" y="6212"/>
                </a:lnTo>
                <a:lnTo>
                  <a:pt x="1985" y="6208"/>
                </a:lnTo>
                <a:lnTo>
                  <a:pt x="1975" y="6205"/>
                </a:lnTo>
                <a:lnTo>
                  <a:pt x="1965" y="6204"/>
                </a:lnTo>
                <a:close/>
                <a:moveTo>
                  <a:pt x="1486" y="6204"/>
                </a:moveTo>
                <a:lnTo>
                  <a:pt x="1476" y="6205"/>
                </a:lnTo>
                <a:lnTo>
                  <a:pt x="1467" y="6208"/>
                </a:lnTo>
                <a:lnTo>
                  <a:pt x="1459" y="6212"/>
                </a:lnTo>
                <a:lnTo>
                  <a:pt x="1452" y="6219"/>
                </a:lnTo>
                <a:lnTo>
                  <a:pt x="1447" y="6226"/>
                </a:lnTo>
                <a:lnTo>
                  <a:pt x="1442" y="6234"/>
                </a:lnTo>
                <a:lnTo>
                  <a:pt x="1439" y="6243"/>
                </a:lnTo>
                <a:lnTo>
                  <a:pt x="1439" y="6252"/>
                </a:lnTo>
                <a:lnTo>
                  <a:pt x="1439" y="6263"/>
                </a:lnTo>
                <a:lnTo>
                  <a:pt x="1442" y="6272"/>
                </a:lnTo>
                <a:lnTo>
                  <a:pt x="1447" y="6280"/>
                </a:lnTo>
                <a:lnTo>
                  <a:pt x="1452" y="6287"/>
                </a:lnTo>
                <a:lnTo>
                  <a:pt x="1459" y="6292"/>
                </a:lnTo>
                <a:lnTo>
                  <a:pt x="1467" y="6297"/>
                </a:lnTo>
                <a:lnTo>
                  <a:pt x="1476" y="6300"/>
                </a:lnTo>
                <a:lnTo>
                  <a:pt x="1486" y="6301"/>
                </a:lnTo>
                <a:lnTo>
                  <a:pt x="1496" y="6300"/>
                </a:lnTo>
                <a:lnTo>
                  <a:pt x="1505" y="6297"/>
                </a:lnTo>
                <a:lnTo>
                  <a:pt x="1513" y="6292"/>
                </a:lnTo>
                <a:lnTo>
                  <a:pt x="1521" y="6287"/>
                </a:lnTo>
                <a:lnTo>
                  <a:pt x="1526" y="6280"/>
                </a:lnTo>
                <a:lnTo>
                  <a:pt x="1531" y="6272"/>
                </a:lnTo>
                <a:lnTo>
                  <a:pt x="1534" y="6263"/>
                </a:lnTo>
                <a:lnTo>
                  <a:pt x="1534" y="6252"/>
                </a:lnTo>
                <a:lnTo>
                  <a:pt x="1534" y="6243"/>
                </a:lnTo>
                <a:lnTo>
                  <a:pt x="1531" y="6234"/>
                </a:lnTo>
                <a:lnTo>
                  <a:pt x="1526" y="6226"/>
                </a:lnTo>
                <a:lnTo>
                  <a:pt x="1521" y="6219"/>
                </a:lnTo>
                <a:lnTo>
                  <a:pt x="1513" y="6212"/>
                </a:lnTo>
                <a:lnTo>
                  <a:pt x="1505" y="6208"/>
                </a:lnTo>
                <a:lnTo>
                  <a:pt x="1496" y="6205"/>
                </a:lnTo>
                <a:lnTo>
                  <a:pt x="1486" y="6204"/>
                </a:lnTo>
                <a:close/>
                <a:moveTo>
                  <a:pt x="1007" y="6204"/>
                </a:moveTo>
                <a:lnTo>
                  <a:pt x="997" y="6205"/>
                </a:lnTo>
                <a:lnTo>
                  <a:pt x="988" y="6208"/>
                </a:lnTo>
                <a:lnTo>
                  <a:pt x="980" y="6212"/>
                </a:lnTo>
                <a:lnTo>
                  <a:pt x="972" y="6219"/>
                </a:lnTo>
                <a:lnTo>
                  <a:pt x="967" y="6226"/>
                </a:lnTo>
                <a:lnTo>
                  <a:pt x="962" y="6234"/>
                </a:lnTo>
                <a:lnTo>
                  <a:pt x="960" y="6243"/>
                </a:lnTo>
                <a:lnTo>
                  <a:pt x="959" y="6252"/>
                </a:lnTo>
                <a:lnTo>
                  <a:pt x="960" y="6263"/>
                </a:lnTo>
                <a:lnTo>
                  <a:pt x="962" y="6272"/>
                </a:lnTo>
                <a:lnTo>
                  <a:pt x="967" y="6280"/>
                </a:lnTo>
                <a:lnTo>
                  <a:pt x="972" y="6287"/>
                </a:lnTo>
                <a:lnTo>
                  <a:pt x="980" y="6292"/>
                </a:lnTo>
                <a:lnTo>
                  <a:pt x="988" y="6297"/>
                </a:lnTo>
                <a:lnTo>
                  <a:pt x="997" y="6300"/>
                </a:lnTo>
                <a:lnTo>
                  <a:pt x="1007" y="6301"/>
                </a:lnTo>
                <a:lnTo>
                  <a:pt x="1016" y="6300"/>
                </a:lnTo>
                <a:lnTo>
                  <a:pt x="1026" y="6297"/>
                </a:lnTo>
                <a:lnTo>
                  <a:pt x="1034" y="6292"/>
                </a:lnTo>
                <a:lnTo>
                  <a:pt x="1041" y="6287"/>
                </a:lnTo>
                <a:lnTo>
                  <a:pt x="1047" y="6280"/>
                </a:lnTo>
                <a:lnTo>
                  <a:pt x="1051" y="6272"/>
                </a:lnTo>
                <a:lnTo>
                  <a:pt x="1054" y="6263"/>
                </a:lnTo>
                <a:lnTo>
                  <a:pt x="1055" y="6252"/>
                </a:lnTo>
                <a:lnTo>
                  <a:pt x="1054" y="6243"/>
                </a:lnTo>
                <a:lnTo>
                  <a:pt x="1051" y="6234"/>
                </a:lnTo>
                <a:lnTo>
                  <a:pt x="1047" y="6226"/>
                </a:lnTo>
                <a:lnTo>
                  <a:pt x="1041" y="6219"/>
                </a:lnTo>
                <a:lnTo>
                  <a:pt x="1034" y="6212"/>
                </a:lnTo>
                <a:lnTo>
                  <a:pt x="1026" y="6208"/>
                </a:lnTo>
                <a:lnTo>
                  <a:pt x="1016" y="6205"/>
                </a:lnTo>
                <a:lnTo>
                  <a:pt x="1007" y="6204"/>
                </a:lnTo>
                <a:close/>
                <a:moveTo>
                  <a:pt x="528" y="6204"/>
                </a:moveTo>
                <a:lnTo>
                  <a:pt x="517" y="6205"/>
                </a:lnTo>
                <a:lnTo>
                  <a:pt x="509" y="6208"/>
                </a:lnTo>
                <a:lnTo>
                  <a:pt x="501" y="6212"/>
                </a:lnTo>
                <a:lnTo>
                  <a:pt x="494" y="6219"/>
                </a:lnTo>
                <a:lnTo>
                  <a:pt x="488" y="6226"/>
                </a:lnTo>
                <a:lnTo>
                  <a:pt x="484" y="6234"/>
                </a:lnTo>
                <a:lnTo>
                  <a:pt x="481" y="6243"/>
                </a:lnTo>
                <a:lnTo>
                  <a:pt x="480" y="6252"/>
                </a:lnTo>
                <a:lnTo>
                  <a:pt x="481" y="6263"/>
                </a:lnTo>
                <a:lnTo>
                  <a:pt x="484" y="6272"/>
                </a:lnTo>
                <a:lnTo>
                  <a:pt x="488" y="6280"/>
                </a:lnTo>
                <a:lnTo>
                  <a:pt x="494" y="6287"/>
                </a:lnTo>
                <a:lnTo>
                  <a:pt x="501" y="6292"/>
                </a:lnTo>
                <a:lnTo>
                  <a:pt x="509" y="6297"/>
                </a:lnTo>
                <a:lnTo>
                  <a:pt x="517" y="6300"/>
                </a:lnTo>
                <a:lnTo>
                  <a:pt x="528" y="6301"/>
                </a:lnTo>
                <a:lnTo>
                  <a:pt x="537" y="6300"/>
                </a:lnTo>
                <a:lnTo>
                  <a:pt x="546" y="6297"/>
                </a:lnTo>
                <a:lnTo>
                  <a:pt x="554" y="6292"/>
                </a:lnTo>
                <a:lnTo>
                  <a:pt x="561" y="6287"/>
                </a:lnTo>
                <a:lnTo>
                  <a:pt x="568" y="6280"/>
                </a:lnTo>
                <a:lnTo>
                  <a:pt x="572" y="6272"/>
                </a:lnTo>
                <a:lnTo>
                  <a:pt x="575" y="6263"/>
                </a:lnTo>
                <a:lnTo>
                  <a:pt x="576" y="6252"/>
                </a:lnTo>
                <a:lnTo>
                  <a:pt x="575" y="6243"/>
                </a:lnTo>
                <a:lnTo>
                  <a:pt x="572" y="6234"/>
                </a:lnTo>
                <a:lnTo>
                  <a:pt x="568" y="6226"/>
                </a:lnTo>
                <a:lnTo>
                  <a:pt x="561" y="6219"/>
                </a:lnTo>
                <a:lnTo>
                  <a:pt x="554" y="6212"/>
                </a:lnTo>
                <a:lnTo>
                  <a:pt x="546" y="6208"/>
                </a:lnTo>
                <a:lnTo>
                  <a:pt x="537" y="6205"/>
                </a:lnTo>
                <a:lnTo>
                  <a:pt x="528" y="6204"/>
                </a:lnTo>
                <a:close/>
                <a:moveTo>
                  <a:pt x="48" y="6204"/>
                </a:moveTo>
                <a:lnTo>
                  <a:pt x="39" y="6205"/>
                </a:lnTo>
                <a:lnTo>
                  <a:pt x="30" y="6208"/>
                </a:lnTo>
                <a:lnTo>
                  <a:pt x="22" y="6212"/>
                </a:lnTo>
                <a:lnTo>
                  <a:pt x="14" y="6219"/>
                </a:lnTo>
                <a:lnTo>
                  <a:pt x="8" y="6226"/>
                </a:lnTo>
                <a:lnTo>
                  <a:pt x="4" y="6234"/>
                </a:lnTo>
                <a:lnTo>
                  <a:pt x="1" y="6243"/>
                </a:lnTo>
                <a:lnTo>
                  <a:pt x="0" y="6252"/>
                </a:lnTo>
                <a:lnTo>
                  <a:pt x="1" y="6263"/>
                </a:lnTo>
                <a:lnTo>
                  <a:pt x="4" y="6272"/>
                </a:lnTo>
                <a:lnTo>
                  <a:pt x="8" y="6280"/>
                </a:lnTo>
                <a:lnTo>
                  <a:pt x="14" y="6287"/>
                </a:lnTo>
                <a:lnTo>
                  <a:pt x="22" y="6292"/>
                </a:lnTo>
                <a:lnTo>
                  <a:pt x="30" y="6297"/>
                </a:lnTo>
                <a:lnTo>
                  <a:pt x="39" y="6300"/>
                </a:lnTo>
                <a:lnTo>
                  <a:pt x="48" y="6301"/>
                </a:lnTo>
                <a:lnTo>
                  <a:pt x="57" y="6300"/>
                </a:lnTo>
                <a:lnTo>
                  <a:pt x="67" y="6297"/>
                </a:lnTo>
                <a:lnTo>
                  <a:pt x="75" y="6292"/>
                </a:lnTo>
                <a:lnTo>
                  <a:pt x="82" y="6287"/>
                </a:lnTo>
                <a:lnTo>
                  <a:pt x="88" y="6280"/>
                </a:lnTo>
                <a:lnTo>
                  <a:pt x="92" y="6272"/>
                </a:lnTo>
                <a:lnTo>
                  <a:pt x="95" y="6263"/>
                </a:lnTo>
                <a:lnTo>
                  <a:pt x="96" y="6252"/>
                </a:lnTo>
                <a:lnTo>
                  <a:pt x="95" y="6243"/>
                </a:lnTo>
                <a:lnTo>
                  <a:pt x="92" y="6234"/>
                </a:lnTo>
                <a:lnTo>
                  <a:pt x="88" y="6226"/>
                </a:lnTo>
                <a:lnTo>
                  <a:pt x="82" y="6219"/>
                </a:lnTo>
                <a:lnTo>
                  <a:pt x="75" y="6212"/>
                </a:lnTo>
                <a:lnTo>
                  <a:pt x="67" y="6208"/>
                </a:lnTo>
                <a:lnTo>
                  <a:pt x="57" y="6205"/>
                </a:lnTo>
                <a:lnTo>
                  <a:pt x="48" y="6204"/>
                </a:lnTo>
                <a:close/>
                <a:moveTo>
                  <a:pt x="1965" y="5761"/>
                </a:moveTo>
                <a:lnTo>
                  <a:pt x="1956" y="5762"/>
                </a:lnTo>
                <a:lnTo>
                  <a:pt x="1947" y="5765"/>
                </a:lnTo>
                <a:lnTo>
                  <a:pt x="1939" y="5769"/>
                </a:lnTo>
                <a:lnTo>
                  <a:pt x="1931" y="5776"/>
                </a:lnTo>
                <a:lnTo>
                  <a:pt x="1925" y="5783"/>
                </a:lnTo>
                <a:lnTo>
                  <a:pt x="1921" y="5791"/>
                </a:lnTo>
                <a:lnTo>
                  <a:pt x="1918" y="5800"/>
                </a:lnTo>
                <a:lnTo>
                  <a:pt x="1917" y="5809"/>
                </a:lnTo>
                <a:lnTo>
                  <a:pt x="1918" y="5820"/>
                </a:lnTo>
                <a:lnTo>
                  <a:pt x="1921" y="5828"/>
                </a:lnTo>
                <a:lnTo>
                  <a:pt x="1925" y="5836"/>
                </a:lnTo>
                <a:lnTo>
                  <a:pt x="1931" y="5843"/>
                </a:lnTo>
                <a:lnTo>
                  <a:pt x="1939" y="5849"/>
                </a:lnTo>
                <a:lnTo>
                  <a:pt x="1947" y="5853"/>
                </a:lnTo>
                <a:lnTo>
                  <a:pt x="1956" y="5857"/>
                </a:lnTo>
                <a:lnTo>
                  <a:pt x="1965" y="5858"/>
                </a:lnTo>
                <a:lnTo>
                  <a:pt x="1975" y="5857"/>
                </a:lnTo>
                <a:lnTo>
                  <a:pt x="1985" y="5853"/>
                </a:lnTo>
                <a:lnTo>
                  <a:pt x="1993" y="5849"/>
                </a:lnTo>
                <a:lnTo>
                  <a:pt x="2000" y="5843"/>
                </a:lnTo>
                <a:lnTo>
                  <a:pt x="2005" y="5836"/>
                </a:lnTo>
                <a:lnTo>
                  <a:pt x="2010" y="5828"/>
                </a:lnTo>
                <a:lnTo>
                  <a:pt x="2012" y="5820"/>
                </a:lnTo>
                <a:lnTo>
                  <a:pt x="2013" y="5809"/>
                </a:lnTo>
                <a:lnTo>
                  <a:pt x="2012" y="5800"/>
                </a:lnTo>
                <a:lnTo>
                  <a:pt x="2010" y="5791"/>
                </a:lnTo>
                <a:lnTo>
                  <a:pt x="2005" y="5783"/>
                </a:lnTo>
                <a:lnTo>
                  <a:pt x="2000" y="5776"/>
                </a:lnTo>
                <a:lnTo>
                  <a:pt x="1993" y="5769"/>
                </a:lnTo>
                <a:lnTo>
                  <a:pt x="1985" y="5765"/>
                </a:lnTo>
                <a:lnTo>
                  <a:pt x="1975" y="5762"/>
                </a:lnTo>
                <a:lnTo>
                  <a:pt x="1965" y="5761"/>
                </a:lnTo>
                <a:close/>
                <a:moveTo>
                  <a:pt x="1486" y="5761"/>
                </a:moveTo>
                <a:lnTo>
                  <a:pt x="1476" y="5762"/>
                </a:lnTo>
                <a:lnTo>
                  <a:pt x="1467" y="5765"/>
                </a:lnTo>
                <a:lnTo>
                  <a:pt x="1459" y="5769"/>
                </a:lnTo>
                <a:lnTo>
                  <a:pt x="1452" y="5776"/>
                </a:lnTo>
                <a:lnTo>
                  <a:pt x="1447" y="5783"/>
                </a:lnTo>
                <a:lnTo>
                  <a:pt x="1442" y="5791"/>
                </a:lnTo>
                <a:lnTo>
                  <a:pt x="1439" y="5800"/>
                </a:lnTo>
                <a:lnTo>
                  <a:pt x="1439" y="5809"/>
                </a:lnTo>
                <a:lnTo>
                  <a:pt x="1439" y="5820"/>
                </a:lnTo>
                <a:lnTo>
                  <a:pt x="1442" y="5828"/>
                </a:lnTo>
                <a:lnTo>
                  <a:pt x="1447" y="5836"/>
                </a:lnTo>
                <a:lnTo>
                  <a:pt x="1452" y="5843"/>
                </a:lnTo>
                <a:lnTo>
                  <a:pt x="1459" y="5849"/>
                </a:lnTo>
                <a:lnTo>
                  <a:pt x="1467" y="5853"/>
                </a:lnTo>
                <a:lnTo>
                  <a:pt x="1476" y="5857"/>
                </a:lnTo>
                <a:lnTo>
                  <a:pt x="1486" y="5858"/>
                </a:lnTo>
                <a:lnTo>
                  <a:pt x="1496" y="5857"/>
                </a:lnTo>
                <a:lnTo>
                  <a:pt x="1505" y="5853"/>
                </a:lnTo>
                <a:lnTo>
                  <a:pt x="1513" y="5849"/>
                </a:lnTo>
                <a:lnTo>
                  <a:pt x="1521" y="5843"/>
                </a:lnTo>
                <a:lnTo>
                  <a:pt x="1526" y="5836"/>
                </a:lnTo>
                <a:lnTo>
                  <a:pt x="1531" y="5828"/>
                </a:lnTo>
                <a:lnTo>
                  <a:pt x="1534" y="5820"/>
                </a:lnTo>
                <a:lnTo>
                  <a:pt x="1534" y="5809"/>
                </a:lnTo>
                <a:lnTo>
                  <a:pt x="1534" y="5800"/>
                </a:lnTo>
                <a:lnTo>
                  <a:pt x="1531" y="5791"/>
                </a:lnTo>
                <a:lnTo>
                  <a:pt x="1526" y="5783"/>
                </a:lnTo>
                <a:lnTo>
                  <a:pt x="1521" y="5776"/>
                </a:lnTo>
                <a:lnTo>
                  <a:pt x="1513" y="5769"/>
                </a:lnTo>
                <a:lnTo>
                  <a:pt x="1505" y="5765"/>
                </a:lnTo>
                <a:lnTo>
                  <a:pt x="1496" y="5762"/>
                </a:lnTo>
                <a:lnTo>
                  <a:pt x="1486" y="5761"/>
                </a:lnTo>
                <a:close/>
                <a:moveTo>
                  <a:pt x="1007" y="5761"/>
                </a:moveTo>
                <a:lnTo>
                  <a:pt x="997" y="5762"/>
                </a:lnTo>
                <a:lnTo>
                  <a:pt x="988" y="5765"/>
                </a:lnTo>
                <a:lnTo>
                  <a:pt x="980" y="5769"/>
                </a:lnTo>
                <a:lnTo>
                  <a:pt x="972" y="5776"/>
                </a:lnTo>
                <a:lnTo>
                  <a:pt x="967" y="5783"/>
                </a:lnTo>
                <a:lnTo>
                  <a:pt x="962" y="5791"/>
                </a:lnTo>
                <a:lnTo>
                  <a:pt x="960" y="5800"/>
                </a:lnTo>
                <a:lnTo>
                  <a:pt x="959" y="5809"/>
                </a:lnTo>
                <a:lnTo>
                  <a:pt x="960" y="5820"/>
                </a:lnTo>
                <a:lnTo>
                  <a:pt x="962" y="5828"/>
                </a:lnTo>
                <a:lnTo>
                  <a:pt x="967" y="5836"/>
                </a:lnTo>
                <a:lnTo>
                  <a:pt x="972" y="5843"/>
                </a:lnTo>
                <a:lnTo>
                  <a:pt x="980" y="5849"/>
                </a:lnTo>
                <a:lnTo>
                  <a:pt x="988" y="5853"/>
                </a:lnTo>
                <a:lnTo>
                  <a:pt x="997" y="5857"/>
                </a:lnTo>
                <a:lnTo>
                  <a:pt x="1007" y="5858"/>
                </a:lnTo>
                <a:lnTo>
                  <a:pt x="1016" y="5857"/>
                </a:lnTo>
                <a:lnTo>
                  <a:pt x="1026" y="5853"/>
                </a:lnTo>
                <a:lnTo>
                  <a:pt x="1034" y="5849"/>
                </a:lnTo>
                <a:lnTo>
                  <a:pt x="1041" y="5843"/>
                </a:lnTo>
                <a:lnTo>
                  <a:pt x="1047" y="5836"/>
                </a:lnTo>
                <a:lnTo>
                  <a:pt x="1051" y="5828"/>
                </a:lnTo>
                <a:lnTo>
                  <a:pt x="1054" y="5820"/>
                </a:lnTo>
                <a:lnTo>
                  <a:pt x="1055" y="5809"/>
                </a:lnTo>
                <a:lnTo>
                  <a:pt x="1054" y="5800"/>
                </a:lnTo>
                <a:lnTo>
                  <a:pt x="1051" y="5791"/>
                </a:lnTo>
                <a:lnTo>
                  <a:pt x="1047" y="5783"/>
                </a:lnTo>
                <a:lnTo>
                  <a:pt x="1041" y="5776"/>
                </a:lnTo>
                <a:lnTo>
                  <a:pt x="1034" y="5769"/>
                </a:lnTo>
                <a:lnTo>
                  <a:pt x="1026" y="5765"/>
                </a:lnTo>
                <a:lnTo>
                  <a:pt x="1016" y="5762"/>
                </a:lnTo>
                <a:lnTo>
                  <a:pt x="1007" y="5761"/>
                </a:lnTo>
                <a:close/>
                <a:moveTo>
                  <a:pt x="528" y="5761"/>
                </a:moveTo>
                <a:lnTo>
                  <a:pt x="517" y="5762"/>
                </a:lnTo>
                <a:lnTo>
                  <a:pt x="509" y="5765"/>
                </a:lnTo>
                <a:lnTo>
                  <a:pt x="501" y="5769"/>
                </a:lnTo>
                <a:lnTo>
                  <a:pt x="494" y="5776"/>
                </a:lnTo>
                <a:lnTo>
                  <a:pt x="488" y="5783"/>
                </a:lnTo>
                <a:lnTo>
                  <a:pt x="484" y="5791"/>
                </a:lnTo>
                <a:lnTo>
                  <a:pt x="481" y="5800"/>
                </a:lnTo>
                <a:lnTo>
                  <a:pt x="480" y="5809"/>
                </a:lnTo>
                <a:lnTo>
                  <a:pt x="481" y="5820"/>
                </a:lnTo>
                <a:lnTo>
                  <a:pt x="484" y="5828"/>
                </a:lnTo>
                <a:lnTo>
                  <a:pt x="488" y="5836"/>
                </a:lnTo>
                <a:lnTo>
                  <a:pt x="494" y="5843"/>
                </a:lnTo>
                <a:lnTo>
                  <a:pt x="501" y="5849"/>
                </a:lnTo>
                <a:lnTo>
                  <a:pt x="509" y="5853"/>
                </a:lnTo>
                <a:lnTo>
                  <a:pt x="517" y="5857"/>
                </a:lnTo>
                <a:lnTo>
                  <a:pt x="528" y="5858"/>
                </a:lnTo>
                <a:lnTo>
                  <a:pt x="537" y="5857"/>
                </a:lnTo>
                <a:lnTo>
                  <a:pt x="546" y="5853"/>
                </a:lnTo>
                <a:lnTo>
                  <a:pt x="554" y="5849"/>
                </a:lnTo>
                <a:lnTo>
                  <a:pt x="561" y="5843"/>
                </a:lnTo>
                <a:lnTo>
                  <a:pt x="568" y="5836"/>
                </a:lnTo>
                <a:lnTo>
                  <a:pt x="572" y="5828"/>
                </a:lnTo>
                <a:lnTo>
                  <a:pt x="575" y="5820"/>
                </a:lnTo>
                <a:lnTo>
                  <a:pt x="576" y="5809"/>
                </a:lnTo>
                <a:lnTo>
                  <a:pt x="575" y="5800"/>
                </a:lnTo>
                <a:lnTo>
                  <a:pt x="572" y="5791"/>
                </a:lnTo>
                <a:lnTo>
                  <a:pt x="568" y="5783"/>
                </a:lnTo>
                <a:lnTo>
                  <a:pt x="561" y="5776"/>
                </a:lnTo>
                <a:lnTo>
                  <a:pt x="554" y="5769"/>
                </a:lnTo>
                <a:lnTo>
                  <a:pt x="546" y="5765"/>
                </a:lnTo>
                <a:lnTo>
                  <a:pt x="537" y="5762"/>
                </a:lnTo>
                <a:lnTo>
                  <a:pt x="528" y="5761"/>
                </a:lnTo>
                <a:close/>
                <a:moveTo>
                  <a:pt x="48" y="5761"/>
                </a:moveTo>
                <a:lnTo>
                  <a:pt x="39" y="5762"/>
                </a:lnTo>
                <a:lnTo>
                  <a:pt x="30" y="5765"/>
                </a:lnTo>
                <a:lnTo>
                  <a:pt x="22" y="5769"/>
                </a:lnTo>
                <a:lnTo>
                  <a:pt x="14" y="5776"/>
                </a:lnTo>
                <a:lnTo>
                  <a:pt x="8" y="5783"/>
                </a:lnTo>
                <a:lnTo>
                  <a:pt x="4" y="5791"/>
                </a:lnTo>
                <a:lnTo>
                  <a:pt x="1" y="5800"/>
                </a:lnTo>
                <a:lnTo>
                  <a:pt x="0" y="5809"/>
                </a:lnTo>
                <a:lnTo>
                  <a:pt x="1" y="5820"/>
                </a:lnTo>
                <a:lnTo>
                  <a:pt x="4" y="5828"/>
                </a:lnTo>
                <a:lnTo>
                  <a:pt x="8" y="5836"/>
                </a:lnTo>
                <a:lnTo>
                  <a:pt x="14" y="5843"/>
                </a:lnTo>
                <a:lnTo>
                  <a:pt x="22" y="5849"/>
                </a:lnTo>
                <a:lnTo>
                  <a:pt x="30" y="5853"/>
                </a:lnTo>
                <a:lnTo>
                  <a:pt x="39" y="5857"/>
                </a:lnTo>
                <a:lnTo>
                  <a:pt x="48" y="5858"/>
                </a:lnTo>
                <a:lnTo>
                  <a:pt x="57" y="5857"/>
                </a:lnTo>
                <a:lnTo>
                  <a:pt x="67" y="5853"/>
                </a:lnTo>
                <a:lnTo>
                  <a:pt x="75" y="5849"/>
                </a:lnTo>
                <a:lnTo>
                  <a:pt x="82" y="5843"/>
                </a:lnTo>
                <a:lnTo>
                  <a:pt x="88" y="5836"/>
                </a:lnTo>
                <a:lnTo>
                  <a:pt x="92" y="5828"/>
                </a:lnTo>
                <a:lnTo>
                  <a:pt x="95" y="5820"/>
                </a:lnTo>
                <a:lnTo>
                  <a:pt x="96" y="5809"/>
                </a:lnTo>
                <a:lnTo>
                  <a:pt x="95" y="5800"/>
                </a:lnTo>
                <a:lnTo>
                  <a:pt x="92" y="5791"/>
                </a:lnTo>
                <a:lnTo>
                  <a:pt x="88" y="5783"/>
                </a:lnTo>
                <a:lnTo>
                  <a:pt x="82" y="5776"/>
                </a:lnTo>
                <a:lnTo>
                  <a:pt x="75" y="5769"/>
                </a:lnTo>
                <a:lnTo>
                  <a:pt x="67" y="5765"/>
                </a:lnTo>
                <a:lnTo>
                  <a:pt x="57" y="5762"/>
                </a:lnTo>
                <a:lnTo>
                  <a:pt x="48" y="5761"/>
                </a:lnTo>
                <a:close/>
                <a:moveTo>
                  <a:pt x="1965" y="5318"/>
                </a:moveTo>
                <a:lnTo>
                  <a:pt x="1956" y="5319"/>
                </a:lnTo>
                <a:lnTo>
                  <a:pt x="1947" y="5322"/>
                </a:lnTo>
                <a:lnTo>
                  <a:pt x="1939" y="5326"/>
                </a:lnTo>
                <a:lnTo>
                  <a:pt x="1931" y="5332"/>
                </a:lnTo>
                <a:lnTo>
                  <a:pt x="1925" y="5340"/>
                </a:lnTo>
                <a:lnTo>
                  <a:pt x="1921" y="5348"/>
                </a:lnTo>
                <a:lnTo>
                  <a:pt x="1918" y="5356"/>
                </a:lnTo>
                <a:lnTo>
                  <a:pt x="1917" y="5366"/>
                </a:lnTo>
                <a:lnTo>
                  <a:pt x="1918" y="5376"/>
                </a:lnTo>
                <a:lnTo>
                  <a:pt x="1921" y="5385"/>
                </a:lnTo>
                <a:lnTo>
                  <a:pt x="1925" y="5393"/>
                </a:lnTo>
                <a:lnTo>
                  <a:pt x="1931" y="5400"/>
                </a:lnTo>
                <a:lnTo>
                  <a:pt x="1939" y="5406"/>
                </a:lnTo>
                <a:lnTo>
                  <a:pt x="1947" y="5410"/>
                </a:lnTo>
                <a:lnTo>
                  <a:pt x="1956" y="5414"/>
                </a:lnTo>
                <a:lnTo>
                  <a:pt x="1965" y="5415"/>
                </a:lnTo>
                <a:lnTo>
                  <a:pt x="1975" y="5414"/>
                </a:lnTo>
                <a:lnTo>
                  <a:pt x="1985" y="5410"/>
                </a:lnTo>
                <a:lnTo>
                  <a:pt x="1993" y="5406"/>
                </a:lnTo>
                <a:lnTo>
                  <a:pt x="2000" y="5400"/>
                </a:lnTo>
                <a:lnTo>
                  <a:pt x="2005" y="5393"/>
                </a:lnTo>
                <a:lnTo>
                  <a:pt x="2010" y="5385"/>
                </a:lnTo>
                <a:lnTo>
                  <a:pt x="2012" y="5376"/>
                </a:lnTo>
                <a:lnTo>
                  <a:pt x="2013" y="5366"/>
                </a:lnTo>
                <a:lnTo>
                  <a:pt x="2012" y="5356"/>
                </a:lnTo>
                <a:lnTo>
                  <a:pt x="2010" y="5348"/>
                </a:lnTo>
                <a:lnTo>
                  <a:pt x="2005" y="5340"/>
                </a:lnTo>
                <a:lnTo>
                  <a:pt x="2000" y="5332"/>
                </a:lnTo>
                <a:lnTo>
                  <a:pt x="1993" y="5326"/>
                </a:lnTo>
                <a:lnTo>
                  <a:pt x="1985" y="5322"/>
                </a:lnTo>
                <a:lnTo>
                  <a:pt x="1975" y="5319"/>
                </a:lnTo>
                <a:lnTo>
                  <a:pt x="1965" y="5318"/>
                </a:lnTo>
                <a:close/>
                <a:moveTo>
                  <a:pt x="1486" y="5318"/>
                </a:moveTo>
                <a:lnTo>
                  <a:pt x="1476" y="5319"/>
                </a:lnTo>
                <a:lnTo>
                  <a:pt x="1467" y="5322"/>
                </a:lnTo>
                <a:lnTo>
                  <a:pt x="1459" y="5326"/>
                </a:lnTo>
                <a:lnTo>
                  <a:pt x="1452" y="5332"/>
                </a:lnTo>
                <a:lnTo>
                  <a:pt x="1447" y="5340"/>
                </a:lnTo>
                <a:lnTo>
                  <a:pt x="1442" y="5348"/>
                </a:lnTo>
                <a:lnTo>
                  <a:pt x="1439" y="5356"/>
                </a:lnTo>
                <a:lnTo>
                  <a:pt x="1439" y="5366"/>
                </a:lnTo>
                <a:lnTo>
                  <a:pt x="1439" y="5376"/>
                </a:lnTo>
                <a:lnTo>
                  <a:pt x="1442" y="5385"/>
                </a:lnTo>
                <a:lnTo>
                  <a:pt x="1447" y="5393"/>
                </a:lnTo>
                <a:lnTo>
                  <a:pt x="1452" y="5400"/>
                </a:lnTo>
                <a:lnTo>
                  <a:pt x="1459" y="5406"/>
                </a:lnTo>
                <a:lnTo>
                  <a:pt x="1467" y="5410"/>
                </a:lnTo>
                <a:lnTo>
                  <a:pt x="1476" y="5414"/>
                </a:lnTo>
                <a:lnTo>
                  <a:pt x="1486" y="5415"/>
                </a:lnTo>
                <a:lnTo>
                  <a:pt x="1496" y="5414"/>
                </a:lnTo>
                <a:lnTo>
                  <a:pt x="1505" y="5410"/>
                </a:lnTo>
                <a:lnTo>
                  <a:pt x="1513" y="5406"/>
                </a:lnTo>
                <a:lnTo>
                  <a:pt x="1521" y="5400"/>
                </a:lnTo>
                <a:lnTo>
                  <a:pt x="1526" y="5393"/>
                </a:lnTo>
                <a:lnTo>
                  <a:pt x="1531" y="5385"/>
                </a:lnTo>
                <a:lnTo>
                  <a:pt x="1534" y="5376"/>
                </a:lnTo>
                <a:lnTo>
                  <a:pt x="1534" y="5366"/>
                </a:lnTo>
                <a:lnTo>
                  <a:pt x="1534" y="5356"/>
                </a:lnTo>
                <a:lnTo>
                  <a:pt x="1531" y="5348"/>
                </a:lnTo>
                <a:lnTo>
                  <a:pt x="1526" y="5340"/>
                </a:lnTo>
                <a:lnTo>
                  <a:pt x="1521" y="5332"/>
                </a:lnTo>
                <a:lnTo>
                  <a:pt x="1513" y="5326"/>
                </a:lnTo>
                <a:lnTo>
                  <a:pt x="1505" y="5322"/>
                </a:lnTo>
                <a:lnTo>
                  <a:pt x="1496" y="5319"/>
                </a:lnTo>
                <a:lnTo>
                  <a:pt x="1486" y="5318"/>
                </a:lnTo>
                <a:close/>
                <a:moveTo>
                  <a:pt x="1007" y="5318"/>
                </a:moveTo>
                <a:lnTo>
                  <a:pt x="997" y="5319"/>
                </a:lnTo>
                <a:lnTo>
                  <a:pt x="988" y="5322"/>
                </a:lnTo>
                <a:lnTo>
                  <a:pt x="980" y="5326"/>
                </a:lnTo>
                <a:lnTo>
                  <a:pt x="972" y="5332"/>
                </a:lnTo>
                <a:lnTo>
                  <a:pt x="967" y="5340"/>
                </a:lnTo>
                <a:lnTo>
                  <a:pt x="962" y="5348"/>
                </a:lnTo>
                <a:lnTo>
                  <a:pt x="960" y="5356"/>
                </a:lnTo>
                <a:lnTo>
                  <a:pt x="959" y="5366"/>
                </a:lnTo>
                <a:lnTo>
                  <a:pt x="960" y="5376"/>
                </a:lnTo>
                <a:lnTo>
                  <a:pt x="962" y="5385"/>
                </a:lnTo>
                <a:lnTo>
                  <a:pt x="967" y="5393"/>
                </a:lnTo>
                <a:lnTo>
                  <a:pt x="972" y="5400"/>
                </a:lnTo>
                <a:lnTo>
                  <a:pt x="980" y="5406"/>
                </a:lnTo>
                <a:lnTo>
                  <a:pt x="988" y="5410"/>
                </a:lnTo>
                <a:lnTo>
                  <a:pt x="997" y="5414"/>
                </a:lnTo>
                <a:lnTo>
                  <a:pt x="1007" y="5415"/>
                </a:lnTo>
                <a:lnTo>
                  <a:pt x="1016" y="5414"/>
                </a:lnTo>
                <a:lnTo>
                  <a:pt x="1026" y="5410"/>
                </a:lnTo>
                <a:lnTo>
                  <a:pt x="1034" y="5406"/>
                </a:lnTo>
                <a:lnTo>
                  <a:pt x="1041" y="5400"/>
                </a:lnTo>
                <a:lnTo>
                  <a:pt x="1047" y="5393"/>
                </a:lnTo>
                <a:lnTo>
                  <a:pt x="1051" y="5385"/>
                </a:lnTo>
                <a:lnTo>
                  <a:pt x="1054" y="5376"/>
                </a:lnTo>
                <a:lnTo>
                  <a:pt x="1055" y="5366"/>
                </a:lnTo>
                <a:lnTo>
                  <a:pt x="1054" y="5356"/>
                </a:lnTo>
                <a:lnTo>
                  <a:pt x="1051" y="5348"/>
                </a:lnTo>
                <a:lnTo>
                  <a:pt x="1047" y="5340"/>
                </a:lnTo>
                <a:lnTo>
                  <a:pt x="1041" y="5332"/>
                </a:lnTo>
                <a:lnTo>
                  <a:pt x="1034" y="5326"/>
                </a:lnTo>
                <a:lnTo>
                  <a:pt x="1026" y="5322"/>
                </a:lnTo>
                <a:lnTo>
                  <a:pt x="1016" y="5319"/>
                </a:lnTo>
                <a:lnTo>
                  <a:pt x="1007" y="5318"/>
                </a:lnTo>
                <a:close/>
                <a:moveTo>
                  <a:pt x="528" y="5318"/>
                </a:moveTo>
                <a:lnTo>
                  <a:pt x="517" y="5319"/>
                </a:lnTo>
                <a:lnTo>
                  <a:pt x="509" y="5322"/>
                </a:lnTo>
                <a:lnTo>
                  <a:pt x="501" y="5326"/>
                </a:lnTo>
                <a:lnTo>
                  <a:pt x="494" y="5332"/>
                </a:lnTo>
                <a:lnTo>
                  <a:pt x="488" y="5340"/>
                </a:lnTo>
                <a:lnTo>
                  <a:pt x="484" y="5348"/>
                </a:lnTo>
                <a:lnTo>
                  <a:pt x="481" y="5356"/>
                </a:lnTo>
                <a:lnTo>
                  <a:pt x="480" y="5366"/>
                </a:lnTo>
                <a:lnTo>
                  <a:pt x="481" y="5376"/>
                </a:lnTo>
                <a:lnTo>
                  <a:pt x="484" y="5385"/>
                </a:lnTo>
                <a:lnTo>
                  <a:pt x="488" y="5393"/>
                </a:lnTo>
                <a:lnTo>
                  <a:pt x="494" y="5400"/>
                </a:lnTo>
                <a:lnTo>
                  <a:pt x="501" y="5406"/>
                </a:lnTo>
                <a:lnTo>
                  <a:pt x="509" y="5410"/>
                </a:lnTo>
                <a:lnTo>
                  <a:pt x="517" y="5414"/>
                </a:lnTo>
                <a:lnTo>
                  <a:pt x="528" y="5415"/>
                </a:lnTo>
                <a:lnTo>
                  <a:pt x="537" y="5414"/>
                </a:lnTo>
                <a:lnTo>
                  <a:pt x="546" y="5410"/>
                </a:lnTo>
                <a:lnTo>
                  <a:pt x="554" y="5406"/>
                </a:lnTo>
                <a:lnTo>
                  <a:pt x="561" y="5400"/>
                </a:lnTo>
                <a:lnTo>
                  <a:pt x="568" y="5393"/>
                </a:lnTo>
                <a:lnTo>
                  <a:pt x="572" y="5385"/>
                </a:lnTo>
                <a:lnTo>
                  <a:pt x="575" y="5376"/>
                </a:lnTo>
                <a:lnTo>
                  <a:pt x="576" y="5366"/>
                </a:lnTo>
                <a:lnTo>
                  <a:pt x="575" y="5356"/>
                </a:lnTo>
                <a:lnTo>
                  <a:pt x="572" y="5348"/>
                </a:lnTo>
                <a:lnTo>
                  <a:pt x="568" y="5340"/>
                </a:lnTo>
                <a:lnTo>
                  <a:pt x="561" y="5332"/>
                </a:lnTo>
                <a:lnTo>
                  <a:pt x="554" y="5326"/>
                </a:lnTo>
                <a:lnTo>
                  <a:pt x="546" y="5322"/>
                </a:lnTo>
                <a:lnTo>
                  <a:pt x="537" y="5319"/>
                </a:lnTo>
                <a:lnTo>
                  <a:pt x="528" y="5318"/>
                </a:lnTo>
                <a:close/>
                <a:moveTo>
                  <a:pt x="48" y="5318"/>
                </a:moveTo>
                <a:lnTo>
                  <a:pt x="39" y="5319"/>
                </a:lnTo>
                <a:lnTo>
                  <a:pt x="30" y="5322"/>
                </a:lnTo>
                <a:lnTo>
                  <a:pt x="22" y="5326"/>
                </a:lnTo>
                <a:lnTo>
                  <a:pt x="14" y="5332"/>
                </a:lnTo>
                <a:lnTo>
                  <a:pt x="8" y="5340"/>
                </a:lnTo>
                <a:lnTo>
                  <a:pt x="4" y="5348"/>
                </a:lnTo>
                <a:lnTo>
                  <a:pt x="1" y="5356"/>
                </a:lnTo>
                <a:lnTo>
                  <a:pt x="0" y="5366"/>
                </a:lnTo>
                <a:lnTo>
                  <a:pt x="1" y="5376"/>
                </a:lnTo>
                <a:lnTo>
                  <a:pt x="4" y="5385"/>
                </a:lnTo>
                <a:lnTo>
                  <a:pt x="8" y="5393"/>
                </a:lnTo>
                <a:lnTo>
                  <a:pt x="14" y="5400"/>
                </a:lnTo>
                <a:lnTo>
                  <a:pt x="22" y="5406"/>
                </a:lnTo>
                <a:lnTo>
                  <a:pt x="30" y="5410"/>
                </a:lnTo>
                <a:lnTo>
                  <a:pt x="39" y="5414"/>
                </a:lnTo>
                <a:lnTo>
                  <a:pt x="48" y="5415"/>
                </a:lnTo>
                <a:lnTo>
                  <a:pt x="57" y="5414"/>
                </a:lnTo>
                <a:lnTo>
                  <a:pt x="67" y="5410"/>
                </a:lnTo>
                <a:lnTo>
                  <a:pt x="75" y="5406"/>
                </a:lnTo>
                <a:lnTo>
                  <a:pt x="82" y="5400"/>
                </a:lnTo>
                <a:lnTo>
                  <a:pt x="88" y="5393"/>
                </a:lnTo>
                <a:lnTo>
                  <a:pt x="92" y="5385"/>
                </a:lnTo>
                <a:lnTo>
                  <a:pt x="95" y="5376"/>
                </a:lnTo>
                <a:lnTo>
                  <a:pt x="96" y="5366"/>
                </a:lnTo>
                <a:lnTo>
                  <a:pt x="95" y="5356"/>
                </a:lnTo>
                <a:lnTo>
                  <a:pt x="92" y="5348"/>
                </a:lnTo>
                <a:lnTo>
                  <a:pt x="88" y="5340"/>
                </a:lnTo>
                <a:lnTo>
                  <a:pt x="82" y="5332"/>
                </a:lnTo>
                <a:lnTo>
                  <a:pt x="75" y="5326"/>
                </a:lnTo>
                <a:lnTo>
                  <a:pt x="67" y="5322"/>
                </a:lnTo>
                <a:lnTo>
                  <a:pt x="57" y="5319"/>
                </a:lnTo>
                <a:lnTo>
                  <a:pt x="48" y="5318"/>
                </a:lnTo>
                <a:close/>
                <a:moveTo>
                  <a:pt x="1965" y="4875"/>
                </a:moveTo>
                <a:lnTo>
                  <a:pt x="1956" y="4876"/>
                </a:lnTo>
                <a:lnTo>
                  <a:pt x="1947" y="4878"/>
                </a:lnTo>
                <a:lnTo>
                  <a:pt x="1939" y="4883"/>
                </a:lnTo>
                <a:lnTo>
                  <a:pt x="1931" y="4889"/>
                </a:lnTo>
                <a:lnTo>
                  <a:pt x="1925" y="4897"/>
                </a:lnTo>
                <a:lnTo>
                  <a:pt x="1921" y="4904"/>
                </a:lnTo>
                <a:lnTo>
                  <a:pt x="1918" y="4913"/>
                </a:lnTo>
                <a:lnTo>
                  <a:pt x="1917" y="4923"/>
                </a:lnTo>
                <a:lnTo>
                  <a:pt x="1918" y="4933"/>
                </a:lnTo>
                <a:lnTo>
                  <a:pt x="1921" y="4942"/>
                </a:lnTo>
                <a:lnTo>
                  <a:pt x="1925" y="4950"/>
                </a:lnTo>
                <a:lnTo>
                  <a:pt x="1931" y="4957"/>
                </a:lnTo>
                <a:lnTo>
                  <a:pt x="1939" y="4963"/>
                </a:lnTo>
                <a:lnTo>
                  <a:pt x="1947" y="4967"/>
                </a:lnTo>
                <a:lnTo>
                  <a:pt x="1956" y="4970"/>
                </a:lnTo>
                <a:lnTo>
                  <a:pt x="1965" y="4972"/>
                </a:lnTo>
                <a:lnTo>
                  <a:pt x="1975" y="4970"/>
                </a:lnTo>
                <a:lnTo>
                  <a:pt x="1985" y="4967"/>
                </a:lnTo>
                <a:lnTo>
                  <a:pt x="1993" y="4963"/>
                </a:lnTo>
                <a:lnTo>
                  <a:pt x="2000" y="4957"/>
                </a:lnTo>
                <a:lnTo>
                  <a:pt x="2005" y="4950"/>
                </a:lnTo>
                <a:lnTo>
                  <a:pt x="2010" y="4942"/>
                </a:lnTo>
                <a:lnTo>
                  <a:pt x="2012" y="4933"/>
                </a:lnTo>
                <a:lnTo>
                  <a:pt x="2013" y="4923"/>
                </a:lnTo>
                <a:lnTo>
                  <a:pt x="2012" y="4913"/>
                </a:lnTo>
                <a:lnTo>
                  <a:pt x="2010" y="4904"/>
                </a:lnTo>
                <a:lnTo>
                  <a:pt x="2005" y="4897"/>
                </a:lnTo>
                <a:lnTo>
                  <a:pt x="2000" y="4889"/>
                </a:lnTo>
                <a:lnTo>
                  <a:pt x="1993" y="4883"/>
                </a:lnTo>
                <a:lnTo>
                  <a:pt x="1985" y="4878"/>
                </a:lnTo>
                <a:lnTo>
                  <a:pt x="1975" y="4876"/>
                </a:lnTo>
                <a:lnTo>
                  <a:pt x="1965" y="4875"/>
                </a:lnTo>
                <a:close/>
                <a:moveTo>
                  <a:pt x="1486" y="4875"/>
                </a:moveTo>
                <a:lnTo>
                  <a:pt x="1476" y="4876"/>
                </a:lnTo>
                <a:lnTo>
                  <a:pt x="1467" y="4878"/>
                </a:lnTo>
                <a:lnTo>
                  <a:pt x="1459" y="4883"/>
                </a:lnTo>
                <a:lnTo>
                  <a:pt x="1452" y="4889"/>
                </a:lnTo>
                <a:lnTo>
                  <a:pt x="1447" y="4897"/>
                </a:lnTo>
                <a:lnTo>
                  <a:pt x="1442" y="4904"/>
                </a:lnTo>
                <a:lnTo>
                  <a:pt x="1439" y="4913"/>
                </a:lnTo>
                <a:lnTo>
                  <a:pt x="1439" y="4923"/>
                </a:lnTo>
                <a:lnTo>
                  <a:pt x="1439" y="4933"/>
                </a:lnTo>
                <a:lnTo>
                  <a:pt x="1442" y="4942"/>
                </a:lnTo>
                <a:lnTo>
                  <a:pt x="1447" y="4950"/>
                </a:lnTo>
                <a:lnTo>
                  <a:pt x="1452" y="4957"/>
                </a:lnTo>
                <a:lnTo>
                  <a:pt x="1459" y="4963"/>
                </a:lnTo>
                <a:lnTo>
                  <a:pt x="1467" y="4967"/>
                </a:lnTo>
                <a:lnTo>
                  <a:pt x="1476" y="4970"/>
                </a:lnTo>
                <a:lnTo>
                  <a:pt x="1486" y="4972"/>
                </a:lnTo>
                <a:lnTo>
                  <a:pt x="1496" y="4970"/>
                </a:lnTo>
                <a:lnTo>
                  <a:pt x="1505" y="4967"/>
                </a:lnTo>
                <a:lnTo>
                  <a:pt x="1513" y="4963"/>
                </a:lnTo>
                <a:lnTo>
                  <a:pt x="1521" y="4957"/>
                </a:lnTo>
                <a:lnTo>
                  <a:pt x="1526" y="4950"/>
                </a:lnTo>
                <a:lnTo>
                  <a:pt x="1531" y="4942"/>
                </a:lnTo>
                <a:lnTo>
                  <a:pt x="1534" y="4933"/>
                </a:lnTo>
                <a:lnTo>
                  <a:pt x="1534" y="4923"/>
                </a:lnTo>
                <a:lnTo>
                  <a:pt x="1534" y="4913"/>
                </a:lnTo>
                <a:lnTo>
                  <a:pt x="1531" y="4904"/>
                </a:lnTo>
                <a:lnTo>
                  <a:pt x="1526" y="4897"/>
                </a:lnTo>
                <a:lnTo>
                  <a:pt x="1521" y="4889"/>
                </a:lnTo>
                <a:lnTo>
                  <a:pt x="1513" y="4883"/>
                </a:lnTo>
                <a:lnTo>
                  <a:pt x="1505" y="4878"/>
                </a:lnTo>
                <a:lnTo>
                  <a:pt x="1496" y="4876"/>
                </a:lnTo>
                <a:lnTo>
                  <a:pt x="1486" y="4875"/>
                </a:lnTo>
                <a:close/>
                <a:moveTo>
                  <a:pt x="1007" y="4875"/>
                </a:moveTo>
                <a:lnTo>
                  <a:pt x="997" y="4876"/>
                </a:lnTo>
                <a:lnTo>
                  <a:pt x="988" y="4878"/>
                </a:lnTo>
                <a:lnTo>
                  <a:pt x="980" y="4883"/>
                </a:lnTo>
                <a:lnTo>
                  <a:pt x="972" y="4889"/>
                </a:lnTo>
                <a:lnTo>
                  <a:pt x="967" y="4897"/>
                </a:lnTo>
                <a:lnTo>
                  <a:pt x="962" y="4904"/>
                </a:lnTo>
                <a:lnTo>
                  <a:pt x="960" y="4913"/>
                </a:lnTo>
                <a:lnTo>
                  <a:pt x="959" y="4923"/>
                </a:lnTo>
                <a:lnTo>
                  <a:pt x="960" y="4933"/>
                </a:lnTo>
                <a:lnTo>
                  <a:pt x="962" y="4942"/>
                </a:lnTo>
                <a:lnTo>
                  <a:pt x="967" y="4950"/>
                </a:lnTo>
                <a:lnTo>
                  <a:pt x="972" y="4957"/>
                </a:lnTo>
                <a:lnTo>
                  <a:pt x="980" y="4963"/>
                </a:lnTo>
                <a:lnTo>
                  <a:pt x="988" y="4967"/>
                </a:lnTo>
                <a:lnTo>
                  <a:pt x="997" y="4970"/>
                </a:lnTo>
                <a:lnTo>
                  <a:pt x="1007" y="4972"/>
                </a:lnTo>
                <a:lnTo>
                  <a:pt x="1016" y="4970"/>
                </a:lnTo>
                <a:lnTo>
                  <a:pt x="1026" y="4967"/>
                </a:lnTo>
                <a:lnTo>
                  <a:pt x="1034" y="4963"/>
                </a:lnTo>
                <a:lnTo>
                  <a:pt x="1041" y="4957"/>
                </a:lnTo>
                <a:lnTo>
                  <a:pt x="1047" y="4950"/>
                </a:lnTo>
                <a:lnTo>
                  <a:pt x="1051" y="4942"/>
                </a:lnTo>
                <a:lnTo>
                  <a:pt x="1054" y="4933"/>
                </a:lnTo>
                <a:lnTo>
                  <a:pt x="1055" y="4923"/>
                </a:lnTo>
                <a:lnTo>
                  <a:pt x="1054" y="4913"/>
                </a:lnTo>
                <a:lnTo>
                  <a:pt x="1051" y="4904"/>
                </a:lnTo>
                <a:lnTo>
                  <a:pt x="1047" y="4897"/>
                </a:lnTo>
                <a:lnTo>
                  <a:pt x="1041" y="4889"/>
                </a:lnTo>
                <a:lnTo>
                  <a:pt x="1034" y="4883"/>
                </a:lnTo>
                <a:lnTo>
                  <a:pt x="1026" y="4878"/>
                </a:lnTo>
                <a:lnTo>
                  <a:pt x="1016" y="4876"/>
                </a:lnTo>
                <a:lnTo>
                  <a:pt x="1007" y="4875"/>
                </a:lnTo>
                <a:close/>
                <a:moveTo>
                  <a:pt x="528" y="4875"/>
                </a:moveTo>
                <a:lnTo>
                  <a:pt x="517" y="4876"/>
                </a:lnTo>
                <a:lnTo>
                  <a:pt x="509" y="4878"/>
                </a:lnTo>
                <a:lnTo>
                  <a:pt x="501" y="4883"/>
                </a:lnTo>
                <a:lnTo>
                  <a:pt x="494" y="4889"/>
                </a:lnTo>
                <a:lnTo>
                  <a:pt x="488" y="4897"/>
                </a:lnTo>
                <a:lnTo>
                  <a:pt x="484" y="4904"/>
                </a:lnTo>
                <a:lnTo>
                  <a:pt x="481" y="4913"/>
                </a:lnTo>
                <a:lnTo>
                  <a:pt x="480" y="4923"/>
                </a:lnTo>
                <a:lnTo>
                  <a:pt x="481" y="4933"/>
                </a:lnTo>
                <a:lnTo>
                  <a:pt x="484" y="4942"/>
                </a:lnTo>
                <a:lnTo>
                  <a:pt x="488" y="4950"/>
                </a:lnTo>
                <a:lnTo>
                  <a:pt x="494" y="4957"/>
                </a:lnTo>
                <a:lnTo>
                  <a:pt x="501" y="4963"/>
                </a:lnTo>
                <a:lnTo>
                  <a:pt x="509" y="4967"/>
                </a:lnTo>
                <a:lnTo>
                  <a:pt x="517" y="4970"/>
                </a:lnTo>
                <a:lnTo>
                  <a:pt x="528" y="4972"/>
                </a:lnTo>
                <a:lnTo>
                  <a:pt x="537" y="4970"/>
                </a:lnTo>
                <a:lnTo>
                  <a:pt x="546" y="4967"/>
                </a:lnTo>
                <a:lnTo>
                  <a:pt x="554" y="4963"/>
                </a:lnTo>
                <a:lnTo>
                  <a:pt x="561" y="4957"/>
                </a:lnTo>
                <a:lnTo>
                  <a:pt x="568" y="4950"/>
                </a:lnTo>
                <a:lnTo>
                  <a:pt x="572" y="4942"/>
                </a:lnTo>
                <a:lnTo>
                  <a:pt x="575" y="4933"/>
                </a:lnTo>
                <a:lnTo>
                  <a:pt x="576" y="4923"/>
                </a:lnTo>
                <a:lnTo>
                  <a:pt x="575" y="4913"/>
                </a:lnTo>
                <a:lnTo>
                  <a:pt x="572" y="4904"/>
                </a:lnTo>
                <a:lnTo>
                  <a:pt x="568" y="4897"/>
                </a:lnTo>
                <a:lnTo>
                  <a:pt x="561" y="4889"/>
                </a:lnTo>
                <a:lnTo>
                  <a:pt x="554" y="4883"/>
                </a:lnTo>
                <a:lnTo>
                  <a:pt x="546" y="4878"/>
                </a:lnTo>
                <a:lnTo>
                  <a:pt x="537" y="4876"/>
                </a:lnTo>
                <a:lnTo>
                  <a:pt x="528" y="4875"/>
                </a:lnTo>
                <a:close/>
                <a:moveTo>
                  <a:pt x="48" y="4875"/>
                </a:moveTo>
                <a:lnTo>
                  <a:pt x="39" y="4876"/>
                </a:lnTo>
                <a:lnTo>
                  <a:pt x="30" y="4878"/>
                </a:lnTo>
                <a:lnTo>
                  <a:pt x="22" y="4883"/>
                </a:lnTo>
                <a:lnTo>
                  <a:pt x="14" y="4889"/>
                </a:lnTo>
                <a:lnTo>
                  <a:pt x="8" y="4897"/>
                </a:lnTo>
                <a:lnTo>
                  <a:pt x="4" y="4904"/>
                </a:lnTo>
                <a:lnTo>
                  <a:pt x="1" y="4913"/>
                </a:lnTo>
                <a:lnTo>
                  <a:pt x="0" y="4923"/>
                </a:lnTo>
                <a:lnTo>
                  <a:pt x="1" y="4933"/>
                </a:lnTo>
                <a:lnTo>
                  <a:pt x="4" y="4942"/>
                </a:lnTo>
                <a:lnTo>
                  <a:pt x="8" y="4950"/>
                </a:lnTo>
                <a:lnTo>
                  <a:pt x="14" y="4957"/>
                </a:lnTo>
                <a:lnTo>
                  <a:pt x="22" y="4963"/>
                </a:lnTo>
                <a:lnTo>
                  <a:pt x="30" y="4967"/>
                </a:lnTo>
                <a:lnTo>
                  <a:pt x="39" y="4970"/>
                </a:lnTo>
                <a:lnTo>
                  <a:pt x="48" y="4972"/>
                </a:lnTo>
                <a:lnTo>
                  <a:pt x="57" y="4970"/>
                </a:lnTo>
                <a:lnTo>
                  <a:pt x="67" y="4967"/>
                </a:lnTo>
                <a:lnTo>
                  <a:pt x="75" y="4963"/>
                </a:lnTo>
                <a:lnTo>
                  <a:pt x="82" y="4957"/>
                </a:lnTo>
                <a:lnTo>
                  <a:pt x="88" y="4950"/>
                </a:lnTo>
                <a:lnTo>
                  <a:pt x="92" y="4942"/>
                </a:lnTo>
                <a:lnTo>
                  <a:pt x="95" y="4933"/>
                </a:lnTo>
                <a:lnTo>
                  <a:pt x="96" y="4923"/>
                </a:lnTo>
                <a:lnTo>
                  <a:pt x="95" y="4913"/>
                </a:lnTo>
                <a:lnTo>
                  <a:pt x="92" y="4904"/>
                </a:lnTo>
                <a:lnTo>
                  <a:pt x="88" y="4897"/>
                </a:lnTo>
                <a:lnTo>
                  <a:pt x="82" y="4889"/>
                </a:lnTo>
                <a:lnTo>
                  <a:pt x="75" y="4883"/>
                </a:lnTo>
                <a:lnTo>
                  <a:pt x="67" y="4878"/>
                </a:lnTo>
                <a:lnTo>
                  <a:pt x="57" y="4876"/>
                </a:lnTo>
                <a:lnTo>
                  <a:pt x="48" y="4875"/>
                </a:lnTo>
                <a:close/>
                <a:moveTo>
                  <a:pt x="1965" y="4432"/>
                </a:moveTo>
                <a:lnTo>
                  <a:pt x="1956" y="4433"/>
                </a:lnTo>
                <a:lnTo>
                  <a:pt x="1947" y="4435"/>
                </a:lnTo>
                <a:lnTo>
                  <a:pt x="1939" y="4440"/>
                </a:lnTo>
                <a:lnTo>
                  <a:pt x="1931" y="4445"/>
                </a:lnTo>
                <a:lnTo>
                  <a:pt x="1925" y="4453"/>
                </a:lnTo>
                <a:lnTo>
                  <a:pt x="1921" y="4461"/>
                </a:lnTo>
                <a:lnTo>
                  <a:pt x="1918" y="4470"/>
                </a:lnTo>
                <a:lnTo>
                  <a:pt x="1917" y="4480"/>
                </a:lnTo>
                <a:lnTo>
                  <a:pt x="1918" y="4490"/>
                </a:lnTo>
                <a:lnTo>
                  <a:pt x="1921" y="4499"/>
                </a:lnTo>
                <a:lnTo>
                  <a:pt x="1925" y="4507"/>
                </a:lnTo>
                <a:lnTo>
                  <a:pt x="1931" y="4514"/>
                </a:lnTo>
                <a:lnTo>
                  <a:pt x="1939" y="4520"/>
                </a:lnTo>
                <a:lnTo>
                  <a:pt x="1947" y="4524"/>
                </a:lnTo>
                <a:lnTo>
                  <a:pt x="1956" y="4527"/>
                </a:lnTo>
                <a:lnTo>
                  <a:pt x="1965" y="4528"/>
                </a:lnTo>
                <a:lnTo>
                  <a:pt x="1975" y="4527"/>
                </a:lnTo>
                <a:lnTo>
                  <a:pt x="1985" y="4524"/>
                </a:lnTo>
                <a:lnTo>
                  <a:pt x="1993" y="4520"/>
                </a:lnTo>
                <a:lnTo>
                  <a:pt x="2000" y="4514"/>
                </a:lnTo>
                <a:lnTo>
                  <a:pt x="2005" y="4507"/>
                </a:lnTo>
                <a:lnTo>
                  <a:pt x="2010" y="4499"/>
                </a:lnTo>
                <a:lnTo>
                  <a:pt x="2012" y="4490"/>
                </a:lnTo>
                <a:lnTo>
                  <a:pt x="2013" y="4480"/>
                </a:lnTo>
                <a:lnTo>
                  <a:pt x="2012" y="4470"/>
                </a:lnTo>
                <a:lnTo>
                  <a:pt x="2010" y="4461"/>
                </a:lnTo>
                <a:lnTo>
                  <a:pt x="2005" y="4453"/>
                </a:lnTo>
                <a:lnTo>
                  <a:pt x="2000" y="4445"/>
                </a:lnTo>
                <a:lnTo>
                  <a:pt x="1993" y="4440"/>
                </a:lnTo>
                <a:lnTo>
                  <a:pt x="1985" y="4435"/>
                </a:lnTo>
                <a:lnTo>
                  <a:pt x="1975" y="4433"/>
                </a:lnTo>
                <a:lnTo>
                  <a:pt x="1965" y="4432"/>
                </a:lnTo>
                <a:close/>
                <a:moveTo>
                  <a:pt x="1486" y="4432"/>
                </a:moveTo>
                <a:lnTo>
                  <a:pt x="1476" y="4433"/>
                </a:lnTo>
                <a:lnTo>
                  <a:pt x="1467" y="4435"/>
                </a:lnTo>
                <a:lnTo>
                  <a:pt x="1459" y="4440"/>
                </a:lnTo>
                <a:lnTo>
                  <a:pt x="1452" y="4445"/>
                </a:lnTo>
                <a:lnTo>
                  <a:pt x="1447" y="4453"/>
                </a:lnTo>
                <a:lnTo>
                  <a:pt x="1442" y="4461"/>
                </a:lnTo>
                <a:lnTo>
                  <a:pt x="1439" y="4470"/>
                </a:lnTo>
                <a:lnTo>
                  <a:pt x="1439" y="4480"/>
                </a:lnTo>
                <a:lnTo>
                  <a:pt x="1439" y="4490"/>
                </a:lnTo>
                <a:lnTo>
                  <a:pt x="1442" y="4499"/>
                </a:lnTo>
                <a:lnTo>
                  <a:pt x="1447" y="4507"/>
                </a:lnTo>
                <a:lnTo>
                  <a:pt x="1452" y="4514"/>
                </a:lnTo>
                <a:lnTo>
                  <a:pt x="1459" y="4520"/>
                </a:lnTo>
                <a:lnTo>
                  <a:pt x="1467" y="4524"/>
                </a:lnTo>
                <a:lnTo>
                  <a:pt x="1476" y="4527"/>
                </a:lnTo>
                <a:lnTo>
                  <a:pt x="1486" y="4528"/>
                </a:lnTo>
                <a:lnTo>
                  <a:pt x="1496" y="4527"/>
                </a:lnTo>
                <a:lnTo>
                  <a:pt x="1505" y="4524"/>
                </a:lnTo>
                <a:lnTo>
                  <a:pt x="1513" y="4520"/>
                </a:lnTo>
                <a:lnTo>
                  <a:pt x="1521" y="4514"/>
                </a:lnTo>
                <a:lnTo>
                  <a:pt x="1526" y="4507"/>
                </a:lnTo>
                <a:lnTo>
                  <a:pt x="1531" y="4499"/>
                </a:lnTo>
                <a:lnTo>
                  <a:pt x="1534" y="4490"/>
                </a:lnTo>
                <a:lnTo>
                  <a:pt x="1534" y="4480"/>
                </a:lnTo>
                <a:lnTo>
                  <a:pt x="1534" y="4470"/>
                </a:lnTo>
                <a:lnTo>
                  <a:pt x="1531" y="4461"/>
                </a:lnTo>
                <a:lnTo>
                  <a:pt x="1526" y="4453"/>
                </a:lnTo>
                <a:lnTo>
                  <a:pt x="1521" y="4445"/>
                </a:lnTo>
                <a:lnTo>
                  <a:pt x="1513" y="4440"/>
                </a:lnTo>
                <a:lnTo>
                  <a:pt x="1505" y="4435"/>
                </a:lnTo>
                <a:lnTo>
                  <a:pt x="1496" y="4433"/>
                </a:lnTo>
                <a:lnTo>
                  <a:pt x="1486" y="4432"/>
                </a:lnTo>
                <a:close/>
                <a:moveTo>
                  <a:pt x="1007" y="4432"/>
                </a:moveTo>
                <a:lnTo>
                  <a:pt x="997" y="4433"/>
                </a:lnTo>
                <a:lnTo>
                  <a:pt x="988" y="4435"/>
                </a:lnTo>
                <a:lnTo>
                  <a:pt x="980" y="4440"/>
                </a:lnTo>
                <a:lnTo>
                  <a:pt x="972" y="4445"/>
                </a:lnTo>
                <a:lnTo>
                  <a:pt x="967" y="4453"/>
                </a:lnTo>
                <a:lnTo>
                  <a:pt x="962" y="4461"/>
                </a:lnTo>
                <a:lnTo>
                  <a:pt x="960" y="4470"/>
                </a:lnTo>
                <a:lnTo>
                  <a:pt x="959" y="4480"/>
                </a:lnTo>
                <a:lnTo>
                  <a:pt x="960" y="4490"/>
                </a:lnTo>
                <a:lnTo>
                  <a:pt x="962" y="4499"/>
                </a:lnTo>
                <a:lnTo>
                  <a:pt x="967" y="4507"/>
                </a:lnTo>
                <a:lnTo>
                  <a:pt x="972" y="4514"/>
                </a:lnTo>
                <a:lnTo>
                  <a:pt x="980" y="4520"/>
                </a:lnTo>
                <a:lnTo>
                  <a:pt x="988" y="4524"/>
                </a:lnTo>
                <a:lnTo>
                  <a:pt x="997" y="4527"/>
                </a:lnTo>
                <a:lnTo>
                  <a:pt x="1007" y="4528"/>
                </a:lnTo>
                <a:lnTo>
                  <a:pt x="1016" y="4527"/>
                </a:lnTo>
                <a:lnTo>
                  <a:pt x="1026" y="4524"/>
                </a:lnTo>
                <a:lnTo>
                  <a:pt x="1034" y="4520"/>
                </a:lnTo>
                <a:lnTo>
                  <a:pt x="1041" y="4514"/>
                </a:lnTo>
                <a:lnTo>
                  <a:pt x="1047" y="4507"/>
                </a:lnTo>
                <a:lnTo>
                  <a:pt x="1051" y="4499"/>
                </a:lnTo>
                <a:lnTo>
                  <a:pt x="1054" y="4490"/>
                </a:lnTo>
                <a:lnTo>
                  <a:pt x="1055" y="4480"/>
                </a:lnTo>
                <a:lnTo>
                  <a:pt x="1054" y="4470"/>
                </a:lnTo>
                <a:lnTo>
                  <a:pt x="1051" y="4461"/>
                </a:lnTo>
                <a:lnTo>
                  <a:pt x="1047" y="4453"/>
                </a:lnTo>
                <a:lnTo>
                  <a:pt x="1041" y="4445"/>
                </a:lnTo>
                <a:lnTo>
                  <a:pt x="1034" y="4440"/>
                </a:lnTo>
                <a:lnTo>
                  <a:pt x="1026" y="4435"/>
                </a:lnTo>
                <a:lnTo>
                  <a:pt x="1016" y="4433"/>
                </a:lnTo>
                <a:lnTo>
                  <a:pt x="1007" y="4432"/>
                </a:lnTo>
                <a:close/>
                <a:moveTo>
                  <a:pt x="528" y="4432"/>
                </a:moveTo>
                <a:lnTo>
                  <a:pt x="517" y="4433"/>
                </a:lnTo>
                <a:lnTo>
                  <a:pt x="509" y="4435"/>
                </a:lnTo>
                <a:lnTo>
                  <a:pt x="501" y="4440"/>
                </a:lnTo>
                <a:lnTo>
                  <a:pt x="494" y="4445"/>
                </a:lnTo>
                <a:lnTo>
                  <a:pt x="488" y="4453"/>
                </a:lnTo>
                <a:lnTo>
                  <a:pt x="484" y="4461"/>
                </a:lnTo>
                <a:lnTo>
                  <a:pt x="481" y="4470"/>
                </a:lnTo>
                <a:lnTo>
                  <a:pt x="480" y="4480"/>
                </a:lnTo>
                <a:lnTo>
                  <a:pt x="481" y="4490"/>
                </a:lnTo>
                <a:lnTo>
                  <a:pt x="484" y="4499"/>
                </a:lnTo>
                <a:lnTo>
                  <a:pt x="488" y="4507"/>
                </a:lnTo>
                <a:lnTo>
                  <a:pt x="494" y="4514"/>
                </a:lnTo>
                <a:lnTo>
                  <a:pt x="501" y="4520"/>
                </a:lnTo>
                <a:lnTo>
                  <a:pt x="509" y="4524"/>
                </a:lnTo>
                <a:lnTo>
                  <a:pt x="517" y="4527"/>
                </a:lnTo>
                <a:lnTo>
                  <a:pt x="528" y="4528"/>
                </a:lnTo>
                <a:lnTo>
                  <a:pt x="537" y="4527"/>
                </a:lnTo>
                <a:lnTo>
                  <a:pt x="546" y="4524"/>
                </a:lnTo>
                <a:lnTo>
                  <a:pt x="554" y="4520"/>
                </a:lnTo>
                <a:lnTo>
                  <a:pt x="561" y="4514"/>
                </a:lnTo>
                <a:lnTo>
                  <a:pt x="568" y="4507"/>
                </a:lnTo>
                <a:lnTo>
                  <a:pt x="572" y="4499"/>
                </a:lnTo>
                <a:lnTo>
                  <a:pt x="575" y="4490"/>
                </a:lnTo>
                <a:lnTo>
                  <a:pt x="576" y="4480"/>
                </a:lnTo>
                <a:lnTo>
                  <a:pt x="575" y="4470"/>
                </a:lnTo>
                <a:lnTo>
                  <a:pt x="572" y="4461"/>
                </a:lnTo>
                <a:lnTo>
                  <a:pt x="568" y="4453"/>
                </a:lnTo>
                <a:lnTo>
                  <a:pt x="561" y="4445"/>
                </a:lnTo>
                <a:lnTo>
                  <a:pt x="554" y="4440"/>
                </a:lnTo>
                <a:lnTo>
                  <a:pt x="546" y="4435"/>
                </a:lnTo>
                <a:lnTo>
                  <a:pt x="537" y="4433"/>
                </a:lnTo>
                <a:lnTo>
                  <a:pt x="528" y="4432"/>
                </a:lnTo>
                <a:close/>
                <a:moveTo>
                  <a:pt x="48" y="4432"/>
                </a:moveTo>
                <a:lnTo>
                  <a:pt x="39" y="4433"/>
                </a:lnTo>
                <a:lnTo>
                  <a:pt x="30" y="4435"/>
                </a:lnTo>
                <a:lnTo>
                  <a:pt x="22" y="4440"/>
                </a:lnTo>
                <a:lnTo>
                  <a:pt x="14" y="4445"/>
                </a:lnTo>
                <a:lnTo>
                  <a:pt x="8" y="4453"/>
                </a:lnTo>
                <a:lnTo>
                  <a:pt x="4" y="4461"/>
                </a:lnTo>
                <a:lnTo>
                  <a:pt x="1" y="4470"/>
                </a:lnTo>
                <a:lnTo>
                  <a:pt x="0" y="4480"/>
                </a:lnTo>
                <a:lnTo>
                  <a:pt x="1" y="4490"/>
                </a:lnTo>
                <a:lnTo>
                  <a:pt x="4" y="4499"/>
                </a:lnTo>
                <a:lnTo>
                  <a:pt x="8" y="4507"/>
                </a:lnTo>
                <a:lnTo>
                  <a:pt x="14" y="4514"/>
                </a:lnTo>
                <a:lnTo>
                  <a:pt x="22" y="4520"/>
                </a:lnTo>
                <a:lnTo>
                  <a:pt x="30" y="4524"/>
                </a:lnTo>
                <a:lnTo>
                  <a:pt x="39" y="4527"/>
                </a:lnTo>
                <a:lnTo>
                  <a:pt x="48" y="4528"/>
                </a:lnTo>
                <a:lnTo>
                  <a:pt x="57" y="4527"/>
                </a:lnTo>
                <a:lnTo>
                  <a:pt x="67" y="4524"/>
                </a:lnTo>
                <a:lnTo>
                  <a:pt x="75" y="4520"/>
                </a:lnTo>
                <a:lnTo>
                  <a:pt x="82" y="4514"/>
                </a:lnTo>
                <a:lnTo>
                  <a:pt x="88" y="4507"/>
                </a:lnTo>
                <a:lnTo>
                  <a:pt x="92" y="4499"/>
                </a:lnTo>
                <a:lnTo>
                  <a:pt x="95" y="4490"/>
                </a:lnTo>
                <a:lnTo>
                  <a:pt x="96" y="4480"/>
                </a:lnTo>
                <a:lnTo>
                  <a:pt x="95" y="4470"/>
                </a:lnTo>
                <a:lnTo>
                  <a:pt x="92" y="4461"/>
                </a:lnTo>
                <a:lnTo>
                  <a:pt x="88" y="4453"/>
                </a:lnTo>
                <a:lnTo>
                  <a:pt x="82" y="4445"/>
                </a:lnTo>
                <a:lnTo>
                  <a:pt x="75" y="4440"/>
                </a:lnTo>
                <a:lnTo>
                  <a:pt x="67" y="4435"/>
                </a:lnTo>
                <a:lnTo>
                  <a:pt x="57" y="4433"/>
                </a:lnTo>
                <a:lnTo>
                  <a:pt x="48" y="4432"/>
                </a:lnTo>
                <a:close/>
                <a:moveTo>
                  <a:pt x="1965" y="3988"/>
                </a:moveTo>
                <a:lnTo>
                  <a:pt x="1956" y="3989"/>
                </a:lnTo>
                <a:lnTo>
                  <a:pt x="1947" y="3992"/>
                </a:lnTo>
                <a:lnTo>
                  <a:pt x="1939" y="3996"/>
                </a:lnTo>
                <a:lnTo>
                  <a:pt x="1931" y="4002"/>
                </a:lnTo>
                <a:lnTo>
                  <a:pt x="1925" y="4010"/>
                </a:lnTo>
                <a:lnTo>
                  <a:pt x="1921" y="4018"/>
                </a:lnTo>
                <a:lnTo>
                  <a:pt x="1918" y="4027"/>
                </a:lnTo>
                <a:lnTo>
                  <a:pt x="1917" y="4036"/>
                </a:lnTo>
                <a:lnTo>
                  <a:pt x="1918" y="4047"/>
                </a:lnTo>
                <a:lnTo>
                  <a:pt x="1921" y="4056"/>
                </a:lnTo>
                <a:lnTo>
                  <a:pt x="1925" y="4064"/>
                </a:lnTo>
                <a:lnTo>
                  <a:pt x="1931" y="4071"/>
                </a:lnTo>
                <a:lnTo>
                  <a:pt x="1939" y="4076"/>
                </a:lnTo>
                <a:lnTo>
                  <a:pt x="1947" y="4081"/>
                </a:lnTo>
                <a:lnTo>
                  <a:pt x="1956" y="4083"/>
                </a:lnTo>
                <a:lnTo>
                  <a:pt x="1965" y="4084"/>
                </a:lnTo>
                <a:lnTo>
                  <a:pt x="1975" y="4083"/>
                </a:lnTo>
                <a:lnTo>
                  <a:pt x="1985" y="4081"/>
                </a:lnTo>
                <a:lnTo>
                  <a:pt x="1993" y="4076"/>
                </a:lnTo>
                <a:lnTo>
                  <a:pt x="2000" y="4071"/>
                </a:lnTo>
                <a:lnTo>
                  <a:pt x="2005" y="4064"/>
                </a:lnTo>
                <a:lnTo>
                  <a:pt x="2010" y="4056"/>
                </a:lnTo>
                <a:lnTo>
                  <a:pt x="2012" y="4047"/>
                </a:lnTo>
                <a:lnTo>
                  <a:pt x="2013" y="4036"/>
                </a:lnTo>
                <a:lnTo>
                  <a:pt x="2012" y="4027"/>
                </a:lnTo>
                <a:lnTo>
                  <a:pt x="2010" y="4018"/>
                </a:lnTo>
                <a:lnTo>
                  <a:pt x="2005" y="4010"/>
                </a:lnTo>
                <a:lnTo>
                  <a:pt x="2000" y="4002"/>
                </a:lnTo>
                <a:lnTo>
                  <a:pt x="1993" y="3996"/>
                </a:lnTo>
                <a:lnTo>
                  <a:pt x="1985" y="3992"/>
                </a:lnTo>
                <a:lnTo>
                  <a:pt x="1975" y="3989"/>
                </a:lnTo>
                <a:lnTo>
                  <a:pt x="1965" y="3988"/>
                </a:lnTo>
                <a:close/>
                <a:moveTo>
                  <a:pt x="1486" y="3988"/>
                </a:moveTo>
                <a:lnTo>
                  <a:pt x="1476" y="3989"/>
                </a:lnTo>
                <a:lnTo>
                  <a:pt x="1467" y="3992"/>
                </a:lnTo>
                <a:lnTo>
                  <a:pt x="1459" y="3996"/>
                </a:lnTo>
                <a:lnTo>
                  <a:pt x="1452" y="4002"/>
                </a:lnTo>
                <a:lnTo>
                  <a:pt x="1447" y="4010"/>
                </a:lnTo>
                <a:lnTo>
                  <a:pt x="1442" y="4018"/>
                </a:lnTo>
                <a:lnTo>
                  <a:pt x="1439" y="4027"/>
                </a:lnTo>
                <a:lnTo>
                  <a:pt x="1439" y="4036"/>
                </a:lnTo>
                <a:lnTo>
                  <a:pt x="1439" y="4047"/>
                </a:lnTo>
                <a:lnTo>
                  <a:pt x="1442" y="4056"/>
                </a:lnTo>
                <a:lnTo>
                  <a:pt x="1447" y="4064"/>
                </a:lnTo>
                <a:lnTo>
                  <a:pt x="1452" y="4071"/>
                </a:lnTo>
                <a:lnTo>
                  <a:pt x="1459" y="4076"/>
                </a:lnTo>
                <a:lnTo>
                  <a:pt x="1467" y="4081"/>
                </a:lnTo>
                <a:lnTo>
                  <a:pt x="1476" y="4083"/>
                </a:lnTo>
                <a:lnTo>
                  <a:pt x="1486" y="4084"/>
                </a:lnTo>
                <a:lnTo>
                  <a:pt x="1496" y="4083"/>
                </a:lnTo>
                <a:lnTo>
                  <a:pt x="1505" y="4081"/>
                </a:lnTo>
                <a:lnTo>
                  <a:pt x="1513" y="4076"/>
                </a:lnTo>
                <a:lnTo>
                  <a:pt x="1521" y="4071"/>
                </a:lnTo>
                <a:lnTo>
                  <a:pt x="1526" y="4064"/>
                </a:lnTo>
                <a:lnTo>
                  <a:pt x="1531" y="4056"/>
                </a:lnTo>
                <a:lnTo>
                  <a:pt x="1534" y="4047"/>
                </a:lnTo>
                <a:lnTo>
                  <a:pt x="1534" y="4036"/>
                </a:lnTo>
                <a:lnTo>
                  <a:pt x="1534" y="4027"/>
                </a:lnTo>
                <a:lnTo>
                  <a:pt x="1531" y="4018"/>
                </a:lnTo>
                <a:lnTo>
                  <a:pt x="1526" y="4010"/>
                </a:lnTo>
                <a:lnTo>
                  <a:pt x="1521" y="4002"/>
                </a:lnTo>
                <a:lnTo>
                  <a:pt x="1513" y="3996"/>
                </a:lnTo>
                <a:lnTo>
                  <a:pt x="1505" y="3992"/>
                </a:lnTo>
                <a:lnTo>
                  <a:pt x="1496" y="3989"/>
                </a:lnTo>
                <a:lnTo>
                  <a:pt x="1486" y="3988"/>
                </a:lnTo>
                <a:close/>
                <a:moveTo>
                  <a:pt x="1007" y="3988"/>
                </a:moveTo>
                <a:lnTo>
                  <a:pt x="997" y="3989"/>
                </a:lnTo>
                <a:lnTo>
                  <a:pt x="988" y="3992"/>
                </a:lnTo>
                <a:lnTo>
                  <a:pt x="980" y="3996"/>
                </a:lnTo>
                <a:lnTo>
                  <a:pt x="972" y="4002"/>
                </a:lnTo>
                <a:lnTo>
                  <a:pt x="967" y="4010"/>
                </a:lnTo>
                <a:lnTo>
                  <a:pt x="962" y="4018"/>
                </a:lnTo>
                <a:lnTo>
                  <a:pt x="960" y="4027"/>
                </a:lnTo>
                <a:lnTo>
                  <a:pt x="959" y="4036"/>
                </a:lnTo>
                <a:lnTo>
                  <a:pt x="960" y="4047"/>
                </a:lnTo>
                <a:lnTo>
                  <a:pt x="962" y="4056"/>
                </a:lnTo>
                <a:lnTo>
                  <a:pt x="967" y="4064"/>
                </a:lnTo>
                <a:lnTo>
                  <a:pt x="972" y="4071"/>
                </a:lnTo>
                <a:lnTo>
                  <a:pt x="980" y="4076"/>
                </a:lnTo>
                <a:lnTo>
                  <a:pt x="988" y="4081"/>
                </a:lnTo>
                <a:lnTo>
                  <a:pt x="997" y="4083"/>
                </a:lnTo>
                <a:lnTo>
                  <a:pt x="1007" y="4084"/>
                </a:lnTo>
                <a:lnTo>
                  <a:pt x="1016" y="4083"/>
                </a:lnTo>
                <a:lnTo>
                  <a:pt x="1026" y="4081"/>
                </a:lnTo>
                <a:lnTo>
                  <a:pt x="1034" y="4076"/>
                </a:lnTo>
                <a:lnTo>
                  <a:pt x="1041" y="4071"/>
                </a:lnTo>
                <a:lnTo>
                  <a:pt x="1047" y="4064"/>
                </a:lnTo>
                <a:lnTo>
                  <a:pt x="1051" y="4056"/>
                </a:lnTo>
                <a:lnTo>
                  <a:pt x="1054" y="4047"/>
                </a:lnTo>
                <a:lnTo>
                  <a:pt x="1055" y="4036"/>
                </a:lnTo>
                <a:lnTo>
                  <a:pt x="1054" y="4027"/>
                </a:lnTo>
                <a:lnTo>
                  <a:pt x="1051" y="4018"/>
                </a:lnTo>
                <a:lnTo>
                  <a:pt x="1047" y="4010"/>
                </a:lnTo>
                <a:lnTo>
                  <a:pt x="1041" y="4002"/>
                </a:lnTo>
                <a:lnTo>
                  <a:pt x="1034" y="3996"/>
                </a:lnTo>
                <a:lnTo>
                  <a:pt x="1026" y="3992"/>
                </a:lnTo>
                <a:lnTo>
                  <a:pt x="1016" y="3989"/>
                </a:lnTo>
                <a:lnTo>
                  <a:pt x="1007" y="3988"/>
                </a:lnTo>
                <a:close/>
                <a:moveTo>
                  <a:pt x="528" y="3988"/>
                </a:moveTo>
                <a:lnTo>
                  <a:pt x="517" y="3989"/>
                </a:lnTo>
                <a:lnTo>
                  <a:pt x="509" y="3992"/>
                </a:lnTo>
                <a:lnTo>
                  <a:pt x="501" y="3996"/>
                </a:lnTo>
                <a:lnTo>
                  <a:pt x="494" y="4002"/>
                </a:lnTo>
                <a:lnTo>
                  <a:pt x="488" y="4010"/>
                </a:lnTo>
                <a:lnTo>
                  <a:pt x="484" y="4018"/>
                </a:lnTo>
                <a:lnTo>
                  <a:pt x="481" y="4027"/>
                </a:lnTo>
                <a:lnTo>
                  <a:pt x="480" y="4036"/>
                </a:lnTo>
                <a:lnTo>
                  <a:pt x="481" y="4047"/>
                </a:lnTo>
                <a:lnTo>
                  <a:pt x="484" y="4056"/>
                </a:lnTo>
                <a:lnTo>
                  <a:pt x="488" y="4064"/>
                </a:lnTo>
                <a:lnTo>
                  <a:pt x="494" y="4071"/>
                </a:lnTo>
                <a:lnTo>
                  <a:pt x="501" y="4076"/>
                </a:lnTo>
                <a:lnTo>
                  <a:pt x="509" y="4081"/>
                </a:lnTo>
                <a:lnTo>
                  <a:pt x="517" y="4083"/>
                </a:lnTo>
                <a:lnTo>
                  <a:pt x="528" y="4084"/>
                </a:lnTo>
                <a:lnTo>
                  <a:pt x="537" y="4083"/>
                </a:lnTo>
                <a:lnTo>
                  <a:pt x="546" y="4081"/>
                </a:lnTo>
                <a:lnTo>
                  <a:pt x="554" y="4076"/>
                </a:lnTo>
                <a:lnTo>
                  <a:pt x="561" y="4071"/>
                </a:lnTo>
                <a:lnTo>
                  <a:pt x="568" y="4064"/>
                </a:lnTo>
                <a:lnTo>
                  <a:pt x="572" y="4056"/>
                </a:lnTo>
                <a:lnTo>
                  <a:pt x="575" y="4047"/>
                </a:lnTo>
                <a:lnTo>
                  <a:pt x="576" y="4036"/>
                </a:lnTo>
                <a:lnTo>
                  <a:pt x="575" y="4027"/>
                </a:lnTo>
                <a:lnTo>
                  <a:pt x="572" y="4018"/>
                </a:lnTo>
                <a:lnTo>
                  <a:pt x="568" y="4010"/>
                </a:lnTo>
                <a:lnTo>
                  <a:pt x="561" y="4002"/>
                </a:lnTo>
                <a:lnTo>
                  <a:pt x="554" y="3996"/>
                </a:lnTo>
                <a:lnTo>
                  <a:pt x="546" y="3992"/>
                </a:lnTo>
                <a:lnTo>
                  <a:pt x="537" y="3989"/>
                </a:lnTo>
                <a:lnTo>
                  <a:pt x="528" y="3988"/>
                </a:lnTo>
                <a:close/>
                <a:moveTo>
                  <a:pt x="48" y="3988"/>
                </a:moveTo>
                <a:lnTo>
                  <a:pt x="39" y="3989"/>
                </a:lnTo>
                <a:lnTo>
                  <a:pt x="30" y="3992"/>
                </a:lnTo>
                <a:lnTo>
                  <a:pt x="22" y="3996"/>
                </a:lnTo>
                <a:lnTo>
                  <a:pt x="14" y="4002"/>
                </a:lnTo>
                <a:lnTo>
                  <a:pt x="8" y="4010"/>
                </a:lnTo>
                <a:lnTo>
                  <a:pt x="4" y="4018"/>
                </a:lnTo>
                <a:lnTo>
                  <a:pt x="1" y="4027"/>
                </a:lnTo>
                <a:lnTo>
                  <a:pt x="0" y="4036"/>
                </a:lnTo>
                <a:lnTo>
                  <a:pt x="1" y="4047"/>
                </a:lnTo>
                <a:lnTo>
                  <a:pt x="4" y="4056"/>
                </a:lnTo>
                <a:lnTo>
                  <a:pt x="8" y="4064"/>
                </a:lnTo>
                <a:lnTo>
                  <a:pt x="14" y="4071"/>
                </a:lnTo>
                <a:lnTo>
                  <a:pt x="22" y="4076"/>
                </a:lnTo>
                <a:lnTo>
                  <a:pt x="30" y="4081"/>
                </a:lnTo>
                <a:lnTo>
                  <a:pt x="39" y="4083"/>
                </a:lnTo>
                <a:lnTo>
                  <a:pt x="48" y="4084"/>
                </a:lnTo>
                <a:lnTo>
                  <a:pt x="57" y="4083"/>
                </a:lnTo>
                <a:lnTo>
                  <a:pt x="67" y="4081"/>
                </a:lnTo>
                <a:lnTo>
                  <a:pt x="75" y="4076"/>
                </a:lnTo>
                <a:lnTo>
                  <a:pt x="82" y="4071"/>
                </a:lnTo>
                <a:lnTo>
                  <a:pt x="88" y="4064"/>
                </a:lnTo>
                <a:lnTo>
                  <a:pt x="92" y="4056"/>
                </a:lnTo>
                <a:lnTo>
                  <a:pt x="95" y="4047"/>
                </a:lnTo>
                <a:lnTo>
                  <a:pt x="96" y="4036"/>
                </a:lnTo>
                <a:lnTo>
                  <a:pt x="95" y="4027"/>
                </a:lnTo>
                <a:lnTo>
                  <a:pt x="92" y="4018"/>
                </a:lnTo>
                <a:lnTo>
                  <a:pt x="88" y="4010"/>
                </a:lnTo>
                <a:lnTo>
                  <a:pt x="82" y="4002"/>
                </a:lnTo>
                <a:lnTo>
                  <a:pt x="75" y="3996"/>
                </a:lnTo>
                <a:lnTo>
                  <a:pt x="67" y="3992"/>
                </a:lnTo>
                <a:lnTo>
                  <a:pt x="57" y="3989"/>
                </a:lnTo>
                <a:lnTo>
                  <a:pt x="48" y="3988"/>
                </a:lnTo>
                <a:close/>
                <a:moveTo>
                  <a:pt x="1965" y="3545"/>
                </a:moveTo>
                <a:lnTo>
                  <a:pt x="1956" y="3546"/>
                </a:lnTo>
                <a:lnTo>
                  <a:pt x="1947" y="3549"/>
                </a:lnTo>
                <a:lnTo>
                  <a:pt x="1939" y="3553"/>
                </a:lnTo>
                <a:lnTo>
                  <a:pt x="1931" y="3559"/>
                </a:lnTo>
                <a:lnTo>
                  <a:pt x="1925" y="3567"/>
                </a:lnTo>
                <a:lnTo>
                  <a:pt x="1921" y="3575"/>
                </a:lnTo>
                <a:lnTo>
                  <a:pt x="1918" y="3584"/>
                </a:lnTo>
                <a:lnTo>
                  <a:pt x="1917" y="3593"/>
                </a:lnTo>
                <a:lnTo>
                  <a:pt x="1918" y="3603"/>
                </a:lnTo>
                <a:lnTo>
                  <a:pt x="1921" y="3613"/>
                </a:lnTo>
                <a:lnTo>
                  <a:pt x="1925" y="3621"/>
                </a:lnTo>
                <a:lnTo>
                  <a:pt x="1931" y="3627"/>
                </a:lnTo>
                <a:lnTo>
                  <a:pt x="1939" y="3633"/>
                </a:lnTo>
                <a:lnTo>
                  <a:pt x="1947" y="3638"/>
                </a:lnTo>
                <a:lnTo>
                  <a:pt x="1956" y="3640"/>
                </a:lnTo>
                <a:lnTo>
                  <a:pt x="1965" y="3641"/>
                </a:lnTo>
                <a:lnTo>
                  <a:pt x="1975" y="3640"/>
                </a:lnTo>
                <a:lnTo>
                  <a:pt x="1985" y="3638"/>
                </a:lnTo>
                <a:lnTo>
                  <a:pt x="1993" y="3633"/>
                </a:lnTo>
                <a:lnTo>
                  <a:pt x="2000" y="3627"/>
                </a:lnTo>
                <a:lnTo>
                  <a:pt x="2005" y="3621"/>
                </a:lnTo>
                <a:lnTo>
                  <a:pt x="2010" y="3613"/>
                </a:lnTo>
                <a:lnTo>
                  <a:pt x="2012" y="3603"/>
                </a:lnTo>
                <a:lnTo>
                  <a:pt x="2013" y="3593"/>
                </a:lnTo>
                <a:lnTo>
                  <a:pt x="2012" y="3584"/>
                </a:lnTo>
                <a:lnTo>
                  <a:pt x="2010" y="3575"/>
                </a:lnTo>
                <a:lnTo>
                  <a:pt x="2005" y="3567"/>
                </a:lnTo>
                <a:lnTo>
                  <a:pt x="2000" y="3559"/>
                </a:lnTo>
                <a:lnTo>
                  <a:pt x="1993" y="3553"/>
                </a:lnTo>
                <a:lnTo>
                  <a:pt x="1985" y="3549"/>
                </a:lnTo>
                <a:lnTo>
                  <a:pt x="1975" y="3546"/>
                </a:lnTo>
                <a:lnTo>
                  <a:pt x="1965" y="3545"/>
                </a:lnTo>
                <a:close/>
                <a:moveTo>
                  <a:pt x="1486" y="3545"/>
                </a:moveTo>
                <a:lnTo>
                  <a:pt x="1476" y="3546"/>
                </a:lnTo>
                <a:lnTo>
                  <a:pt x="1467" y="3549"/>
                </a:lnTo>
                <a:lnTo>
                  <a:pt x="1459" y="3553"/>
                </a:lnTo>
                <a:lnTo>
                  <a:pt x="1452" y="3559"/>
                </a:lnTo>
                <a:lnTo>
                  <a:pt x="1447" y="3567"/>
                </a:lnTo>
                <a:lnTo>
                  <a:pt x="1442" y="3575"/>
                </a:lnTo>
                <a:lnTo>
                  <a:pt x="1439" y="3584"/>
                </a:lnTo>
                <a:lnTo>
                  <a:pt x="1439" y="3593"/>
                </a:lnTo>
                <a:lnTo>
                  <a:pt x="1439" y="3603"/>
                </a:lnTo>
                <a:lnTo>
                  <a:pt x="1442" y="3613"/>
                </a:lnTo>
                <a:lnTo>
                  <a:pt x="1447" y="3621"/>
                </a:lnTo>
                <a:lnTo>
                  <a:pt x="1452" y="3627"/>
                </a:lnTo>
                <a:lnTo>
                  <a:pt x="1459" y="3633"/>
                </a:lnTo>
                <a:lnTo>
                  <a:pt x="1467" y="3638"/>
                </a:lnTo>
                <a:lnTo>
                  <a:pt x="1476" y="3640"/>
                </a:lnTo>
                <a:lnTo>
                  <a:pt x="1486" y="3641"/>
                </a:lnTo>
                <a:lnTo>
                  <a:pt x="1496" y="3640"/>
                </a:lnTo>
                <a:lnTo>
                  <a:pt x="1505" y="3638"/>
                </a:lnTo>
                <a:lnTo>
                  <a:pt x="1513" y="3633"/>
                </a:lnTo>
                <a:lnTo>
                  <a:pt x="1521" y="3627"/>
                </a:lnTo>
                <a:lnTo>
                  <a:pt x="1526" y="3621"/>
                </a:lnTo>
                <a:lnTo>
                  <a:pt x="1531" y="3613"/>
                </a:lnTo>
                <a:lnTo>
                  <a:pt x="1534" y="3603"/>
                </a:lnTo>
                <a:lnTo>
                  <a:pt x="1534" y="3593"/>
                </a:lnTo>
                <a:lnTo>
                  <a:pt x="1534" y="3584"/>
                </a:lnTo>
                <a:lnTo>
                  <a:pt x="1531" y="3575"/>
                </a:lnTo>
                <a:lnTo>
                  <a:pt x="1526" y="3567"/>
                </a:lnTo>
                <a:lnTo>
                  <a:pt x="1521" y="3559"/>
                </a:lnTo>
                <a:lnTo>
                  <a:pt x="1513" y="3553"/>
                </a:lnTo>
                <a:lnTo>
                  <a:pt x="1505" y="3549"/>
                </a:lnTo>
                <a:lnTo>
                  <a:pt x="1496" y="3546"/>
                </a:lnTo>
                <a:lnTo>
                  <a:pt x="1486" y="3545"/>
                </a:lnTo>
                <a:close/>
                <a:moveTo>
                  <a:pt x="1007" y="3545"/>
                </a:moveTo>
                <a:lnTo>
                  <a:pt x="997" y="3546"/>
                </a:lnTo>
                <a:lnTo>
                  <a:pt x="988" y="3549"/>
                </a:lnTo>
                <a:lnTo>
                  <a:pt x="980" y="3553"/>
                </a:lnTo>
                <a:lnTo>
                  <a:pt x="972" y="3559"/>
                </a:lnTo>
                <a:lnTo>
                  <a:pt x="967" y="3567"/>
                </a:lnTo>
                <a:lnTo>
                  <a:pt x="962" y="3575"/>
                </a:lnTo>
                <a:lnTo>
                  <a:pt x="960" y="3584"/>
                </a:lnTo>
                <a:lnTo>
                  <a:pt x="959" y="3593"/>
                </a:lnTo>
                <a:lnTo>
                  <a:pt x="960" y="3603"/>
                </a:lnTo>
                <a:lnTo>
                  <a:pt x="962" y="3613"/>
                </a:lnTo>
                <a:lnTo>
                  <a:pt x="967" y="3621"/>
                </a:lnTo>
                <a:lnTo>
                  <a:pt x="972" y="3627"/>
                </a:lnTo>
                <a:lnTo>
                  <a:pt x="980" y="3633"/>
                </a:lnTo>
                <a:lnTo>
                  <a:pt x="988" y="3638"/>
                </a:lnTo>
                <a:lnTo>
                  <a:pt x="997" y="3640"/>
                </a:lnTo>
                <a:lnTo>
                  <a:pt x="1007" y="3641"/>
                </a:lnTo>
                <a:lnTo>
                  <a:pt x="1016" y="3640"/>
                </a:lnTo>
                <a:lnTo>
                  <a:pt x="1026" y="3638"/>
                </a:lnTo>
                <a:lnTo>
                  <a:pt x="1034" y="3633"/>
                </a:lnTo>
                <a:lnTo>
                  <a:pt x="1041" y="3627"/>
                </a:lnTo>
                <a:lnTo>
                  <a:pt x="1047" y="3621"/>
                </a:lnTo>
                <a:lnTo>
                  <a:pt x="1051" y="3613"/>
                </a:lnTo>
                <a:lnTo>
                  <a:pt x="1054" y="3603"/>
                </a:lnTo>
                <a:lnTo>
                  <a:pt x="1055" y="3593"/>
                </a:lnTo>
                <a:lnTo>
                  <a:pt x="1054" y="3584"/>
                </a:lnTo>
                <a:lnTo>
                  <a:pt x="1051" y="3575"/>
                </a:lnTo>
                <a:lnTo>
                  <a:pt x="1047" y="3567"/>
                </a:lnTo>
                <a:lnTo>
                  <a:pt x="1041" y="3559"/>
                </a:lnTo>
                <a:lnTo>
                  <a:pt x="1034" y="3553"/>
                </a:lnTo>
                <a:lnTo>
                  <a:pt x="1026" y="3549"/>
                </a:lnTo>
                <a:lnTo>
                  <a:pt x="1016" y="3546"/>
                </a:lnTo>
                <a:lnTo>
                  <a:pt x="1007" y="3545"/>
                </a:lnTo>
                <a:close/>
                <a:moveTo>
                  <a:pt x="528" y="3545"/>
                </a:moveTo>
                <a:lnTo>
                  <a:pt x="517" y="3546"/>
                </a:lnTo>
                <a:lnTo>
                  <a:pt x="509" y="3549"/>
                </a:lnTo>
                <a:lnTo>
                  <a:pt x="501" y="3553"/>
                </a:lnTo>
                <a:lnTo>
                  <a:pt x="494" y="3559"/>
                </a:lnTo>
                <a:lnTo>
                  <a:pt x="488" y="3567"/>
                </a:lnTo>
                <a:lnTo>
                  <a:pt x="484" y="3575"/>
                </a:lnTo>
                <a:lnTo>
                  <a:pt x="481" y="3584"/>
                </a:lnTo>
                <a:lnTo>
                  <a:pt x="480" y="3593"/>
                </a:lnTo>
                <a:lnTo>
                  <a:pt x="481" y="3603"/>
                </a:lnTo>
                <a:lnTo>
                  <a:pt x="484" y="3613"/>
                </a:lnTo>
                <a:lnTo>
                  <a:pt x="488" y="3621"/>
                </a:lnTo>
                <a:lnTo>
                  <a:pt x="494" y="3627"/>
                </a:lnTo>
                <a:lnTo>
                  <a:pt x="501" y="3633"/>
                </a:lnTo>
                <a:lnTo>
                  <a:pt x="509" y="3638"/>
                </a:lnTo>
                <a:lnTo>
                  <a:pt x="517" y="3640"/>
                </a:lnTo>
                <a:lnTo>
                  <a:pt x="528" y="3641"/>
                </a:lnTo>
                <a:lnTo>
                  <a:pt x="537" y="3640"/>
                </a:lnTo>
                <a:lnTo>
                  <a:pt x="546" y="3638"/>
                </a:lnTo>
                <a:lnTo>
                  <a:pt x="554" y="3633"/>
                </a:lnTo>
                <a:lnTo>
                  <a:pt x="561" y="3627"/>
                </a:lnTo>
                <a:lnTo>
                  <a:pt x="568" y="3621"/>
                </a:lnTo>
                <a:lnTo>
                  <a:pt x="572" y="3613"/>
                </a:lnTo>
                <a:lnTo>
                  <a:pt x="575" y="3603"/>
                </a:lnTo>
                <a:lnTo>
                  <a:pt x="576" y="3593"/>
                </a:lnTo>
                <a:lnTo>
                  <a:pt x="575" y="3584"/>
                </a:lnTo>
                <a:lnTo>
                  <a:pt x="572" y="3575"/>
                </a:lnTo>
                <a:lnTo>
                  <a:pt x="568" y="3567"/>
                </a:lnTo>
                <a:lnTo>
                  <a:pt x="561" y="3559"/>
                </a:lnTo>
                <a:lnTo>
                  <a:pt x="554" y="3553"/>
                </a:lnTo>
                <a:lnTo>
                  <a:pt x="546" y="3549"/>
                </a:lnTo>
                <a:lnTo>
                  <a:pt x="537" y="3546"/>
                </a:lnTo>
                <a:lnTo>
                  <a:pt x="528" y="3545"/>
                </a:lnTo>
                <a:close/>
                <a:moveTo>
                  <a:pt x="48" y="3545"/>
                </a:moveTo>
                <a:lnTo>
                  <a:pt x="39" y="3546"/>
                </a:lnTo>
                <a:lnTo>
                  <a:pt x="30" y="3549"/>
                </a:lnTo>
                <a:lnTo>
                  <a:pt x="22" y="3553"/>
                </a:lnTo>
                <a:lnTo>
                  <a:pt x="14" y="3559"/>
                </a:lnTo>
                <a:lnTo>
                  <a:pt x="8" y="3567"/>
                </a:lnTo>
                <a:lnTo>
                  <a:pt x="4" y="3575"/>
                </a:lnTo>
                <a:lnTo>
                  <a:pt x="1" y="3584"/>
                </a:lnTo>
                <a:lnTo>
                  <a:pt x="0" y="3593"/>
                </a:lnTo>
                <a:lnTo>
                  <a:pt x="1" y="3603"/>
                </a:lnTo>
                <a:lnTo>
                  <a:pt x="4" y="3613"/>
                </a:lnTo>
                <a:lnTo>
                  <a:pt x="8" y="3621"/>
                </a:lnTo>
                <a:lnTo>
                  <a:pt x="14" y="3627"/>
                </a:lnTo>
                <a:lnTo>
                  <a:pt x="22" y="3633"/>
                </a:lnTo>
                <a:lnTo>
                  <a:pt x="30" y="3638"/>
                </a:lnTo>
                <a:lnTo>
                  <a:pt x="39" y="3640"/>
                </a:lnTo>
                <a:lnTo>
                  <a:pt x="48" y="3641"/>
                </a:lnTo>
                <a:lnTo>
                  <a:pt x="57" y="3640"/>
                </a:lnTo>
                <a:lnTo>
                  <a:pt x="67" y="3638"/>
                </a:lnTo>
                <a:lnTo>
                  <a:pt x="75" y="3633"/>
                </a:lnTo>
                <a:lnTo>
                  <a:pt x="82" y="3627"/>
                </a:lnTo>
                <a:lnTo>
                  <a:pt x="88" y="3621"/>
                </a:lnTo>
                <a:lnTo>
                  <a:pt x="92" y="3613"/>
                </a:lnTo>
                <a:lnTo>
                  <a:pt x="95" y="3603"/>
                </a:lnTo>
                <a:lnTo>
                  <a:pt x="96" y="3593"/>
                </a:lnTo>
                <a:lnTo>
                  <a:pt x="95" y="3584"/>
                </a:lnTo>
                <a:lnTo>
                  <a:pt x="92" y="3575"/>
                </a:lnTo>
                <a:lnTo>
                  <a:pt x="88" y="3567"/>
                </a:lnTo>
                <a:lnTo>
                  <a:pt x="82" y="3559"/>
                </a:lnTo>
                <a:lnTo>
                  <a:pt x="75" y="3553"/>
                </a:lnTo>
                <a:lnTo>
                  <a:pt x="67" y="3549"/>
                </a:lnTo>
                <a:lnTo>
                  <a:pt x="57" y="3546"/>
                </a:lnTo>
                <a:lnTo>
                  <a:pt x="48" y="3545"/>
                </a:lnTo>
                <a:close/>
                <a:moveTo>
                  <a:pt x="1965" y="3102"/>
                </a:moveTo>
                <a:lnTo>
                  <a:pt x="1956" y="3103"/>
                </a:lnTo>
                <a:lnTo>
                  <a:pt x="1947" y="3106"/>
                </a:lnTo>
                <a:lnTo>
                  <a:pt x="1939" y="3110"/>
                </a:lnTo>
                <a:lnTo>
                  <a:pt x="1931" y="3116"/>
                </a:lnTo>
                <a:lnTo>
                  <a:pt x="1925" y="3124"/>
                </a:lnTo>
                <a:lnTo>
                  <a:pt x="1921" y="3132"/>
                </a:lnTo>
                <a:lnTo>
                  <a:pt x="1918" y="3141"/>
                </a:lnTo>
                <a:lnTo>
                  <a:pt x="1917" y="3150"/>
                </a:lnTo>
                <a:lnTo>
                  <a:pt x="1918" y="3160"/>
                </a:lnTo>
                <a:lnTo>
                  <a:pt x="1921" y="3169"/>
                </a:lnTo>
                <a:lnTo>
                  <a:pt x="1925" y="3177"/>
                </a:lnTo>
                <a:lnTo>
                  <a:pt x="1931" y="3184"/>
                </a:lnTo>
                <a:lnTo>
                  <a:pt x="1939" y="3190"/>
                </a:lnTo>
                <a:lnTo>
                  <a:pt x="1947" y="3194"/>
                </a:lnTo>
                <a:lnTo>
                  <a:pt x="1956" y="3197"/>
                </a:lnTo>
                <a:lnTo>
                  <a:pt x="1965" y="3198"/>
                </a:lnTo>
                <a:lnTo>
                  <a:pt x="1975" y="3197"/>
                </a:lnTo>
                <a:lnTo>
                  <a:pt x="1985" y="3194"/>
                </a:lnTo>
                <a:lnTo>
                  <a:pt x="1993" y="3190"/>
                </a:lnTo>
                <a:lnTo>
                  <a:pt x="2000" y="3184"/>
                </a:lnTo>
                <a:lnTo>
                  <a:pt x="2005" y="3177"/>
                </a:lnTo>
                <a:lnTo>
                  <a:pt x="2010" y="3169"/>
                </a:lnTo>
                <a:lnTo>
                  <a:pt x="2012" y="3160"/>
                </a:lnTo>
                <a:lnTo>
                  <a:pt x="2013" y="3150"/>
                </a:lnTo>
                <a:lnTo>
                  <a:pt x="2012" y="3141"/>
                </a:lnTo>
                <a:lnTo>
                  <a:pt x="2010" y="3132"/>
                </a:lnTo>
                <a:lnTo>
                  <a:pt x="2005" y="3124"/>
                </a:lnTo>
                <a:lnTo>
                  <a:pt x="2000" y="3116"/>
                </a:lnTo>
                <a:lnTo>
                  <a:pt x="1993" y="3110"/>
                </a:lnTo>
                <a:lnTo>
                  <a:pt x="1985" y="3106"/>
                </a:lnTo>
                <a:lnTo>
                  <a:pt x="1975" y="3103"/>
                </a:lnTo>
                <a:lnTo>
                  <a:pt x="1965" y="3102"/>
                </a:lnTo>
                <a:close/>
                <a:moveTo>
                  <a:pt x="1486" y="3102"/>
                </a:moveTo>
                <a:lnTo>
                  <a:pt x="1476" y="3103"/>
                </a:lnTo>
                <a:lnTo>
                  <a:pt x="1467" y="3106"/>
                </a:lnTo>
                <a:lnTo>
                  <a:pt x="1459" y="3110"/>
                </a:lnTo>
                <a:lnTo>
                  <a:pt x="1452" y="3116"/>
                </a:lnTo>
                <a:lnTo>
                  <a:pt x="1447" y="3124"/>
                </a:lnTo>
                <a:lnTo>
                  <a:pt x="1442" y="3132"/>
                </a:lnTo>
                <a:lnTo>
                  <a:pt x="1439" y="3141"/>
                </a:lnTo>
                <a:lnTo>
                  <a:pt x="1439" y="3150"/>
                </a:lnTo>
                <a:lnTo>
                  <a:pt x="1439" y="3160"/>
                </a:lnTo>
                <a:lnTo>
                  <a:pt x="1442" y="3169"/>
                </a:lnTo>
                <a:lnTo>
                  <a:pt x="1447" y="3177"/>
                </a:lnTo>
                <a:lnTo>
                  <a:pt x="1452" y="3184"/>
                </a:lnTo>
                <a:lnTo>
                  <a:pt x="1459" y="3190"/>
                </a:lnTo>
                <a:lnTo>
                  <a:pt x="1467" y="3194"/>
                </a:lnTo>
                <a:lnTo>
                  <a:pt x="1476" y="3197"/>
                </a:lnTo>
                <a:lnTo>
                  <a:pt x="1486" y="3198"/>
                </a:lnTo>
                <a:lnTo>
                  <a:pt x="1496" y="3197"/>
                </a:lnTo>
                <a:lnTo>
                  <a:pt x="1505" y="3194"/>
                </a:lnTo>
                <a:lnTo>
                  <a:pt x="1513" y="3190"/>
                </a:lnTo>
                <a:lnTo>
                  <a:pt x="1521" y="3184"/>
                </a:lnTo>
                <a:lnTo>
                  <a:pt x="1526" y="3177"/>
                </a:lnTo>
                <a:lnTo>
                  <a:pt x="1531" y="3169"/>
                </a:lnTo>
                <a:lnTo>
                  <a:pt x="1534" y="3160"/>
                </a:lnTo>
                <a:lnTo>
                  <a:pt x="1534" y="3150"/>
                </a:lnTo>
                <a:lnTo>
                  <a:pt x="1534" y="3141"/>
                </a:lnTo>
                <a:lnTo>
                  <a:pt x="1531" y="3132"/>
                </a:lnTo>
                <a:lnTo>
                  <a:pt x="1526" y="3124"/>
                </a:lnTo>
                <a:lnTo>
                  <a:pt x="1521" y="3116"/>
                </a:lnTo>
                <a:lnTo>
                  <a:pt x="1513" y="3110"/>
                </a:lnTo>
                <a:lnTo>
                  <a:pt x="1505" y="3106"/>
                </a:lnTo>
                <a:lnTo>
                  <a:pt x="1496" y="3103"/>
                </a:lnTo>
                <a:lnTo>
                  <a:pt x="1486" y="3102"/>
                </a:lnTo>
                <a:close/>
                <a:moveTo>
                  <a:pt x="1007" y="3102"/>
                </a:moveTo>
                <a:lnTo>
                  <a:pt x="997" y="3103"/>
                </a:lnTo>
                <a:lnTo>
                  <a:pt x="988" y="3106"/>
                </a:lnTo>
                <a:lnTo>
                  <a:pt x="980" y="3110"/>
                </a:lnTo>
                <a:lnTo>
                  <a:pt x="972" y="3116"/>
                </a:lnTo>
                <a:lnTo>
                  <a:pt x="967" y="3124"/>
                </a:lnTo>
                <a:lnTo>
                  <a:pt x="962" y="3132"/>
                </a:lnTo>
                <a:lnTo>
                  <a:pt x="960" y="3141"/>
                </a:lnTo>
                <a:lnTo>
                  <a:pt x="959" y="3150"/>
                </a:lnTo>
                <a:lnTo>
                  <a:pt x="960" y="3160"/>
                </a:lnTo>
                <a:lnTo>
                  <a:pt x="962" y="3169"/>
                </a:lnTo>
                <a:lnTo>
                  <a:pt x="967" y="3177"/>
                </a:lnTo>
                <a:lnTo>
                  <a:pt x="972" y="3184"/>
                </a:lnTo>
                <a:lnTo>
                  <a:pt x="980" y="3190"/>
                </a:lnTo>
                <a:lnTo>
                  <a:pt x="988" y="3194"/>
                </a:lnTo>
                <a:lnTo>
                  <a:pt x="997" y="3197"/>
                </a:lnTo>
                <a:lnTo>
                  <a:pt x="1007" y="3198"/>
                </a:lnTo>
                <a:lnTo>
                  <a:pt x="1016" y="3197"/>
                </a:lnTo>
                <a:lnTo>
                  <a:pt x="1026" y="3194"/>
                </a:lnTo>
                <a:lnTo>
                  <a:pt x="1034" y="3190"/>
                </a:lnTo>
                <a:lnTo>
                  <a:pt x="1041" y="3184"/>
                </a:lnTo>
                <a:lnTo>
                  <a:pt x="1047" y="3177"/>
                </a:lnTo>
                <a:lnTo>
                  <a:pt x="1051" y="3169"/>
                </a:lnTo>
                <a:lnTo>
                  <a:pt x="1054" y="3160"/>
                </a:lnTo>
                <a:lnTo>
                  <a:pt x="1055" y="3150"/>
                </a:lnTo>
                <a:lnTo>
                  <a:pt x="1054" y="3141"/>
                </a:lnTo>
                <a:lnTo>
                  <a:pt x="1051" y="3132"/>
                </a:lnTo>
                <a:lnTo>
                  <a:pt x="1047" y="3124"/>
                </a:lnTo>
                <a:lnTo>
                  <a:pt x="1041" y="3116"/>
                </a:lnTo>
                <a:lnTo>
                  <a:pt x="1034" y="3110"/>
                </a:lnTo>
                <a:lnTo>
                  <a:pt x="1026" y="3106"/>
                </a:lnTo>
                <a:lnTo>
                  <a:pt x="1016" y="3103"/>
                </a:lnTo>
                <a:lnTo>
                  <a:pt x="1007" y="3102"/>
                </a:lnTo>
                <a:close/>
                <a:moveTo>
                  <a:pt x="528" y="3102"/>
                </a:moveTo>
                <a:lnTo>
                  <a:pt x="517" y="3103"/>
                </a:lnTo>
                <a:lnTo>
                  <a:pt x="509" y="3106"/>
                </a:lnTo>
                <a:lnTo>
                  <a:pt x="501" y="3110"/>
                </a:lnTo>
                <a:lnTo>
                  <a:pt x="494" y="3116"/>
                </a:lnTo>
                <a:lnTo>
                  <a:pt x="488" y="3124"/>
                </a:lnTo>
                <a:lnTo>
                  <a:pt x="484" y="3132"/>
                </a:lnTo>
                <a:lnTo>
                  <a:pt x="481" y="3141"/>
                </a:lnTo>
                <a:lnTo>
                  <a:pt x="480" y="3150"/>
                </a:lnTo>
                <a:lnTo>
                  <a:pt x="481" y="3160"/>
                </a:lnTo>
                <a:lnTo>
                  <a:pt x="484" y="3169"/>
                </a:lnTo>
                <a:lnTo>
                  <a:pt x="488" y="3177"/>
                </a:lnTo>
                <a:lnTo>
                  <a:pt x="494" y="3184"/>
                </a:lnTo>
                <a:lnTo>
                  <a:pt x="501" y="3190"/>
                </a:lnTo>
                <a:lnTo>
                  <a:pt x="509" y="3194"/>
                </a:lnTo>
                <a:lnTo>
                  <a:pt x="517" y="3197"/>
                </a:lnTo>
                <a:lnTo>
                  <a:pt x="528" y="3198"/>
                </a:lnTo>
                <a:lnTo>
                  <a:pt x="537" y="3197"/>
                </a:lnTo>
                <a:lnTo>
                  <a:pt x="546" y="3194"/>
                </a:lnTo>
                <a:lnTo>
                  <a:pt x="554" y="3190"/>
                </a:lnTo>
                <a:lnTo>
                  <a:pt x="561" y="3184"/>
                </a:lnTo>
                <a:lnTo>
                  <a:pt x="568" y="3177"/>
                </a:lnTo>
                <a:lnTo>
                  <a:pt x="572" y="3169"/>
                </a:lnTo>
                <a:lnTo>
                  <a:pt x="575" y="3160"/>
                </a:lnTo>
                <a:lnTo>
                  <a:pt x="576" y="3150"/>
                </a:lnTo>
                <a:lnTo>
                  <a:pt x="575" y="3141"/>
                </a:lnTo>
                <a:lnTo>
                  <a:pt x="572" y="3132"/>
                </a:lnTo>
                <a:lnTo>
                  <a:pt x="568" y="3124"/>
                </a:lnTo>
                <a:lnTo>
                  <a:pt x="561" y="3116"/>
                </a:lnTo>
                <a:lnTo>
                  <a:pt x="554" y="3110"/>
                </a:lnTo>
                <a:lnTo>
                  <a:pt x="546" y="3106"/>
                </a:lnTo>
                <a:lnTo>
                  <a:pt x="537" y="3103"/>
                </a:lnTo>
                <a:lnTo>
                  <a:pt x="528" y="3102"/>
                </a:lnTo>
                <a:close/>
                <a:moveTo>
                  <a:pt x="48" y="3102"/>
                </a:moveTo>
                <a:lnTo>
                  <a:pt x="39" y="3103"/>
                </a:lnTo>
                <a:lnTo>
                  <a:pt x="30" y="3106"/>
                </a:lnTo>
                <a:lnTo>
                  <a:pt x="22" y="3110"/>
                </a:lnTo>
                <a:lnTo>
                  <a:pt x="14" y="3116"/>
                </a:lnTo>
                <a:lnTo>
                  <a:pt x="8" y="3124"/>
                </a:lnTo>
                <a:lnTo>
                  <a:pt x="4" y="3132"/>
                </a:lnTo>
                <a:lnTo>
                  <a:pt x="1" y="3141"/>
                </a:lnTo>
                <a:lnTo>
                  <a:pt x="0" y="3150"/>
                </a:lnTo>
                <a:lnTo>
                  <a:pt x="1" y="3160"/>
                </a:lnTo>
                <a:lnTo>
                  <a:pt x="4" y="3169"/>
                </a:lnTo>
                <a:lnTo>
                  <a:pt x="8" y="3177"/>
                </a:lnTo>
                <a:lnTo>
                  <a:pt x="14" y="3184"/>
                </a:lnTo>
                <a:lnTo>
                  <a:pt x="22" y="3190"/>
                </a:lnTo>
                <a:lnTo>
                  <a:pt x="30" y="3194"/>
                </a:lnTo>
                <a:lnTo>
                  <a:pt x="39" y="3197"/>
                </a:lnTo>
                <a:lnTo>
                  <a:pt x="48" y="3198"/>
                </a:lnTo>
                <a:lnTo>
                  <a:pt x="57" y="3197"/>
                </a:lnTo>
                <a:lnTo>
                  <a:pt x="67" y="3194"/>
                </a:lnTo>
                <a:lnTo>
                  <a:pt x="75" y="3190"/>
                </a:lnTo>
                <a:lnTo>
                  <a:pt x="82" y="3184"/>
                </a:lnTo>
                <a:lnTo>
                  <a:pt x="88" y="3177"/>
                </a:lnTo>
                <a:lnTo>
                  <a:pt x="92" y="3169"/>
                </a:lnTo>
                <a:lnTo>
                  <a:pt x="95" y="3160"/>
                </a:lnTo>
                <a:lnTo>
                  <a:pt x="96" y="3150"/>
                </a:lnTo>
                <a:lnTo>
                  <a:pt x="95" y="3141"/>
                </a:lnTo>
                <a:lnTo>
                  <a:pt x="92" y="3132"/>
                </a:lnTo>
                <a:lnTo>
                  <a:pt x="88" y="3124"/>
                </a:lnTo>
                <a:lnTo>
                  <a:pt x="82" y="3116"/>
                </a:lnTo>
                <a:lnTo>
                  <a:pt x="75" y="3110"/>
                </a:lnTo>
                <a:lnTo>
                  <a:pt x="67" y="3106"/>
                </a:lnTo>
                <a:lnTo>
                  <a:pt x="57" y="3103"/>
                </a:lnTo>
                <a:lnTo>
                  <a:pt x="48" y="3102"/>
                </a:lnTo>
                <a:close/>
                <a:moveTo>
                  <a:pt x="1965" y="2659"/>
                </a:moveTo>
                <a:lnTo>
                  <a:pt x="1956" y="2660"/>
                </a:lnTo>
                <a:lnTo>
                  <a:pt x="1947" y="2663"/>
                </a:lnTo>
                <a:lnTo>
                  <a:pt x="1939" y="2667"/>
                </a:lnTo>
                <a:lnTo>
                  <a:pt x="1931" y="2673"/>
                </a:lnTo>
                <a:lnTo>
                  <a:pt x="1925" y="2681"/>
                </a:lnTo>
                <a:lnTo>
                  <a:pt x="1921" y="2689"/>
                </a:lnTo>
                <a:lnTo>
                  <a:pt x="1918" y="2697"/>
                </a:lnTo>
                <a:lnTo>
                  <a:pt x="1917" y="2707"/>
                </a:lnTo>
                <a:lnTo>
                  <a:pt x="1918" y="2716"/>
                </a:lnTo>
                <a:lnTo>
                  <a:pt x="1921" y="2726"/>
                </a:lnTo>
                <a:lnTo>
                  <a:pt x="1925" y="2734"/>
                </a:lnTo>
                <a:lnTo>
                  <a:pt x="1931" y="2741"/>
                </a:lnTo>
                <a:lnTo>
                  <a:pt x="1939" y="2747"/>
                </a:lnTo>
                <a:lnTo>
                  <a:pt x="1947" y="2751"/>
                </a:lnTo>
                <a:lnTo>
                  <a:pt x="1956" y="2754"/>
                </a:lnTo>
                <a:lnTo>
                  <a:pt x="1965" y="2755"/>
                </a:lnTo>
                <a:lnTo>
                  <a:pt x="1975" y="2754"/>
                </a:lnTo>
                <a:lnTo>
                  <a:pt x="1985" y="2751"/>
                </a:lnTo>
                <a:lnTo>
                  <a:pt x="1993" y="2747"/>
                </a:lnTo>
                <a:lnTo>
                  <a:pt x="2000" y="2741"/>
                </a:lnTo>
                <a:lnTo>
                  <a:pt x="2005" y="2734"/>
                </a:lnTo>
                <a:lnTo>
                  <a:pt x="2010" y="2726"/>
                </a:lnTo>
                <a:lnTo>
                  <a:pt x="2012" y="2716"/>
                </a:lnTo>
                <a:lnTo>
                  <a:pt x="2013" y="2707"/>
                </a:lnTo>
                <a:lnTo>
                  <a:pt x="2012" y="2697"/>
                </a:lnTo>
                <a:lnTo>
                  <a:pt x="2010" y="2689"/>
                </a:lnTo>
                <a:lnTo>
                  <a:pt x="2005" y="2681"/>
                </a:lnTo>
                <a:lnTo>
                  <a:pt x="2000" y="2673"/>
                </a:lnTo>
                <a:lnTo>
                  <a:pt x="1993" y="2667"/>
                </a:lnTo>
                <a:lnTo>
                  <a:pt x="1985" y="2663"/>
                </a:lnTo>
                <a:lnTo>
                  <a:pt x="1975" y="2660"/>
                </a:lnTo>
                <a:lnTo>
                  <a:pt x="1965" y="2659"/>
                </a:lnTo>
                <a:close/>
                <a:moveTo>
                  <a:pt x="1486" y="2659"/>
                </a:moveTo>
                <a:lnTo>
                  <a:pt x="1476" y="2660"/>
                </a:lnTo>
                <a:lnTo>
                  <a:pt x="1467" y="2663"/>
                </a:lnTo>
                <a:lnTo>
                  <a:pt x="1459" y="2667"/>
                </a:lnTo>
                <a:lnTo>
                  <a:pt x="1452" y="2673"/>
                </a:lnTo>
                <a:lnTo>
                  <a:pt x="1447" y="2681"/>
                </a:lnTo>
                <a:lnTo>
                  <a:pt x="1442" y="2689"/>
                </a:lnTo>
                <a:lnTo>
                  <a:pt x="1439" y="2697"/>
                </a:lnTo>
                <a:lnTo>
                  <a:pt x="1439" y="2707"/>
                </a:lnTo>
                <a:lnTo>
                  <a:pt x="1439" y="2716"/>
                </a:lnTo>
                <a:lnTo>
                  <a:pt x="1442" y="2726"/>
                </a:lnTo>
                <a:lnTo>
                  <a:pt x="1447" y="2734"/>
                </a:lnTo>
                <a:lnTo>
                  <a:pt x="1452" y="2741"/>
                </a:lnTo>
                <a:lnTo>
                  <a:pt x="1459" y="2747"/>
                </a:lnTo>
                <a:lnTo>
                  <a:pt x="1467" y="2751"/>
                </a:lnTo>
                <a:lnTo>
                  <a:pt x="1476" y="2754"/>
                </a:lnTo>
                <a:lnTo>
                  <a:pt x="1486" y="2755"/>
                </a:lnTo>
                <a:lnTo>
                  <a:pt x="1496" y="2754"/>
                </a:lnTo>
                <a:lnTo>
                  <a:pt x="1505" y="2751"/>
                </a:lnTo>
                <a:lnTo>
                  <a:pt x="1513" y="2747"/>
                </a:lnTo>
                <a:lnTo>
                  <a:pt x="1521" y="2741"/>
                </a:lnTo>
                <a:lnTo>
                  <a:pt x="1526" y="2734"/>
                </a:lnTo>
                <a:lnTo>
                  <a:pt x="1531" y="2726"/>
                </a:lnTo>
                <a:lnTo>
                  <a:pt x="1534" y="2716"/>
                </a:lnTo>
                <a:lnTo>
                  <a:pt x="1534" y="2707"/>
                </a:lnTo>
                <a:lnTo>
                  <a:pt x="1534" y="2697"/>
                </a:lnTo>
                <a:lnTo>
                  <a:pt x="1531" y="2689"/>
                </a:lnTo>
                <a:lnTo>
                  <a:pt x="1526" y="2681"/>
                </a:lnTo>
                <a:lnTo>
                  <a:pt x="1521" y="2673"/>
                </a:lnTo>
                <a:lnTo>
                  <a:pt x="1513" y="2667"/>
                </a:lnTo>
                <a:lnTo>
                  <a:pt x="1505" y="2663"/>
                </a:lnTo>
                <a:lnTo>
                  <a:pt x="1496" y="2660"/>
                </a:lnTo>
                <a:lnTo>
                  <a:pt x="1486" y="2659"/>
                </a:lnTo>
                <a:close/>
                <a:moveTo>
                  <a:pt x="1007" y="2659"/>
                </a:moveTo>
                <a:lnTo>
                  <a:pt x="997" y="2660"/>
                </a:lnTo>
                <a:lnTo>
                  <a:pt x="988" y="2663"/>
                </a:lnTo>
                <a:lnTo>
                  <a:pt x="980" y="2667"/>
                </a:lnTo>
                <a:lnTo>
                  <a:pt x="972" y="2673"/>
                </a:lnTo>
                <a:lnTo>
                  <a:pt x="967" y="2681"/>
                </a:lnTo>
                <a:lnTo>
                  <a:pt x="962" y="2689"/>
                </a:lnTo>
                <a:lnTo>
                  <a:pt x="960" y="2697"/>
                </a:lnTo>
                <a:lnTo>
                  <a:pt x="959" y="2707"/>
                </a:lnTo>
                <a:lnTo>
                  <a:pt x="960" y="2716"/>
                </a:lnTo>
                <a:lnTo>
                  <a:pt x="962" y="2726"/>
                </a:lnTo>
                <a:lnTo>
                  <a:pt x="967" y="2734"/>
                </a:lnTo>
                <a:lnTo>
                  <a:pt x="972" y="2741"/>
                </a:lnTo>
                <a:lnTo>
                  <a:pt x="980" y="2747"/>
                </a:lnTo>
                <a:lnTo>
                  <a:pt x="988" y="2751"/>
                </a:lnTo>
                <a:lnTo>
                  <a:pt x="997" y="2754"/>
                </a:lnTo>
                <a:lnTo>
                  <a:pt x="1007" y="2755"/>
                </a:lnTo>
                <a:lnTo>
                  <a:pt x="1016" y="2754"/>
                </a:lnTo>
                <a:lnTo>
                  <a:pt x="1026" y="2751"/>
                </a:lnTo>
                <a:lnTo>
                  <a:pt x="1034" y="2747"/>
                </a:lnTo>
                <a:lnTo>
                  <a:pt x="1041" y="2741"/>
                </a:lnTo>
                <a:lnTo>
                  <a:pt x="1047" y="2734"/>
                </a:lnTo>
                <a:lnTo>
                  <a:pt x="1051" y="2726"/>
                </a:lnTo>
                <a:lnTo>
                  <a:pt x="1054" y="2716"/>
                </a:lnTo>
                <a:lnTo>
                  <a:pt x="1055" y="2707"/>
                </a:lnTo>
                <a:lnTo>
                  <a:pt x="1054" y="2697"/>
                </a:lnTo>
                <a:lnTo>
                  <a:pt x="1051" y="2689"/>
                </a:lnTo>
                <a:lnTo>
                  <a:pt x="1047" y="2681"/>
                </a:lnTo>
                <a:lnTo>
                  <a:pt x="1041" y="2673"/>
                </a:lnTo>
                <a:lnTo>
                  <a:pt x="1034" y="2667"/>
                </a:lnTo>
                <a:lnTo>
                  <a:pt x="1026" y="2663"/>
                </a:lnTo>
                <a:lnTo>
                  <a:pt x="1016" y="2660"/>
                </a:lnTo>
                <a:lnTo>
                  <a:pt x="1007" y="2659"/>
                </a:lnTo>
                <a:close/>
                <a:moveTo>
                  <a:pt x="528" y="2659"/>
                </a:moveTo>
                <a:lnTo>
                  <a:pt x="517" y="2660"/>
                </a:lnTo>
                <a:lnTo>
                  <a:pt x="509" y="2663"/>
                </a:lnTo>
                <a:lnTo>
                  <a:pt x="501" y="2667"/>
                </a:lnTo>
                <a:lnTo>
                  <a:pt x="494" y="2673"/>
                </a:lnTo>
                <a:lnTo>
                  <a:pt x="488" y="2681"/>
                </a:lnTo>
                <a:lnTo>
                  <a:pt x="484" y="2689"/>
                </a:lnTo>
                <a:lnTo>
                  <a:pt x="481" y="2697"/>
                </a:lnTo>
                <a:lnTo>
                  <a:pt x="480" y="2707"/>
                </a:lnTo>
                <a:lnTo>
                  <a:pt x="481" y="2716"/>
                </a:lnTo>
                <a:lnTo>
                  <a:pt x="484" y="2726"/>
                </a:lnTo>
                <a:lnTo>
                  <a:pt x="488" y="2734"/>
                </a:lnTo>
                <a:lnTo>
                  <a:pt x="494" y="2741"/>
                </a:lnTo>
                <a:lnTo>
                  <a:pt x="501" y="2747"/>
                </a:lnTo>
                <a:lnTo>
                  <a:pt x="509" y="2751"/>
                </a:lnTo>
                <a:lnTo>
                  <a:pt x="517" y="2754"/>
                </a:lnTo>
                <a:lnTo>
                  <a:pt x="528" y="2755"/>
                </a:lnTo>
                <a:lnTo>
                  <a:pt x="537" y="2754"/>
                </a:lnTo>
                <a:lnTo>
                  <a:pt x="546" y="2751"/>
                </a:lnTo>
                <a:lnTo>
                  <a:pt x="554" y="2747"/>
                </a:lnTo>
                <a:lnTo>
                  <a:pt x="561" y="2741"/>
                </a:lnTo>
                <a:lnTo>
                  <a:pt x="568" y="2734"/>
                </a:lnTo>
                <a:lnTo>
                  <a:pt x="572" y="2726"/>
                </a:lnTo>
                <a:lnTo>
                  <a:pt x="575" y="2716"/>
                </a:lnTo>
                <a:lnTo>
                  <a:pt x="576" y="2707"/>
                </a:lnTo>
                <a:lnTo>
                  <a:pt x="575" y="2697"/>
                </a:lnTo>
                <a:lnTo>
                  <a:pt x="572" y="2689"/>
                </a:lnTo>
                <a:lnTo>
                  <a:pt x="568" y="2681"/>
                </a:lnTo>
                <a:lnTo>
                  <a:pt x="561" y="2673"/>
                </a:lnTo>
                <a:lnTo>
                  <a:pt x="554" y="2667"/>
                </a:lnTo>
                <a:lnTo>
                  <a:pt x="546" y="2663"/>
                </a:lnTo>
                <a:lnTo>
                  <a:pt x="537" y="2660"/>
                </a:lnTo>
                <a:lnTo>
                  <a:pt x="528" y="2659"/>
                </a:lnTo>
                <a:close/>
                <a:moveTo>
                  <a:pt x="48" y="2659"/>
                </a:moveTo>
                <a:lnTo>
                  <a:pt x="39" y="2660"/>
                </a:lnTo>
                <a:lnTo>
                  <a:pt x="30" y="2663"/>
                </a:lnTo>
                <a:lnTo>
                  <a:pt x="22" y="2667"/>
                </a:lnTo>
                <a:lnTo>
                  <a:pt x="14" y="2673"/>
                </a:lnTo>
                <a:lnTo>
                  <a:pt x="8" y="2681"/>
                </a:lnTo>
                <a:lnTo>
                  <a:pt x="4" y="2689"/>
                </a:lnTo>
                <a:lnTo>
                  <a:pt x="1" y="2697"/>
                </a:lnTo>
                <a:lnTo>
                  <a:pt x="0" y="2707"/>
                </a:lnTo>
                <a:lnTo>
                  <a:pt x="1" y="2716"/>
                </a:lnTo>
                <a:lnTo>
                  <a:pt x="4" y="2726"/>
                </a:lnTo>
                <a:lnTo>
                  <a:pt x="8" y="2734"/>
                </a:lnTo>
                <a:lnTo>
                  <a:pt x="14" y="2741"/>
                </a:lnTo>
                <a:lnTo>
                  <a:pt x="22" y="2747"/>
                </a:lnTo>
                <a:lnTo>
                  <a:pt x="30" y="2751"/>
                </a:lnTo>
                <a:lnTo>
                  <a:pt x="39" y="2754"/>
                </a:lnTo>
                <a:lnTo>
                  <a:pt x="48" y="2755"/>
                </a:lnTo>
                <a:lnTo>
                  <a:pt x="57" y="2754"/>
                </a:lnTo>
                <a:lnTo>
                  <a:pt x="67" y="2751"/>
                </a:lnTo>
                <a:lnTo>
                  <a:pt x="75" y="2747"/>
                </a:lnTo>
                <a:lnTo>
                  <a:pt x="82" y="2741"/>
                </a:lnTo>
                <a:lnTo>
                  <a:pt x="88" y="2734"/>
                </a:lnTo>
                <a:lnTo>
                  <a:pt x="92" y="2726"/>
                </a:lnTo>
                <a:lnTo>
                  <a:pt x="95" y="2716"/>
                </a:lnTo>
                <a:lnTo>
                  <a:pt x="96" y="2707"/>
                </a:lnTo>
                <a:lnTo>
                  <a:pt x="95" y="2697"/>
                </a:lnTo>
                <a:lnTo>
                  <a:pt x="92" y="2689"/>
                </a:lnTo>
                <a:lnTo>
                  <a:pt x="88" y="2681"/>
                </a:lnTo>
                <a:lnTo>
                  <a:pt x="82" y="2673"/>
                </a:lnTo>
                <a:lnTo>
                  <a:pt x="75" y="2667"/>
                </a:lnTo>
                <a:lnTo>
                  <a:pt x="67" y="2663"/>
                </a:lnTo>
                <a:lnTo>
                  <a:pt x="57" y="2660"/>
                </a:lnTo>
                <a:lnTo>
                  <a:pt x="48" y="2659"/>
                </a:lnTo>
                <a:close/>
                <a:moveTo>
                  <a:pt x="1965" y="2216"/>
                </a:moveTo>
                <a:lnTo>
                  <a:pt x="1956" y="2217"/>
                </a:lnTo>
                <a:lnTo>
                  <a:pt x="1947" y="2219"/>
                </a:lnTo>
                <a:lnTo>
                  <a:pt x="1939" y="2224"/>
                </a:lnTo>
                <a:lnTo>
                  <a:pt x="1931" y="2229"/>
                </a:lnTo>
                <a:lnTo>
                  <a:pt x="1925" y="2237"/>
                </a:lnTo>
                <a:lnTo>
                  <a:pt x="1921" y="2245"/>
                </a:lnTo>
                <a:lnTo>
                  <a:pt x="1918" y="2254"/>
                </a:lnTo>
                <a:lnTo>
                  <a:pt x="1917" y="2264"/>
                </a:lnTo>
                <a:lnTo>
                  <a:pt x="1918" y="2273"/>
                </a:lnTo>
                <a:lnTo>
                  <a:pt x="1921" y="2283"/>
                </a:lnTo>
                <a:lnTo>
                  <a:pt x="1925" y="2291"/>
                </a:lnTo>
                <a:lnTo>
                  <a:pt x="1931" y="2298"/>
                </a:lnTo>
                <a:lnTo>
                  <a:pt x="1939" y="2304"/>
                </a:lnTo>
                <a:lnTo>
                  <a:pt x="1947" y="2308"/>
                </a:lnTo>
                <a:lnTo>
                  <a:pt x="1956" y="2311"/>
                </a:lnTo>
                <a:lnTo>
                  <a:pt x="1965" y="2312"/>
                </a:lnTo>
                <a:lnTo>
                  <a:pt x="1975" y="2311"/>
                </a:lnTo>
                <a:lnTo>
                  <a:pt x="1985" y="2308"/>
                </a:lnTo>
                <a:lnTo>
                  <a:pt x="1993" y="2304"/>
                </a:lnTo>
                <a:lnTo>
                  <a:pt x="2000" y="2298"/>
                </a:lnTo>
                <a:lnTo>
                  <a:pt x="2005" y="2291"/>
                </a:lnTo>
                <a:lnTo>
                  <a:pt x="2010" y="2283"/>
                </a:lnTo>
                <a:lnTo>
                  <a:pt x="2012" y="2273"/>
                </a:lnTo>
                <a:lnTo>
                  <a:pt x="2013" y="2264"/>
                </a:lnTo>
                <a:lnTo>
                  <a:pt x="2012" y="2254"/>
                </a:lnTo>
                <a:lnTo>
                  <a:pt x="2010" y="2245"/>
                </a:lnTo>
                <a:lnTo>
                  <a:pt x="2005" y="2237"/>
                </a:lnTo>
                <a:lnTo>
                  <a:pt x="2000" y="2229"/>
                </a:lnTo>
                <a:lnTo>
                  <a:pt x="1993" y="2224"/>
                </a:lnTo>
                <a:lnTo>
                  <a:pt x="1985" y="2219"/>
                </a:lnTo>
                <a:lnTo>
                  <a:pt x="1975" y="2217"/>
                </a:lnTo>
                <a:lnTo>
                  <a:pt x="1965" y="2216"/>
                </a:lnTo>
                <a:close/>
                <a:moveTo>
                  <a:pt x="1486" y="2216"/>
                </a:moveTo>
                <a:lnTo>
                  <a:pt x="1476" y="2217"/>
                </a:lnTo>
                <a:lnTo>
                  <a:pt x="1467" y="2219"/>
                </a:lnTo>
                <a:lnTo>
                  <a:pt x="1459" y="2224"/>
                </a:lnTo>
                <a:lnTo>
                  <a:pt x="1452" y="2229"/>
                </a:lnTo>
                <a:lnTo>
                  <a:pt x="1447" y="2237"/>
                </a:lnTo>
                <a:lnTo>
                  <a:pt x="1442" y="2245"/>
                </a:lnTo>
                <a:lnTo>
                  <a:pt x="1439" y="2254"/>
                </a:lnTo>
                <a:lnTo>
                  <a:pt x="1439" y="2264"/>
                </a:lnTo>
                <a:lnTo>
                  <a:pt x="1439" y="2273"/>
                </a:lnTo>
                <a:lnTo>
                  <a:pt x="1442" y="2283"/>
                </a:lnTo>
                <a:lnTo>
                  <a:pt x="1447" y="2291"/>
                </a:lnTo>
                <a:lnTo>
                  <a:pt x="1452" y="2298"/>
                </a:lnTo>
                <a:lnTo>
                  <a:pt x="1459" y="2304"/>
                </a:lnTo>
                <a:lnTo>
                  <a:pt x="1467" y="2308"/>
                </a:lnTo>
                <a:lnTo>
                  <a:pt x="1476" y="2311"/>
                </a:lnTo>
                <a:lnTo>
                  <a:pt x="1486" y="2312"/>
                </a:lnTo>
                <a:lnTo>
                  <a:pt x="1496" y="2311"/>
                </a:lnTo>
                <a:lnTo>
                  <a:pt x="1505" y="2308"/>
                </a:lnTo>
                <a:lnTo>
                  <a:pt x="1513" y="2304"/>
                </a:lnTo>
                <a:lnTo>
                  <a:pt x="1521" y="2298"/>
                </a:lnTo>
                <a:lnTo>
                  <a:pt x="1526" y="2291"/>
                </a:lnTo>
                <a:lnTo>
                  <a:pt x="1531" y="2283"/>
                </a:lnTo>
                <a:lnTo>
                  <a:pt x="1534" y="2273"/>
                </a:lnTo>
                <a:lnTo>
                  <a:pt x="1534" y="2264"/>
                </a:lnTo>
                <a:lnTo>
                  <a:pt x="1534" y="2254"/>
                </a:lnTo>
                <a:lnTo>
                  <a:pt x="1531" y="2245"/>
                </a:lnTo>
                <a:lnTo>
                  <a:pt x="1526" y="2237"/>
                </a:lnTo>
                <a:lnTo>
                  <a:pt x="1521" y="2229"/>
                </a:lnTo>
                <a:lnTo>
                  <a:pt x="1513" y="2224"/>
                </a:lnTo>
                <a:lnTo>
                  <a:pt x="1505" y="2219"/>
                </a:lnTo>
                <a:lnTo>
                  <a:pt x="1496" y="2217"/>
                </a:lnTo>
                <a:lnTo>
                  <a:pt x="1486" y="2216"/>
                </a:lnTo>
                <a:close/>
                <a:moveTo>
                  <a:pt x="1007" y="2216"/>
                </a:moveTo>
                <a:lnTo>
                  <a:pt x="997" y="2217"/>
                </a:lnTo>
                <a:lnTo>
                  <a:pt x="988" y="2219"/>
                </a:lnTo>
                <a:lnTo>
                  <a:pt x="980" y="2224"/>
                </a:lnTo>
                <a:lnTo>
                  <a:pt x="972" y="2229"/>
                </a:lnTo>
                <a:lnTo>
                  <a:pt x="967" y="2237"/>
                </a:lnTo>
                <a:lnTo>
                  <a:pt x="962" y="2245"/>
                </a:lnTo>
                <a:lnTo>
                  <a:pt x="960" y="2254"/>
                </a:lnTo>
                <a:lnTo>
                  <a:pt x="959" y="2264"/>
                </a:lnTo>
                <a:lnTo>
                  <a:pt x="960" y="2273"/>
                </a:lnTo>
                <a:lnTo>
                  <a:pt x="962" y="2283"/>
                </a:lnTo>
                <a:lnTo>
                  <a:pt x="967" y="2291"/>
                </a:lnTo>
                <a:lnTo>
                  <a:pt x="972" y="2298"/>
                </a:lnTo>
                <a:lnTo>
                  <a:pt x="980" y="2304"/>
                </a:lnTo>
                <a:lnTo>
                  <a:pt x="988" y="2308"/>
                </a:lnTo>
                <a:lnTo>
                  <a:pt x="997" y="2311"/>
                </a:lnTo>
                <a:lnTo>
                  <a:pt x="1007" y="2312"/>
                </a:lnTo>
                <a:lnTo>
                  <a:pt x="1016" y="2311"/>
                </a:lnTo>
                <a:lnTo>
                  <a:pt x="1026" y="2308"/>
                </a:lnTo>
                <a:lnTo>
                  <a:pt x="1034" y="2304"/>
                </a:lnTo>
                <a:lnTo>
                  <a:pt x="1041" y="2298"/>
                </a:lnTo>
                <a:lnTo>
                  <a:pt x="1047" y="2291"/>
                </a:lnTo>
                <a:lnTo>
                  <a:pt x="1051" y="2283"/>
                </a:lnTo>
                <a:lnTo>
                  <a:pt x="1054" y="2273"/>
                </a:lnTo>
                <a:lnTo>
                  <a:pt x="1055" y="2264"/>
                </a:lnTo>
                <a:lnTo>
                  <a:pt x="1054" y="2254"/>
                </a:lnTo>
                <a:lnTo>
                  <a:pt x="1051" y="2245"/>
                </a:lnTo>
                <a:lnTo>
                  <a:pt x="1047" y="2237"/>
                </a:lnTo>
                <a:lnTo>
                  <a:pt x="1041" y="2229"/>
                </a:lnTo>
                <a:lnTo>
                  <a:pt x="1034" y="2224"/>
                </a:lnTo>
                <a:lnTo>
                  <a:pt x="1026" y="2219"/>
                </a:lnTo>
                <a:lnTo>
                  <a:pt x="1016" y="2217"/>
                </a:lnTo>
                <a:lnTo>
                  <a:pt x="1007" y="2216"/>
                </a:lnTo>
                <a:close/>
                <a:moveTo>
                  <a:pt x="528" y="2216"/>
                </a:moveTo>
                <a:lnTo>
                  <a:pt x="517" y="2217"/>
                </a:lnTo>
                <a:lnTo>
                  <a:pt x="509" y="2219"/>
                </a:lnTo>
                <a:lnTo>
                  <a:pt x="501" y="2224"/>
                </a:lnTo>
                <a:lnTo>
                  <a:pt x="494" y="2229"/>
                </a:lnTo>
                <a:lnTo>
                  <a:pt x="488" y="2237"/>
                </a:lnTo>
                <a:lnTo>
                  <a:pt x="484" y="2245"/>
                </a:lnTo>
                <a:lnTo>
                  <a:pt x="481" y="2254"/>
                </a:lnTo>
                <a:lnTo>
                  <a:pt x="480" y="2264"/>
                </a:lnTo>
                <a:lnTo>
                  <a:pt x="481" y="2273"/>
                </a:lnTo>
                <a:lnTo>
                  <a:pt x="484" y="2283"/>
                </a:lnTo>
                <a:lnTo>
                  <a:pt x="488" y="2291"/>
                </a:lnTo>
                <a:lnTo>
                  <a:pt x="494" y="2298"/>
                </a:lnTo>
                <a:lnTo>
                  <a:pt x="501" y="2304"/>
                </a:lnTo>
                <a:lnTo>
                  <a:pt x="509" y="2308"/>
                </a:lnTo>
                <a:lnTo>
                  <a:pt x="517" y="2311"/>
                </a:lnTo>
                <a:lnTo>
                  <a:pt x="528" y="2312"/>
                </a:lnTo>
                <a:lnTo>
                  <a:pt x="537" y="2311"/>
                </a:lnTo>
                <a:lnTo>
                  <a:pt x="546" y="2308"/>
                </a:lnTo>
                <a:lnTo>
                  <a:pt x="554" y="2304"/>
                </a:lnTo>
                <a:lnTo>
                  <a:pt x="561" y="2298"/>
                </a:lnTo>
                <a:lnTo>
                  <a:pt x="568" y="2291"/>
                </a:lnTo>
                <a:lnTo>
                  <a:pt x="572" y="2283"/>
                </a:lnTo>
                <a:lnTo>
                  <a:pt x="575" y="2273"/>
                </a:lnTo>
                <a:lnTo>
                  <a:pt x="576" y="2264"/>
                </a:lnTo>
                <a:lnTo>
                  <a:pt x="575" y="2254"/>
                </a:lnTo>
                <a:lnTo>
                  <a:pt x="572" y="2245"/>
                </a:lnTo>
                <a:lnTo>
                  <a:pt x="568" y="2237"/>
                </a:lnTo>
                <a:lnTo>
                  <a:pt x="561" y="2229"/>
                </a:lnTo>
                <a:lnTo>
                  <a:pt x="554" y="2224"/>
                </a:lnTo>
                <a:lnTo>
                  <a:pt x="546" y="2219"/>
                </a:lnTo>
                <a:lnTo>
                  <a:pt x="537" y="2217"/>
                </a:lnTo>
                <a:lnTo>
                  <a:pt x="528" y="2216"/>
                </a:lnTo>
                <a:close/>
                <a:moveTo>
                  <a:pt x="48" y="2216"/>
                </a:moveTo>
                <a:lnTo>
                  <a:pt x="39" y="2217"/>
                </a:lnTo>
                <a:lnTo>
                  <a:pt x="30" y="2219"/>
                </a:lnTo>
                <a:lnTo>
                  <a:pt x="22" y="2224"/>
                </a:lnTo>
                <a:lnTo>
                  <a:pt x="14" y="2229"/>
                </a:lnTo>
                <a:lnTo>
                  <a:pt x="8" y="2237"/>
                </a:lnTo>
                <a:lnTo>
                  <a:pt x="4" y="2245"/>
                </a:lnTo>
                <a:lnTo>
                  <a:pt x="1" y="2254"/>
                </a:lnTo>
                <a:lnTo>
                  <a:pt x="0" y="2264"/>
                </a:lnTo>
                <a:lnTo>
                  <a:pt x="1" y="2273"/>
                </a:lnTo>
                <a:lnTo>
                  <a:pt x="4" y="2283"/>
                </a:lnTo>
                <a:lnTo>
                  <a:pt x="8" y="2291"/>
                </a:lnTo>
                <a:lnTo>
                  <a:pt x="14" y="2298"/>
                </a:lnTo>
                <a:lnTo>
                  <a:pt x="22" y="2304"/>
                </a:lnTo>
                <a:lnTo>
                  <a:pt x="30" y="2308"/>
                </a:lnTo>
                <a:lnTo>
                  <a:pt x="39" y="2311"/>
                </a:lnTo>
                <a:lnTo>
                  <a:pt x="48" y="2312"/>
                </a:lnTo>
                <a:lnTo>
                  <a:pt x="57" y="2311"/>
                </a:lnTo>
                <a:lnTo>
                  <a:pt x="67" y="2308"/>
                </a:lnTo>
                <a:lnTo>
                  <a:pt x="75" y="2304"/>
                </a:lnTo>
                <a:lnTo>
                  <a:pt x="82" y="2298"/>
                </a:lnTo>
                <a:lnTo>
                  <a:pt x="88" y="2291"/>
                </a:lnTo>
                <a:lnTo>
                  <a:pt x="92" y="2283"/>
                </a:lnTo>
                <a:lnTo>
                  <a:pt x="95" y="2273"/>
                </a:lnTo>
                <a:lnTo>
                  <a:pt x="96" y="2264"/>
                </a:lnTo>
                <a:lnTo>
                  <a:pt x="95" y="2254"/>
                </a:lnTo>
                <a:lnTo>
                  <a:pt x="92" y="2245"/>
                </a:lnTo>
                <a:lnTo>
                  <a:pt x="88" y="2237"/>
                </a:lnTo>
                <a:lnTo>
                  <a:pt x="82" y="2229"/>
                </a:lnTo>
                <a:lnTo>
                  <a:pt x="75" y="2224"/>
                </a:lnTo>
                <a:lnTo>
                  <a:pt x="67" y="2219"/>
                </a:lnTo>
                <a:lnTo>
                  <a:pt x="57" y="2217"/>
                </a:lnTo>
                <a:lnTo>
                  <a:pt x="48" y="2216"/>
                </a:lnTo>
                <a:close/>
                <a:moveTo>
                  <a:pt x="1965" y="1773"/>
                </a:moveTo>
                <a:lnTo>
                  <a:pt x="1956" y="1774"/>
                </a:lnTo>
                <a:lnTo>
                  <a:pt x="1947" y="1776"/>
                </a:lnTo>
                <a:lnTo>
                  <a:pt x="1939" y="1781"/>
                </a:lnTo>
                <a:lnTo>
                  <a:pt x="1931" y="1786"/>
                </a:lnTo>
                <a:lnTo>
                  <a:pt x="1925" y="1793"/>
                </a:lnTo>
                <a:lnTo>
                  <a:pt x="1921" y="1802"/>
                </a:lnTo>
                <a:lnTo>
                  <a:pt x="1918" y="1811"/>
                </a:lnTo>
                <a:lnTo>
                  <a:pt x="1917" y="1821"/>
                </a:lnTo>
                <a:lnTo>
                  <a:pt x="1918" y="1830"/>
                </a:lnTo>
                <a:lnTo>
                  <a:pt x="1921" y="1840"/>
                </a:lnTo>
                <a:lnTo>
                  <a:pt x="1925" y="1848"/>
                </a:lnTo>
                <a:lnTo>
                  <a:pt x="1931" y="1855"/>
                </a:lnTo>
                <a:lnTo>
                  <a:pt x="1939" y="1860"/>
                </a:lnTo>
                <a:lnTo>
                  <a:pt x="1947" y="1865"/>
                </a:lnTo>
                <a:lnTo>
                  <a:pt x="1956" y="1868"/>
                </a:lnTo>
                <a:lnTo>
                  <a:pt x="1965" y="1869"/>
                </a:lnTo>
                <a:lnTo>
                  <a:pt x="1975" y="1868"/>
                </a:lnTo>
                <a:lnTo>
                  <a:pt x="1985" y="1865"/>
                </a:lnTo>
                <a:lnTo>
                  <a:pt x="1993" y="1860"/>
                </a:lnTo>
                <a:lnTo>
                  <a:pt x="2000" y="1855"/>
                </a:lnTo>
                <a:lnTo>
                  <a:pt x="2005" y="1848"/>
                </a:lnTo>
                <a:lnTo>
                  <a:pt x="2010" y="1840"/>
                </a:lnTo>
                <a:lnTo>
                  <a:pt x="2012" y="1830"/>
                </a:lnTo>
                <a:lnTo>
                  <a:pt x="2013" y="1821"/>
                </a:lnTo>
                <a:lnTo>
                  <a:pt x="2012" y="1811"/>
                </a:lnTo>
                <a:lnTo>
                  <a:pt x="2010" y="1802"/>
                </a:lnTo>
                <a:lnTo>
                  <a:pt x="2005" y="1793"/>
                </a:lnTo>
                <a:lnTo>
                  <a:pt x="2000" y="1786"/>
                </a:lnTo>
                <a:lnTo>
                  <a:pt x="1993" y="1781"/>
                </a:lnTo>
                <a:lnTo>
                  <a:pt x="1985" y="1776"/>
                </a:lnTo>
                <a:lnTo>
                  <a:pt x="1975" y="1774"/>
                </a:lnTo>
                <a:lnTo>
                  <a:pt x="1965" y="1773"/>
                </a:lnTo>
                <a:close/>
                <a:moveTo>
                  <a:pt x="1486" y="1773"/>
                </a:moveTo>
                <a:lnTo>
                  <a:pt x="1476" y="1774"/>
                </a:lnTo>
                <a:lnTo>
                  <a:pt x="1467" y="1776"/>
                </a:lnTo>
                <a:lnTo>
                  <a:pt x="1459" y="1781"/>
                </a:lnTo>
                <a:lnTo>
                  <a:pt x="1452" y="1786"/>
                </a:lnTo>
                <a:lnTo>
                  <a:pt x="1447" y="1793"/>
                </a:lnTo>
                <a:lnTo>
                  <a:pt x="1442" y="1802"/>
                </a:lnTo>
                <a:lnTo>
                  <a:pt x="1439" y="1811"/>
                </a:lnTo>
                <a:lnTo>
                  <a:pt x="1439" y="1821"/>
                </a:lnTo>
                <a:lnTo>
                  <a:pt x="1439" y="1830"/>
                </a:lnTo>
                <a:lnTo>
                  <a:pt x="1442" y="1840"/>
                </a:lnTo>
                <a:lnTo>
                  <a:pt x="1447" y="1848"/>
                </a:lnTo>
                <a:lnTo>
                  <a:pt x="1452" y="1855"/>
                </a:lnTo>
                <a:lnTo>
                  <a:pt x="1459" y="1860"/>
                </a:lnTo>
                <a:lnTo>
                  <a:pt x="1467" y="1865"/>
                </a:lnTo>
                <a:lnTo>
                  <a:pt x="1476" y="1868"/>
                </a:lnTo>
                <a:lnTo>
                  <a:pt x="1486" y="1869"/>
                </a:lnTo>
                <a:lnTo>
                  <a:pt x="1496" y="1868"/>
                </a:lnTo>
                <a:lnTo>
                  <a:pt x="1505" y="1865"/>
                </a:lnTo>
                <a:lnTo>
                  <a:pt x="1513" y="1860"/>
                </a:lnTo>
                <a:lnTo>
                  <a:pt x="1521" y="1855"/>
                </a:lnTo>
                <a:lnTo>
                  <a:pt x="1526" y="1848"/>
                </a:lnTo>
                <a:lnTo>
                  <a:pt x="1531" y="1840"/>
                </a:lnTo>
                <a:lnTo>
                  <a:pt x="1534" y="1830"/>
                </a:lnTo>
                <a:lnTo>
                  <a:pt x="1534" y="1821"/>
                </a:lnTo>
                <a:lnTo>
                  <a:pt x="1534" y="1811"/>
                </a:lnTo>
                <a:lnTo>
                  <a:pt x="1531" y="1802"/>
                </a:lnTo>
                <a:lnTo>
                  <a:pt x="1526" y="1793"/>
                </a:lnTo>
                <a:lnTo>
                  <a:pt x="1521" y="1786"/>
                </a:lnTo>
                <a:lnTo>
                  <a:pt x="1513" y="1781"/>
                </a:lnTo>
                <a:lnTo>
                  <a:pt x="1505" y="1776"/>
                </a:lnTo>
                <a:lnTo>
                  <a:pt x="1496" y="1774"/>
                </a:lnTo>
                <a:lnTo>
                  <a:pt x="1486" y="1773"/>
                </a:lnTo>
                <a:close/>
                <a:moveTo>
                  <a:pt x="1007" y="1773"/>
                </a:moveTo>
                <a:lnTo>
                  <a:pt x="997" y="1774"/>
                </a:lnTo>
                <a:lnTo>
                  <a:pt x="988" y="1776"/>
                </a:lnTo>
                <a:lnTo>
                  <a:pt x="980" y="1781"/>
                </a:lnTo>
                <a:lnTo>
                  <a:pt x="972" y="1786"/>
                </a:lnTo>
                <a:lnTo>
                  <a:pt x="967" y="1793"/>
                </a:lnTo>
                <a:lnTo>
                  <a:pt x="962" y="1802"/>
                </a:lnTo>
                <a:lnTo>
                  <a:pt x="960" y="1811"/>
                </a:lnTo>
                <a:lnTo>
                  <a:pt x="959" y="1821"/>
                </a:lnTo>
                <a:lnTo>
                  <a:pt x="960" y="1830"/>
                </a:lnTo>
                <a:lnTo>
                  <a:pt x="962" y="1840"/>
                </a:lnTo>
                <a:lnTo>
                  <a:pt x="967" y="1848"/>
                </a:lnTo>
                <a:lnTo>
                  <a:pt x="972" y="1855"/>
                </a:lnTo>
                <a:lnTo>
                  <a:pt x="980" y="1860"/>
                </a:lnTo>
                <a:lnTo>
                  <a:pt x="988" y="1865"/>
                </a:lnTo>
                <a:lnTo>
                  <a:pt x="997" y="1868"/>
                </a:lnTo>
                <a:lnTo>
                  <a:pt x="1007" y="1869"/>
                </a:lnTo>
                <a:lnTo>
                  <a:pt x="1016" y="1868"/>
                </a:lnTo>
                <a:lnTo>
                  <a:pt x="1026" y="1865"/>
                </a:lnTo>
                <a:lnTo>
                  <a:pt x="1034" y="1860"/>
                </a:lnTo>
                <a:lnTo>
                  <a:pt x="1041" y="1855"/>
                </a:lnTo>
                <a:lnTo>
                  <a:pt x="1047" y="1848"/>
                </a:lnTo>
                <a:lnTo>
                  <a:pt x="1051" y="1840"/>
                </a:lnTo>
                <a:lnTo>
                  <a:pt x="1054" y="1830"/>
                </a:lnTo>
                <a:lnTo>
                  <a:pt x="1055" y="1821"/>
                </a:lnTo>
                <a:lnTo>
                  <a:pt x="1054" y="1811"/>
                </a:lnTo>
                <a:lnTo>
                  <a:pt x="1051" y="1802"/>
                </a:lnTo>
                <a:lnTo>
                  <a:pt x="1047" y="1793"/>
                </a:lnTo>
                <a:lnTo>
                  <a:pt x="1041" y="1786"/>
                </a:lnTo>
                <a:lnTo>
                  <a:pt x="1034" y="1781"/>
                </a:lnTo>
                <a:lnTo>
                  <a:pt x="1026" y="1776"/>
                </a:lnTo>
                <a:lnTo>
                  <a:pt x="1016" y="1774"/>
                </a:lnTo>
                <a:lnTo>
                  <a:pt x="1007" y="1773"/>
                </a:lnTo>
                <a:close/>
                <a:moveTo>
                  <a:pt x="528" y="1773"/>
                </a:moveTo>
                <a:lnTo>
                  <a:pt x="517" y="1774"/>
                </a:lnTo>
                <a:lnTo>
                  <a:pt x="509" y="1776"/>
                </a:lnTo>
                <a:lnTo>
                  <a:pt x="501" y="1781"/>
                </a:lnTo>
                <a:lnTo>
                  <a:pt x="494" y="1786"/>
                </a:lnTo>
                <a:lnTo>
                  <a:pt x="488" y="1793"/>
                </a:lnTo>
                <a:lnTo>
                  <a:pt x="484" y="1802"/>
                </a:lnTo>
                <a:lnTo>
                  <a:pt x="481" y="1811"/>
                </a:lnTo>
                <a:lnTo>
                  <a:pt x="480" y="1821"/>
                </a:lnTo>
                <a:lnTo>
                  <a:pt x="481" y="1830"/>
                </a:lnTo>
                <a:lnTo>
                  <a:pt x="484" y="1840"/>
                </a:lnTo>
                <a:lnTo>
                  <a:pt x="488" y="1848"/>
                </a:lnTo>
                <a:lnTo>
                  <a:pt x="494" y="1855"/>
                </a:lnTo>
                <a:lnTo>
                  <a:pt x="501" y="1860"/>
                </a:lnTo>
                <a:lnTo>
                  <a:pt x="509" y="1865"/>
                </a:lnTo>
                <a:lnTo>
                  <a:pt x="517" y="1868"/>
                </a:lnTo>
                <a:lnTo>
                  <a:pt x="528" y="1869"/>
                </a:lnTo>
                <a:lnTo>
                  <a:pt x="537" y="1868"/>
                </a:lnTo>
                <a:lnTo>
                  <a:pt x="546" y="1865"/>
                </a:lnTo>
                <a:lnTo>
                  <a:pt x="554" y="1860"/>
                </a:lnTo>
                <a:lnTo>
                  <a:pt x="561" y="1855"/>
                </a:lnTo>
                <a:lnTo>
                  <a:pt x="568" y="1848"/>
                </a:lnTo>
                <a:lnTo>
                  <a:pt x="572" y="1840"/>
                </a:lnTo>
                <a:lnTo>
                  <a:pt x="575" y="1830"/>
                </a:lnTo>
                <a:lnTo>
                  <a:pt x="576" y="1821"/>
                </a:lnTo>
                <a:lnTo>
                  <a:pt x="575" y="1811"/>
                </a:lnTo>
                <a:lnTo>
                  <a:pt x="572" y="1802"/>
                </a:lnTo>
                <a:lnTo>
                  <a:pt x="568" y="1793"/>
                </a:lnTo>
                <a:lnTo>
                  <a:pt x="561" y="1786"/>
                </a:lnTo>
                <a:lnTo>
                  <a:pt x="554" y="1781"/>
                </a:lnTo>
                <a:lnTo>
                  <a:pt x="546" y="1776"/>
                </a:lnTo>
                <a:lnTo>
                  <a:pt x="537" y="1774"/>
                </a:lnTo>
                <a:lnTo>
                  <a:pt x="528" y="1773"/>
                </a:lnTo>
                <a:close/>
                <a:moveTo>
                  <a:pt x="48" y="1773"/>
                </a:moveTo>
                <a:lnTo>
                  <a:pt x="39" y="1774"/>
                </a:lnTo>
                <a:lnTo>
                  <a:pt x="30" y="1776"/>
                </a:lnTo>
                <a:lnTo>
                  <a:pt x="22" y="1781"/>
                </a:lnTo>
                <a:lnTo>
                  <a:pt x="14" y="1786"/>
                </a:lnTo>
                <a:lnTo>
                  <a:pt x="8" y="1793"/>
                </a:lnTo>
                <a:lnTo>
                  <a:pt x="4" y="1802"/>
                </a:lnTo>
                <a:lnTo>
                  <a:pt x="1" y="1811"/>
                </a:lnTo>
                <a:lnTo>
                  <a:pt x="0" y="1821"/>
                </a:lnTo>
                <a:lnTo>
                  <a:pt x="1" y="1830"/>
                </a:lnTo>
                <a:lnTo>
                  <a:pt x="4" y="1840"/>
                </a:lnTo>
                <a:lnTo>
                  <a:pt x="8" y="1848"/>
                </a:lnTo>
                <a:lnTo>
                  <a:pt x="14" y="1855"/>
                </a:lnTo>
                <a:lnTo>
                  <a:pt x="22" y="1860"/>
                </a:lnTo>
                <a:lnTo>
                  <a:pt x="30" y="1865"/>
                </a:lnTo>
                <a:lnTo>
                  <a:pt x="39" y="1868"/>
                </a:lnTo>
                <a:lnTo>
                  <a:pt x="48" y="1869"/>
                </a:lnTo>
                <a:lnTo>
                  <a:pt x="57" y="1868"/>
                </a:lnTo>
                <a:lnTo>
                  <a:pt x="67" y="1865"/>
                </a:lnTo>
                <a:lnTo>
                  <a:pt x="75" y="1860"/>
                </a:lnTo>
                <a:lnTo>
                  <a:pt x="82" y="1855"/>
                </a:lnTo>
                <a:lnTo>
                  <a:pt x="88" y="1848"/>
                </a:lnTo>
                <a:lnTo>
                  <a:pt x="92" y="1840"/>
                </a:lnTo>
                <a:lnTo>
                  <a:pt x="95" y="1830"/>
                </a:lnTo>
                <a:lnTo>
                  <a:pt x="96" y="1821"/>
                </a:lnTo>
                <a:lnTo>
                  <a:pt x="95" y="1811"/>
                </a:lnTo>
                <a:lnTo>
                  <a:pt x="92" y="1802"/>
                </a:lnTo>
                <a:lnTo>
                  <a:pt x="88" y="1793"/>
                </a:lnTo>
                <a:lnTo>
                  <a:pt x="82" y="1786"/>
                </a:lnTo>
                <a:lnTo>
                  <a:pt x="75" y="1781"/>
                </a:lnTo>
                <a:lnTo>
                  <a:pt x="67" y="1776"/>
                </a:lnTo>
                <a:lnTo>
                  <a:pt x="57" y="1774"/>
                </a:lnTo>
                <a:lnTo>
                  <a:pt x="48" y="1773"/>
                </a:lnTo>
                <a:close/>
                <a:moveTo>
                  <a:pt x="1965" y="1329"/>
                </a:moveTo>
                <a:lnTo>
                  <a:pt x="1956" y="1330"/>
                </a:lnTo>
                <a:lnTo>
                  <a:pt x="1947" y="1333"/>
                </a:lnTo>
                <a:lnTo>
                  <a:pt x="1939" y="1337"/>
                </a:lnTo>
                <a:lnTo>
                  <a:pt x="1931" y="1343"/>
                </a:lnTo>
                <a:lnTo>
                  <a:pt x="1925" y="1350"/>
                </a:lnTo>
                <a:lnTo>
                  <a:pt x="1921" y="1359"/>
                </a:lnTo>
                <a:lnTo>
                  <a:pt x="1918" y="1368"/>
                </a:lnTo>
                <a:lnTo>
                  <a:pt x="1917" y="1377"/>
                </a:lnTo>
                <a:lnTo>
                  <a:pt x="1918" y="1387"/>
                </a:lnTo>
                <a:lnTo>
                  <a:pt x="1921" y="1397"/>
                </a:lnTo>
                <a:lnTo>
                  <a:pt x="1925" y="1405"/>
                </a:lnTo>
                <a:lnTo>
                  <a:pt x="1931" y="1412"/>
                </a:lnTo>
                <a:lnTo>
                  <a:pt x="1939" y="1417"/>
                </a:lnTo>
                <a:lnTo>
                  <a:pt x="1947" y="1422"/>
                </a:lnTo>
                <a:lnTo>
                  <a:pt x="1956" y="1424"/>
                </a:lnTo>
                <a:lnTo>
                  <a:pt x="1965" y="1425"/>
                </a:lnTo>
                <a:lnTo>
                  <a:pt x="1975" y="1424"/>
                </a:lnTo>
                <a:lnTo>
                  <a:pt x="1985" y="1422"/>
                </a:lnTo>
                <a:lnTo>
                  <a:pt x="1993" y="1417"/>
                </a:lnTo>
                <a:lnTo>
                  <a:pt x="2000" y="1412"/>
                </a:lnTo>
                <a:lnTo>
                  <a:pt x="2005" y="1405"/>
                </a:lnTo>
                <a:lnTo>
                  <a:pt x="2010" y="1397"/>
                </a:lnTo>
                <a:lnTo>
                  <a:pt x="2012" y="1387"/>
                </a:lnTo>
                <a:lnTo>
                  <a:pt x="2013" y="1377"/>
                </a:lnTo>
                <a:lnTo>
                  <a:pt x="2012" y="1368"/>
                </a:lnTo>
                <a:lnTo>
                  <a:pt x="2010" y="1359"/>
                </a:lnTo>
                <a:lnTo>
                  <a:pt x="2005" y="1350"/>
                </a:lnTo>
                <a:lnTo>
                  <a:pt x="2000" y="1343"/>
                </a:lnTo>
                <a:lnTo>
                  <a:pt x="1993" y="1337"/>
                </a:lnTo>
                <a:lnTo>
                  <a:pt x="1985" y="1333"/>
                </a:lnTo>
                <a:lnTo>
                  <a:pt x="1975" y="1330"/>
                </a:lnTo>
                <a:lnTo>
                  <a:pt x="1965" y="1329"/>
                </a:lnTo>
                <a:close/>
                <a:moveTo>
                  <a:pt x="1486" y="1329"/>
                </a:moveTo>
                <a:lnTo>
                  <a:pt x="1476" y="1330"/>
                </a:lnTo>
                <a:lnTo>
                  <a:pt x="1467" y="1333"/>
                </a:lnTo>
                <a:lnTo>
                  <a:pt x="1459" y="1337"/>
                </a:lnTo>
                <a:lnTo>
                  <a:pt x="1452" y="1343"/>
                </a:lnTo>
                <a:lnTo>
                  <a:pt x="1447" y="1350"/>
                </a:lnTo>
                <a:lnTo>
                  <a:pt x="1442" y="1359"/>
                </a:lnTo>
                <a:lnTo>
                  <a:pt x="1439" y="1368"/>
                </a:lnTo>
                <a:lnTo>
                  <a:pt x="1439" y="1377"/>
                </a:lnTo>
                <a:lnTo>
                  <a:pt x="1439" y="1387"/>
                </a:lnTo>
                <a:lnTo>
                  <a:pt x="1442" y="1397"/>
                </a:lnTo>
                <a:lnTo>
                  <a:pt x="1447" y="1405"/>
                </a:lnTo>
                <a:lnTo>
                  <a:pt x="1452" y="1412"/>
                </a:lnTo>
                <a:lnTo>
                  <a:pt x="1459" y="1417"/>
                </a:lnTo>
                <a:lnTo>
                  <a:pt x="1467" y="1422"/>
                </a:lnTo>
                <a:lnTo>
                  <a:pt x="1476" y="1424"/>
                </a:lnTo>
                <a:lnTo>
                  <a:pt x="1486" y="1425"/>
                </a:lnTo>
                <a:lnTo>
                  <a:pt x="1496" y="1424"/>
                </a:lnTo>
                <a:lnTo>
                  <a:pt x="1505" y="1422"/>
                </a:lnTo>
                <a:lnTo>
                  <a:pt x="1513" y="1417"/>
                </a:lnTo>
                <a:lnTo>
                  <a:pt x="1521" y="1412"/>
                </a:lnTo>
                <a:lnTo>
                  <a:pt x="1526" y="1405"/>
                </a:lnTo>
                <a:lnTo>
                  <a:pt x="1531" y="1397"/>
                </a:lnTo>
                <a:lnTo>
                  <a:pt x="1534" y="1387"/>
                </a:lnTo>
                <a:lnTo>
                  <a:pt x="1534" y="1377"/>
                </a:lnTo>
                <a:lnTo>
                  <a:pt x="1534" y="1368"/>
                </a:lnTo>
                <a:lnTo>
                  <a:pt x="1531" y="1359"/>
                </a:lnTo>
                <a:lnTo>
                  <a:pt x="1526" y="1350"/>
                </a:lnTo>
                <a:lnTo>
                  <a:pt x="1521" y="1343"/>
                </a:lnTo>
                <a:lnTo>
                  <a:pt x="1513" y="1337"/>
                </a:lnTo>
                <a:lnTo>
                  <a:pt x="1505" y="1333"/>
                </a:lnTo>
                <a:lnTo>
                  <a:pt x="1496" y="1330"/>
                </a:lnTo>
                <a:lnTo>
                  <a:pt x="1486" y="1329"/>
                </a:lnTo>
                <a:close/>
                <a:moveTo>
                  <a:pt x="1007" y="1329"/>
                </a:moveTo>
                <a:lnTo>
                  <a:pt x="997" y="1330"/>
                </a:lnTo>
                <a:lnTo>
                  <a:pt x="988" y="1333"/>
                </a:lnTo>
                <a:lnTo>
                  <a:pt x="980" y="1337"/>
                </a:lnTo>
                <a:lnTo>
                  <a:pt x="972" y="1343"/>
                </a:lnTo>
                <a:lnTo>
                  <a:pt x="967" y="1350"/>
                </a:lnTo>
                <a:lnTo>
                  <a:pt x="962" y="1359"/>
                </a:lnTo>
                <a:lnTo>
                  <a:pt x="960" y="1368"/>
                </a:lnTo>
                <a:lnTo>
                  <a:pt x="959" y="1377"/>
                </a:lnTo>
                <a:lnTo>
                  <a:pt x="960" y="1387"/>
                </a:lnTo>
                <a:lnTo>
                  <a:pt x="962" y="1397"/>
                </a:lnTo>
                <a:lnTo>
                  <a:pt x="967" y="1405"/>
                </a:lnTo>
                <a:lnTo>
                  <a:pt x="972" y="1412"/>
                </a:lnTo>
                <a:lnTo>
                  <a:pt x="980" y="1417"/>
                </a:lnTo>
                <a:lnTo>
                  <a:pt x="988" y="1422"/>
                </a:lnTo>
                <a:lnTo>
                  <a:pt x="997" y="1424"/>
                </a:lnTo>
                <a:lnTo>
                  <a:pt x="1007" y="1425"/>
                </a:lnTo>
                <a:lnTo>
                  <a:pt x="1016" y="1424"/>
                </a:lnTo>
                <a:lnTo>
                  <a:pt x="1026" y="1422"/>
                </a:lnTo>
                <a:lnTo>
                  <a:pt x="1034" y="1417"/>
                </a:lnTo>
                <a:lnTo>
                  <a:pt x="1041" y="1412"/>
                </a:lnTo>
                <a:lnTo>
                  <a:pt x="1047" y="1405"/>
                </a:lnTo>
                <a:lnTo>
                  <a:pt x="1051" y="1397"/>
                </a:lnTo>
                <a:lnTo>
                  <a:pt x="1054" y="1387"/>
                </a:lnTo>
                <a:lnTo>
                  <a:pt x="1055" y="1377"/>
                </a:lnTo>
                <a:lnTo>
                  <a:pt x="1054" y="1368"/>
                </a:lnTo>
                <a:lnTo>
                  <a:pt x="1051" y="1359"/>
                </a:lnTo>
                <a:lnTo>
                  <a:pt x="1047" y="1350"/>
                </a:lnTo>
                <a:lnTo>
                  <a:pt x="1041" y="1343"/>
                </a:lnTo>
                <a:lnTo>
                  <a:pt x="1034" y="1337"/>
                </a:lnTo>
                <a:lnTo>
                  <a:pt x="1026" y="1333"/>
                </a:lnTo>
                <a:lnTo>
                  <a:pt x="1016" y="1330"/>
                </a:lnTo>
                <a:lnTo>
                  <a:pt x="1007" y="1329"/>
                </a:lnTo>
                <a:close/>
                <a:moveTo>
                  <a:pt x="528" y="1329"/>
                </a:moveTo>
                <a:lnTo>
                  <a:pt x="517" y="1330"/>
                </a:lnTo>
                <a:lnTo>
                  <a:pt x="509" y="1333"/>
                </a:lnTo>
                <a:lnTo>
                  <a:pt x="501" y="1337"/>
                </a:lnTo>
                <a:lnTo>
                  <a:pt x="494" y="1343"/>
                </a:lnTo>
                <a:lnTo>
                  <a:pt x="488" y="1350"/>
                </a:lnTo>
                <a:lnTo>
                  <a:pt x="484" y="1359"/>
                </a:lnTo>
                <a:lnTo>
                  <a:pt x="481" y="1368"/>
                </a:lnTo>
                <a:lnTo>
                  <a:pt x="480" y="1377"/>
                </a:lnTo>
                <a:lnTo>
                  <a:pt x="481" y="1387"/>
                </a:lnTo>
                <a:lnTo>
                  <a:pt x="484" y="1397"/>
                </a:lnTo>
                <a:lnTo>
                  <a:pt x="488" y="1405"/>
                </a:lnTo>
                <a:lnTo>
                  <a:pt x="494" y="1412"/>
                </a:lnTo>
                <a:lnTo>
                  <a:pt x="501" y="1417"/>
                </a:lnTo>
                <a:lnTo>
                  <a:pt x="509" y="1422"/>
                </a:lnTo>
                <a:lnTo>
                  <a:pt x="517" y="1424"/>
                </a:lnTo>
                <a:lnTo>
                  <a:pt x="528" y="1425"/>
                </a:lnTo>
                <a:lnTo>
                  <a:pt x="537" y="1424"/>
                </a:lnTo>
                <a:lnTo>
                  <a:pt x="546" y="1422"/>
                </a:lnTo>
                <a:lnTo>
                  <a:pt x="554" y="1417"/>
                </a:lnTo>
                <a:lnTo>
                  <a:pt x="561" y="1412"/>
                </a:lnTo>
                <a:lnTo>
                  <a:pt x="568" y="1405"/>
                </a:lnTo>
                <a:lnTo>
                  <a:pt x="572" y="1397"/>
                </a:lnTo>
                <a:lnTo>
                  <a:pt x="575" y="1387"/>
                </a:lnTo>
                <a:lnTo>
                  <a:pt x="576" y="1377"/>
                </a:lnTo>
                <a:lnTo>
                  <a:pt x="575" y="1368"/>
                </a:lnTo>
                <a:lnTo>
                  <a:pt x="572" y="1359"/>
                </a:lnTo>
                <a:lnTo>
                  <a:pt x="568" y="1350"/>
                </a:lnTo>
                <a:lnTo>
                  <a:pt x="561" y="1343"/>
                </a:lnTo>
                <a:lnTo>
                  <a:pt x="554" y="1337"/>
                </a:lnTo>
                <a:lnTo>
                  <a:pt x="546" y="1333"/>
                </a:lnTo>
                <a:lnTo>
                  <a:pt x="537" y="1330"/>
                </a:lnTo>
                <a:lnTo>
                  <a:pt x="528" y="1329"/>
                </a:lnTo>
                <a:close/>
                <a:moveTo>
                  <a:pt x="48" y="1329"/>
                </a:moveTo>
                <a:lnTo>
                  <a:pt x="39" y="1330"/>
                </a:lnTo>
                <a:lnTo>
                  <a:pt x="30" y="1333"/>
                </a:lnTo>
                <a:lnTo>
                  <a:pt x="22" y="1337"/>
                </a:lnTo>
                <a:lnTo>
                  <a:pt x="14" y="1343"/>
                </a:lnTo>
                <a:lnTo>
                  <a:pt x="8" y="1350"/>
                </a:lnTo>
                <a:lnTo>
                  <a:pt x="4" y="1359"/>
                </a:lnTo>
                <a:lnTo>
                  <a:pt x="1" y="1368"/>
                </a:lnTo>
                <a:lnTo>
                  <a:pt x="0" y="1377"/>
                </a:lnTo>
                <a:lnTo>
                  <a:pt x="1" y="1387"/>
                </a:lnTo>
                <a:lnTo>
                  <a:pt x="4" y="1397"/>
                </a:lnTo>
                <a:lnTo>
                  <a:pt x="8" y="1405"/>
                </a:lnTo>
                <a:lnTo>
                  <a:pt x="14" y="1412"/>
                </a:lnTo>
                <a:lnTo>
                  <a:pt x="22" y="1417"/>
                </a:lnTo>
                <a:lnTo>
                  <a:pt x="30" y="1422"/>
                </a:lnTo>
                <a:lnTo>
                  <a:pt x="39" y="1424"/>
                </a:lnTo>
                <a:lnTo>
                  <a:pt x="48" y="1425"/>
                </a:lnTo>
                <a:lnTo>
                  <a:pt x="57" y="1424"/>
                </a:lnTo>
                <a:lnTo>
                  <a:pt x="67" y="1422"/>
                </a:lnTo>
                <a:lnTo>
                  <a:pt x="75" y="1417"/>
                </a:lnTo>
                <a:lnTo>
                  <a:pt x="82" y="1412"/>
                </a:lnTo>
                <a:lnTo>
                  <a:pt x="88" y="1405"/>
                </a:lnTo>
                <a:lnTo>
                  <a:pt x="92" y="1397"/>
                </a:lnTo>
                <a:lnTo>
                  <a:pt x="95" y="1387"/>
                </a:lnTo>
                <a:lnTo>
                  <a:pt x="96" y="1377"/>
                </a:lnTo>
                <a:lnTo>
                  <a:pt x="95" y="1368"/>
                </a:lnTo>
                <a:lnTo>
                  <a:pt x="92" y="1359"/>
                </a:lnTo>
                <a:lnTo>
                  <a:pt x="88" y="1350"/>
                </a:lnTo>
                <a:lnTo>
                  <a:pt x="82" y="1343"/>
                </a:lnTo>
                <a:lnTo>
                  <a:pt x="75" y="1337"/>
                </a:lnTo>
                <a:lnTo>
                  <a:pt x="67" y="1333"/>
                </a:lnTo>
                <a:lnTo>
                  <a:pt x="57" y="1330"/>
                </a:lnTo>
                <a:lnTo>
                  <a:pt x="48" y="1329"/>
                </a:lnTo>
                <a:close/>
                <a:moveTo>
                  <a:pt x="1965" y="886"/>
                </a:moveTo>
                <a:lnTo>
                  <a:pt x="1956" y="887"/>
                </a:lnTo>
                <a:lnTo>
                  <a:pt x="1947" y="890"/>
                </a:lnTo>
                <a:lnTo>
                  <a:pt x="1939" y="894"/>
                </a:lnTo>
                <a:lnTo>
                  <a:pt x="1931" y="900"/>
                </a:lnTo>
                <a:lnTo>
                  <a:pt x="1925" y="907"/>
                </a:lnTo>
                <a:lnTo>
                  <a:pt x="1921" y="916"/>
                </a:lnTo>
                <a:lnTo>
                  <a:pt x="1918" y="925"/>
                </a:lnTo>
                <a:lnTo>
                  <a:pt x="1917" y="934"/>
                </a:lnTo>
                <a:lnTo>
                  <a:pt x="1918" y="944"/>
                </a:lnTo>
                <a:lnTo>
                  <a:pt x="1921" y="953"/>
                </a:lnTo>
                <a:lnTo>
                  <a:pt x="1925" y="961"/>
                </a:lnTo>
                <a:lnTo>
                  <a:pt x="1931" y="968"/>
                </a:lnTo>
                <a:lnTo>
                  <a:pt x="1939" y="974"/>
                </a:lnTo>
                <a:lnTo>
                  <a:pt x="1947" y="978"/>
                </a:lnTo>
                <a:lnTo>
                  <a:pt x="1956" y="981"/>
                </a:lnTo>
                <a:lnTo>
                  <a:pt x="1965" y="982"/>
                </a:lnTo>
                <a:lnTo>
                  <a:pt x="1975" y="981"/>
                </a:lnTo>
                <a:lnTo>
                  <a:pt x="1985" y="978"/>
                </a:lnTo>
                <a:lnTo>
                  <a:pt x="1993" y="974"/>
                </a:lnTo>
                <a:lnTo>
                  <a:pt x="2000" y="968"/>
                </a:lnTo>
                <a:lnTo>
                  <a:pt x="2005" y="961"/>
                </a:lnTo>
                <a:lnTo>
                  <a:pt x="2010" y="953"/>
                </a:lnTo>
                <a:lnTo>
                  <a:pt x="2012" y="944"/>
                </a:lnTo>
                <a:lnTo>
                  <a:pt x="2013" y="934"/>
                </a:lnTo>
                <a:lnTo>
                  <a:pt x="2012" y="925"/>
                </a:lnTo>
                <a:lnTo>
                  <a:pt x="2010" y="916"/>
                </a:lnTo>
                <a:lnTo>
                  <a:pt x="2005" y="907"/>
                </a:lnTo>
                <a:lnTo>
                  <a:pt x="2000" y="900"/>
                </a:lnTo>
                <a:lnTo>
                  <a:pt x="1993" y="894"/>
                </a:lnTo>
                <a:lnTo>
                  <a:pt x="1985" y="890"/>
                </a:lnTo>
                <a:lnTo>
                  <a:pt x="1975" y="887"/>
                </a:lnTo>
                <a:lnTo>
                  <a:pt x="1965" y="886"/>
                </a:lnTo>
                <a:close/>
                <a:moveTo>
                  <a:pt x="1486" y="886"/>
                </a:moveTo>
                <a:lnTo>
                  <a:pt x="1476" y="887"/>
                </a:lnTo>
                <a:lnTo>
                  <a:pt x="1467" y="890"/>
                </a:lnTo>
                <a:lnTo>
                  <a:pt x="1459" y="894"/>
                </a:lnTo>
                <a:lnTo>
                  <a:pt x="1452" y="900"/>
                </a:lnTo>
                <a:lnTo>
                  <a:pt x="1447" y="907"/>
                </a:lnTo>
                <a:lnTo>
                  <a:pt x="1442" y="916"/>
                </a:lnTo>
                <a:lnTo>
                  <a:pt x="1439" y="925"/>
                </a:lnTo>
                <a:lnTo>
                  <a:pt x="1439" y="934"/>
                </a:lnTo>
                <a:lnTo>
                  <a:pt x="1439" y="944"/>
                </a:lnTo>
                <a:lnTo>
                  <a:pt x="1442" y="953"/>
                </a:lnTo>
                <a:lnTo>
                  <a:pt x="1447" y="961"/>
                </a:lnTo>
                <a:lnTo>
                  <a:pt x="1452" y="968"/>
                </a:lnTo>
                <a:lnTo>
                  <a:pt x="1459" y="974"/>
                </a:lnTo>
                <a:lnTo>
                  <a:pt x="1467" y="978"/>
                </a:lnTo>
                <a:lnTo>
                  <a:pt x="1476" y="981"/>
                </a:lnTo>
                <a:lnTo>
                  <a:pt x="1486" y="982"/>
                </a:lnTo>
                <a:lnTo>
                  <a:pt x="1496" y="981"/>
                </a:lnTo>
                <a:lnTo>
                  <a:pt x="1505" y="978"/>
                </a:lnTo>
                <a:lnTo>
                  <a:pt x="1513" y="974"/>
                </a:lnTo>
                <a:lnTo>
                  <a:pt x="1521" y="968"/>
                </a:lnTo>
                <a:lnTo>
                  <a:pt x="1526" y="961"/>
                </a:lnTo>
                <a:lnTo>
                  <a:pt x="1531" y="953"/>
                </a:lnTo>
                <a:lnTo>
                  <a:pt x="1534" y="944"/>
                </a:lnTo>
                <a:lnTo>
                  <a:pt x="1534" y="934"/>
                </a:lnTo>
                <a:lnTo>
                  <a:pt x="1534" y="925"/>
                </a:lnTo>
                <a:lnTo>
                  <a:pt x="1531" y="916"/>
                </a:lnTo>
                <a:lnTo>
                  <a:pt x="1526" y="907"/>
                </a:lnTo>
                <a:lnTo>
                  <a:pt x="1521" y="900"/>
                </a:lnTo>
                <a:lnTo>
                  <a:pt x="1513" y="894"/>
                </a:lnTo>
                <a:lnTo>
                  <a:pt x="1505" y="890"/>
                </a:lnTo>
                <a:lnTo>
                  <a:pt x="1496" y="887"/>
                </a:lnTo>
                <a:lnTo>
                  <a:pt x="1486" y="886"/>
                </a:lnTo>
                <a:close/>
                <a:moveTo>
                  <a:pt x="1007" y="886"/>
                </a:moveTo>
                <a:lnTo>
                  <a:pt x="997" y="887"/>
                </a:lnTo>
                <a:lnTo>
                  <a:pt x="988" y="890"/>
                </a:lnTo>
                <a:lnTo>
                  <a:pt x="980" y="894"/>
                </a:lnTo>
                <a:lnTo>
                  <a:pt x="972" y="900"/>
                </a:lnTo>
                <a:lnTo>
                  <a:pt x="967" y="907"/>
                </a:lnTo>
                <a:lnTo>
                  <a:pt x="962" y="916"/>
                </a:lnTo>
                <a:lnTo>
                  <a:pt x="960" y="925"/>
                </a:lnTo>
                <a:lnTo>
                  <a:pt x="959" y="934"/>
                </a:lnTo>
                <a:lnTo>
                  <a:pt x="960" y="944"/>
                </a:lnTo>
                <a:lnTo>
                  <a:pt x="962" y="953"/>
                </a:lnTo>
                <a:lnTo>
                  <a:pt x="967" y="961"/>
                </a:lnTo>
                <a:lnTo>
                  <a:pt x="972" y="968"/>
                </a:lnTo>
                <a:lnTo>
                  <a:pt x="980" y="974"/>
                </a:lnTo>
                <a:lnTo>
                  <a:pt x="988" y="978"/>
                </a:lnTo>
                <a:lnTo>
                  <a:pt x="997" y="981"/>
                </a:lnTo>
                <a:lnTo>
                  <a:pt x="1007" y="982"/>
                </a:lnTo>
                <a:lnTo>
                  <a:pt x="1016" y="981"/>
                </a:lnTo>
                <a:lnTo>
                  <a:pt x="1026" y="978"/>
                </a:lnTo>
                <a:lnTo>
                  <a:pt x="1034" y="974"/>
                </a:lnTo>
                <a:lnTo>
                  <a:pt x="1041" y="968"/>
                </a:lnTo>
                <a:lnTo>
                  <a:pt x="1047" y="961"/>
                </a:lnTo>
                <a:lnTo>
                  <a:pt x="1051" y="953"/>
                </a:lnTo>
                <a:lnTo>
                  <a:pt x="1054" y="944"/>
                </a:lnTo>
                <a:lnTo>
                  <a:pt x="1055" y="934"/>
                </a:lnTo>
                <a:lnTo>
                  <a:pt x="1054" y="925"/>
                </a:lnTo>
                <a:lnTo>
                  <a:pt x="1051" y="916"/>
                </a:lnTo>
                <a:lnTo>
                  <a:pt x="1047" y="907"/>
                </a:lnTo>
                <a:lnTo>
                  <a:pt x="1041" y="900"/>
                </a:lnTo>
                <a:lnTo>
                  <a:pt x="1034" y="894"/>
                </a:lnTo>
                <a:lnTo>
                  <a:pt x="1026" y="890"/>
                </a:lnTo>
                <a:lnTo>
                  <a:pt x="1016" y="887"/>
                </a:lnTo>
                <a:lnTo>
                  <a:pt x="1007" y="886"/>
                </a:lnTo>
                <a:close/>
                <a:moveTo>
                  <a:pt x="528" y="886"/>
                </a:moveTo>
                <a:lnTo>
                  <a:pt x="517" y="887"/>
                </a:lnTo>
                <a:lnTo>
                  <a:pt x="509" y="890"/>
                </a:lnTo>
                <a:lnTo>
                  <a:pt x="501" y="894"/>
                </a:lnTo>
                <a:lnTo>
                  <a:pt x="494" y="900"/>
                </a:lnTo>
                <a:lnTo>
                  <a:pt x="488" y="907"/>
                </a:lnTo>
                <a:lnTo>
                  <a:pt x="484" y="916"/>
                </a:lnTo>
                <a:lnTo>
                  <a:pt x="481" y="925"/>
                </a:lnTo>
                <a:lnTo>
                  <a:pt x="480" y="934"/>
                </a:lnTo>
                <a:lnTo>
                  <a:pt x="481" y="944"/>
                </a:lnTo>
                <a:lnTo>
                  <a:pt x="484" y="953"/>
                </a:lnTo>
                <a:lnTo>
                  <a:pt x="488" y="961"/>
                </a:lnTo>
                <a:lnTo>
                  <a:pt x="494" y="968"/>
                </a:lnTo>
                <a:lnTo>
                  <a:pt x="501" y="974"/>
                </a:lnTo>
                <a:lnTo>
                  <a:pt x="509" y="978"/>
                </a:lnTo>
                <a:lnTo>
                  <a:pt x="517" y="981"/>
                </a:lnTo>
                <a:lnTo>
                  <a:pt x="528" y="982"/>
                </a:lnTo>
                <a:lnTo>
                  <a:pt x="537" y="981"/>
                </a:lnTo>
                <a:lnTo>
                  <a:pt x="546" y="978"/>
                </a:lnTo>
                <a:lnTo>
                  <a:pt x="554" y="974"/>
                </a:lnTo>
                <a:lnTo>
                  <a:pt x="561" y="968"/>
                </a:lnTo>
                <a:lnTo>
                  <a:pt x="568" y="961"/>
                </a:lnTo>
                <a:lnTo>
                  <a:pt x="572" y="953"/>
                </a:lnTo>
                <a:lnTo>
                  <a:pt x="575" y="944"/>
                </a:lnTo>
                <a:lnTo>
                  <a:pt x="576" y="934"/>
                </a:lnTo>
                <a:lnTo>
                  <a:pt x="575" y="925"/>
                </a:lnTo>
                <a:lnTo>
                  <a:pt x="572" y="916"/>
                </a:lnTo>
                <a:lnTo>
                  <a:pt x="568" y="907"/>
                </a:lnTo>
                <a:lnTo>
                  <a:pt x="561" y="900"/>
                </a:lnTo>
                <a:lnTo>
                  <a:pt x="554" y="894"/>
                </a:lnTo>
                <a:lnTo>
                  <a:pt x="546" y="890"/>
                </a:lnTo>
                <a:lnTo>
                  <a:pt x="537" y="887"/>
                </a:lnTo>
                <a:lnTo>
                  <a:pt x="528" y="886"/>
                </a:lnTo>
                <a:close/>
                <a:moveTo>
                  <a:pt x="48" y="886"/>
                </a:moveTo>
                <a:lnTo>
                  <a:pt x="39" y="887"/>
                </a:lnTo>
                <a:lnTo>
                  <a:pt x="30" y="890"/>
                </a:lnTo>
                <a:lnTo>
                  <a:pt x="22" y="894"/>
                </a:lnTo>
                <a:lnTo>
                  <a:pt x="14" y="900"/>
                </a:lnTo>
                <a:lnTo>
                  <a:pt x="8" y="907"/>
                </a:lnTo>
                <a:lnTo>
                  <a:pt x="4" y="916"/>
                </a:lnTo>
                <a:lnTo>
                  <a:pt x="1" y="925"/>
                </a:lnTo>
                <a:lnTo>
                  <a:pt x="0" y="934"/>
                </a:lnTo>
                <a:lnTo>
                  <a:pt x="1" y="944"/>
                </a:lnTo>
                <a:lnTo>
                  <a:pt x="4" y="953"/>
                </a:lnTo>
                <a:lnTo>
                  <a:pt x="8" y="961"/>
                </a:lnTo>
                <a:lnTo>
                  <a:pt x="14" y="968"/>
                </a:lnTo>
                <a:lnTo>
                  <a:pt x="22" y="974"/>
                </a:lnTo>
                <a:lnTo>
                  <a:pt x="30" y="978"/>
                </a:lnTo>
                <a:lnTo>
                  <a:pt x="39" y="981"/>
                </a:lnTo>
                <a:lnTo>
                  <a:pt x="48" y="982"/>
                </a:lnTo>
                <a:lnTo>
                  <a:pt x="57" y="981"/>
                </a:lnTo>
                <a:lnTo>
                  <a:pt x="67" y="978"/>
                </a:lnTo>
                <a:lnTo>
                  <a:pt x="75" y="974"/>
                </a:lnTo>
                <a:lnTo>
                  <a:pt x="82" y="968"/>
                </a:lnTo>
                <a:lnTo>
                  <a:pt x="88" y="961"/>
                </a:lnTo>
                <a:lnTo>
                  <a:pt x="92" y="953"/>
                </a:lnTo>
                <a:lnTo>
                  <a:pt x="95" y="944"/>
                </a:lnTo>
                <a:lnTo>
                  <a:pt x="96" y="934"/>
                </a:lnTo>
                <a:lnTo>
                  <a:pt x="95" y="925"/>
                </a:lnTo>
                <a:lnTo>
                  <a:pt x="92" y="916"/>
                </a:lnTo>
                <a:lnTo>
                  <a:pt x="88" y="907"/>
                </a:lnTo>
                <a:lnTo>
                  <a:pt x="82" y="900"/>
                </a:lnTo>
                <a:lnTo>
                  <a:pt x="75" y="894"/>
                </a:lnTo>
                <a:lnTo>
                  <a:pt x="67" y="890"/>
                </a:lnTo>
                <a:lnTo>
                  <a:pt x="57" y="887"/>
                </a:lnTo>
                <a:lnTo>
                  <a:pt x="48" y="886"/>
                </a:lnTo>
                <a:close/>
                <a:moveTo>
                  <a:pt x="1965" y="443"/>
                </a:moveTo>
                <a:lnTo>
                  <a:pt x="1956" y="444"/>
                </a:lnTo>
                <a:lnTo>
                  <a:pt x="1947" y="447"/>
                </a:lnTo>
                <a:lnTo>
                  <a:pt x="1939" y="451"/>
                </a:lnTo>
                <a:lnTo>
                  <a:pt x="1931" y="457"/>
                </a:lnTo>
                <a:lnTo>
                  <a:pt x="1925" y="464"/>
                </a:lnTo>
                <a:lnTo>
                  <a:pt x="1921" y="473"/>
                </a:lnTo>
                <a:lnTo>
                  <a:pt x="1918" y="482"/>
                </a:lnTo>
                <a:lnTo>
                  <a:pt x="1917" y="491"/>
                </a:lnTo>
                <a:lnTo>
                  <a:pt x="1918" y="500"/>
                </a:lnTo>
                <a:lnTo>
                  <a:pt x="1921" y="510"/>
                </a:lnTo>
                <a:lnTo>
                  <a:pt x="1925" y="518"/>
                </a:lnTo>
                <a:lnTo>
                  <a:pt x="1931" y="525"/>
                </a:lnTo>
                <a:lnTo>
                  <a:pt x="1939" y="531"/>
                </a:lnTo>
                <a:lnTo>
                  <a:pt x="1947" y="535"/>
                </a:lnTo>
                <a:lnTo>
                  <a:pt x="1956" y="538"/>
                </a:lnTo>
                <a:lnTo>
                  <a:pt x="1965" y="539"/>
                </a:lnTo>
                <a:lnTo>
                  <a:pt x="1975" y="538"/>
                </a:lnTo>
                <a:lnTo>
                  <a:pt x="1985" y="535"/>
                </a:lnTo>
                <a:lnTo>
                  <a:pt x="1993" y="531"/>
                </a:lnTo>
                <a:lnTo>
                  <a:pt x="2000" y="525"/>
                </a:lnTo>
                <a:lnTo>
                  <a:pt x="2005" y="518"/>
                </a:lnTo>
                <a:lnTo>
                  <a:pt x="2010" y="510"/>
                </a:lnTo>
                <a:lnTo>
                  <a:pt x="2012" y="500"/>
                </a:lnTo>
                <a:lnTo>
                  <a:pt x="2013" y="491"/>
                </a:lnTo>
                <a:lnTo>
                  <a:pt x="2012" y="482"/>
                </a:lnTo>
                <a:lnTo>
                  <a:pt x="2010" y="473"/>
                </a:lnTo>
                <a:lnTo>
                  <a:pt x="2005" y="464"/>
                </a:lnTo>
                <a:lnTo>
                  <a:pt x="2000" y="457"/>
                </a:lnTo>
                <a:lnTo>
                  <a:pt x="1993" y="451"/>
                </a:lnTo>
                <a:lnTo>
                  <a:pt x="1985" y="447"/>
                </a:lnTo>
                <a:lnTo>
                  <a:pt x="1975" y="444"/>
                </a:lnTo>
                <a:lnTo>
                  <a:pt x="1965" y="443"/>
                </a:lnTo>
                <a:close/>
                <a:moveTo>
                  <a:pt x="1486" y="443"/>
                </a:moveTo>
                <a:lnTo>
                  <a:pt x="1476" y="444"/>
                </a:lnTo>
                <a:lnTo>
                  <a:pt x="1467" y="447"/>
                </a:lnTo>
                <a:lnTo>
                  <a:pt x="1459" y="451"/>
                </a:lnTo>
                <a:lnTo>
                  <a:pt x="1452" y="457"/>
                </a:lnTo>
                <a:lnTo>
                  <a:pt x="1447" y="464"/>
                </a:lnTo>
                <a:lnTo>
                  <a:pt x="1442" y="473"/>
                </a:lnTo>
                <a:lnTo>
                  <a:pt x="1439" y="482"/>
                </a:lnTo>
                <a:lnTo>
                  <a:pt x="1439" y="491"/>
                </a:lnTo>
                <a:lnTo>
                  <a:pt x="1439" y="500"/>
                </a:lnTo>
                <a:lnTo>
                  <a:pt x="1442" y="510"/>
                </a:lnTo>
                <a:lnTo>
                  <a:pt x="1447" y="518"/>
                </a:lnTo>
                <a:lnTo>
                  <a:pt x="1452" y="525"/>
                </a:lnTo>
                <a:lnTo>
                  <a:pt x="1459" y="531"/>
                </a:lnTo>
                <a:lnTo>
                  <a:pt x="1467" y="535"/>
                </a:lnTo>
                <a:lnTo>
                  <a:pt x="1476" y="538"/>
                </a:lnTo>
                <a:lnTo>
                  <a:pt x="1486" y="539"/>
                </a:lnTo>
                <a:lnTo>
                  <a:pt x="1496" y="538"/>
                </a:lnTo>
                <a:lnTo>
                  <a:pt x="1505" y="535"/>
                </a:lnTo>
                <a:lnTo>
                  <a:pt x="1513" y="531"/>
                </a:lnTo>
                <a:lnTo>
                  <a:pt x="1521" y="525"/>
                </a:lnTo>
                <a:lnTo>
                  <a:pt x="1526" y="518"/>
                </a:lnTo>
                <a:lnTo>
                  <a:pt x="1531" y="510"/>
                </a:lnTo>
                <a:lnTo>
                  <a:pt x="1534" y="500"/>
                </a:lnTo>
                <a:lnTo>
                  <a:pt x="1534" y="491"/>
                </a:lnTo>
                <a:lnTo>
                  <a:pt x="1534" y="482"/>
                </a:lnTo>
                <a:lnTo>
                  <a:pt x="1531" y="473"/>
                </a:lnTo>
                <a:lnTo>
                  <a:pt x="1526" y="464"/>
                </a:lnTo>
                <a:lnTo>
                  <a:pt x="1521" y="457"/>
                </a:lnTo>
                <a:lnTo>
                  <a:pt x="1513" y="451"/>
                </a:lnTo>
                <a:lnTo>
                  <a:pt x="1505" y="447"/>
                </a:lnTo>
                <a:lnTo>
                  <a:pt x="1496" y="444"/>
                </a:lnTo>
                <a:lnTo>
                  <a:pt x="1486" y="443"/>
                </a:lnTo>
                <a:close/>
                <a:moveTo>
                  <a:pt x="1007" y="443"/>
                </a:moveTo>
                <a:lnTo>
                  <a:pt x="997" y="444"/>
                </a:lnTo>
                <a:lnTo>
                  <a:pt x="988" y="447"/>
                </a:lnTo>
                <a:lnTo>
                  <a:pt x="980" y="451"/>
                </a:lnTo>
                <a:lnTo>
                  <a:pt x="972" y="457"/>
                </a:lnTo>
                <a:lnTo>
                  <a:pt x="967" y="464"/>
                </a:lnTo>
                <a:lnTo>
                  <a:pt x="962" y="473"/>
                </a:lnTo>
                <a:lnTo>
                  <a:pt x="960" y="482"/>
                </a:lnTo>
                <a:lnTo>
                  <a:pt x="959" y="491"/>
                </a:lnTo>
                <a:lnTo>
                  <a:pt x="960" y="500"/>
                </a:lnTo>
                <a:lnTo>
                  <a:pt x="962" y="510"/>
                </a:lnTo>
                <a:lnTo>
                  <a:pt x="967" y="518"/>
                </a:lnTo>
                <a:lnTo>
                  <a:pt x="972" y="525"/>
                </a:lnTo>
                <a:lnTo>
                  <a:pt x="980" y="531"/>
                </a:lnTo>
                <a:lnTo>
                  <a:pt x="988" y="535"/>
                </a:lnTo>
                <a:lnTo>
                  <a:pt x="997" y="538"/>
                </a:lnTo>
                <a:lnTo>
                  <a:pt x="1007" y="539"/>
                </a:lnTo>
                <a:lnTo>
                  <a:pt x="1016" y="538"/>
                </a:lnTo>
                <a:lnTo>
                  <a:pt x="1026" y="535"/>
                </a:lnTo>
                <a:lnTo>
                  <a:pt x="1034" y="531"/>
                </a:lnTo>
                <a:lnTo>
                  <a:pt x="1041" y="525"/>
                </a:lnTo>
                <a:lnTo>
                  <a:pt x="1047" y="518"/>
                </a:lnTo>
                <a:lnTo>
                  <a:pt x="1051" y="510"/>
                </a:lnTo>
                <a:lnTo>
                  <a:pt x="1054" y="500"/>
                </a:lnTo>
                <a:lnTo>
                  <a:pt x="1055" y="491"/>
                </a:lnTo>
                <a:lnTo>
                  <a:pt x="1054" y="482"/>
                </a:lnTo>
                <a:lnTo>
                  <a:pt x="1051" y="473"/>
                </a:lnTo>
                <a:lnTo>
                  <a:pt x="1047" y="464"/>
                </a:lnTo>
                <a:lnTo>
                  <a:pt x="1041" y="457"/>
                </a:lnTo>
                <a:lnTo>
                  <a:pt x="1034" y="451"/>
                </a:lnTo>
                <a:lnTo>
                  <a:pt x="1026" y="447"/>
                </a:lnTo>
                <a:lnTo>
                  <a:pt x="1016" y="444"/>
                </a:lnTo>
                <a:lnTo>
                  <a:pt x="1007" y="443"/>
                </a:lnTo>
                <a:close/>
                <a:moveTo>
                  <a:pt x="528" y="443"/>
                </a:moveTo>
                <a:lnTo>
                  <a:pt x="517" y="444"/>
                </a:lnTo>
                <a:lnTo>
                  <a:pt x="509" y="447"/>
                </a:lnTo>
                <a:lnTo>
                  <a:pt x="501" y="451"/>
                </a:lnTo>
                <a:lnTo>
                  <a:pt x="494" y="457"/>
                </a:lnTo>
                <a:lnTo>
                  <a:pt x="488" y="464"/>
                </a:lnTo>
                <a:lnTo>
                  <a:pt x="484" y="473"/>
                </a:lnTo>
                <a:lnTo>
                  <a:pt x="481" y="482"/>
                </a:lnTo>
                <a:lnTo>
                  <a:pt x="480" y="491"/>
                </a:lnTo>
                <a:lnTo>
                  <a:pt x="481" y="500"/>
                </a:lnTo>
                <a:lnTo>
                  <a:pt x="484" y="510"/>
                </a:lnTo>
                <a:lnTo>
                  <a:pt x="488" y="518"/>
                </a:lnTo>
                <a:lnTo>
                  <a:pt x="494" y="525"/>
                </a:lnTo>
                <a:lnTo>
                  <a:pt x="501" y="531"/>
                </a:lnTo>
                <a:lnTo>
                  <a:pt x="509" y="535"/>
                </a:lnTo>
                <a:lnTo>
                  <a:pt x="517" y="538"/>
                </a:lnTo>
                <a:lnTo>
                  <a:pt x="528" y="539"/>
                </a:lnTo>
                <a:lnTo>
                  <a:pt x="537" y="538"/>
                </a:lnTo>
                <a:lnTo>
                  <a:pt x="546" y="535"/>
                </a:lnTo>
                <a:lnTo>
                  <a:pt x="554" y="531"/>
                </a:lnTo>
                <a:lnTo>
                  <a:pt x="561" y="525"/>
                </a:lnTo>
                <a:lnTo>
                  <a:pt x="568" y="518"/>
                </a:lnTo>
                <a:lnTo>
                  <a:pt x="572" y="510"/>
                </a:lnTo>
                <a:lnTo>
                  <a:pt x="575" y="500"/>
                </a:lnTo>
                <a:lnTo>
                  <a:pt x="576" y="491"/>
                </a:lnTo>
                <a:lnTo>
                  <a:pt x="575" y="482"/>
                </a:lnTo>
                <a:lnTo>
                  <a:pt x="572" y="473"/>
                </a:lnTo>
                <a:lnTo>
                  <a:pt x="568" y="464"/>
                </a:lnTo>
                <a:lnTo>
                  <a:pt x="561" y="457"/>
                </a:lnTo>
                <a:lnTo>
                  <a:pt x="554" y="451"/>
                </a:lnTo>
                <a:lnTo>
                  <a:pt x="546" y="447"/>
                </a:lnTo>
                <a:lnTo>
                  <a:pt x="537" y="444"/>
                </a:lnTo>
                <a:lnTo>
                  <a:pt x="528" y="443"/>
                </a:lnTo>
                <a:close/>
                <a:moveTo>
                  <a:pt x="48" y="443"/>
                </a:moveTo>
                <a:lnTo>
                  <a:pt x="39" y="444"/>
                </a:lnTo>
                <a:lnTo>
                  <a:pt x="30" y="447"/>
                </a:lnTo>
                <a:lnTo>
                  <a:pt x="22" y="451"/>
                </a:lnTo>
                <a:lnTo>
                  <a:pt x="14" y="457"/>
                </a:lnTo>
                <a:lnTo>
                  <a:pt x="8" y="464"/>
                </a:lnTo>
                <a:lnTo>
                  <a:pt x="4" y="473"/>
                </a:lnTo>
                <a:lnTo>
                  <a:pt x="1" y="482"/>
                </a:lnTo>
                <a:lnTo>
                  <a:pt x="0" y="491"/>
                </a:lnTo>
                <a:lnTo>
                  <a:pt x="1" y="500"/>
                </a:lnTo>
                <a:lnTo>
                  <a:pt x="4" y="510"/>
                </a:lnTo>
                <a:lnTo>
                  <a:pt x="8" y="518"/>
                </a:lnTo>
                <a:lnTo>
                  <a:pt x="14" y="525"/>
                </a:lnTo>
                <a:lnTo>
                  <a:pt x="22" y="531"/>
                </a:lnTo>
                <a:lnTo>
                  <a:pt x="30" y="535"/>
                </a:lnTo>
                <a:lnTo>
                  <a:pt x="39" y="538"/>
                </a:lnTo>
                <a:lnTo>
                  <a:pt x="48" y="539"/>
                </a:lnTo>
                <a:lnTo>
                  <a:pt x="57" y="538"/>
                </a:lnTo>
                <a:lnTo>
                  <a:pt x="67" y="535"/>
                </a:lnTo>
                <a:lnTo>
                  <a:pt x="75" y="531"/>
                </a:lnTo>
                <a:lnTo>
                  <a:pt x="82" y="525"/>
                </a:lnTo>
                <a:lnTo>
                  <a:pt x="88" y="518"/>
                </a:lnTo>
                <a:lnTo>
                  <a:pt x="92" y="510"/>
                </a:lnTo>
                <a:lnTo>
                  <a:pt x="95" y="500"/>
                </a:lnTo>
                <a:lnTo>
                  <a:pt x="96" y="491"/>
                </a:lnTo>
                <a:lnTo>
                  <a:pt x="95" y="482"/>
                </a:lnTo>
                <a:lnTo>
                  <a:pt x="92" y="473"/>
                </a:lnTo>
                <a:lnTo>
                  <a:pt x="88" y="464"/>
                </a:lnTo>
                <a:lnTo>
                  <a:pt x="82" y="457"/>
                </a:lnTo>
                <a:lnTo>
                  <a:pt x="75" y="451"/>
                </a:lnTo>
                <a:lnTo>
                  <a:pt x="67" y="447"/>
                </a:lnTo>
                <a:lnTo>
                  <a:pt x="57" y="444"/>
                </a:lnTo>
                <a:lnTo>
                  <a:pt x="48" y="443"/>
                </a:lnTo>
                <a:close/>
                <a:moveTo>
                  <a:pt x="1965" y="0"/>
                </a:moveTo>
                <a:lnTo>
                  <a:pt x="1956" y="1"/>
                </a:lnTo>
                <a:lnTo>
                  <a:pt x="1947" y="4"/>
                </a:lnTo>
                <a:lnTo>
                  <a:pt x="1939" y="8"/>
                </a:lnTo>
                <a:lnTo>
                  <a:pt x="1931" y="14"/>
                </a:lnTo>
                <a:lnTo>
                  <a:pt x="1925" y="21"/>
                </a:lnTo>
                <a:lnTo>
                  <a:pt x="1921" y="30"/>
                </a:lnTo>
                <a:lnTo>
                  <a:pt x="1918" y="38"/>
                </a:lnTo>
                <a:lnTo>
                  <a:pt x="1917" y="48"/>
                </a:lnTo>
                <a:lnTo>
                  <a:pt x="1918" y="57"/>
                </a:lnTo>
                <a:lnTo>
                  <a:pt x="1921" y="67"/>
                </a:lnTo>
                <a:lnTo>
                  <a:pt x="1925" y="75"/>
                </a:lnTo>
                <a:lnTo>
                  <a:pt x="1931" y="82"/>
                </a:lnTo>
                <a:lnTo>
                  <a:pt x="1939" y="88"/>
                </a:lnTo>
                <a:lnTo>
                  <a:pt x="1947" y="92"/>
                </a:lnTo>
                <a:lnTo>
                  <a:pt x="1956" y="95"/>
                </a:lnTo>
                <a:lnTo>
                  <a:pt x="1965" y="96"/>
                </a:lnTo>
                <a:lnTo>
                  <a:pt x="1975" y="95"/>
                </a:lnTo>
                <a:lnTo>
                  <a:pt x="1985" y="92"/>
                </a:lnTo>
                <a:lnTo>
                  <a:pt x="1993" y="88"/>
                </a:lnTo>
                <a:lnTo>
                  <a:pt x="2000" y="82"/>
                </a:lnTo>
                <a:lnTo>
                  <a:pt x="2005" y="75"/>
                </a:lnTo>
                <a:lnTo>
                  <a:pt x="2010" y="67"/>
                </a:lnTo>
                <a:lnTo>
                  <a:pt x="2012" y="57"/>
                </a:lnTo>
                <a:lnTo>
                  <a:pt x="2013" y="48"/>
                </a:lnTo>
                <a:lnTo>
                  <a:pt x="2012" y="38"/>
                </a:lnTo>
                <a:lnTo>
                  <a:pt x="2010" y="30"/>
                </a:lnTo>
                <a:lnTo>
                  <a:pt x="2005" y="21"/>
                </a:lnTo>
                <a:lnTo>
                  <a:pt x="2000" y="14"/>
                </a:lnTo>
                <a:lnTo>
                  <a:pt x="1993" y="8"/>
                </a:lnTo>
                <a:lnTo>
                  <a:pt x="1985" y="4"/>
                </a:lnTo>
                <a:lnTo>
                  <a:pt x="1975" y="1"/>
                </a:lnTo>
                <a:lnTo>
                  <a:pt x="1965" y="0"/>
                </a:lnTo>
                <a:close/>
                <a:moveTo>
                  <a:pt x="1486" y="0"/>
                </a:moveTo>
                <a:lnTo>
                  <a:pt x="1476" y="1"/>
                </a:lnTo>
                <a:lnTo>
                  <a:pt x="1467" y="4"/>
                </a:lnTo>
                <a:lnTo>
                  <a:pt x="1459" y="8"/>
                </a:lnTo>
                <a:lnTo>
                  <a:pt x="1452" y="14"/>
                </a:lnTo>
                <a:lnTo>
                  <a:pt x="1447" y="21"/>
                </a:lnTo>
                <a:lnTo>
                  <a:pt x="1442" y="30"/>
                </a:lnTo>
                <a:lnTo>
                  <a:pt x="1439" y="38"/>
                </a:lnTo>
                <a:lnTo>
                  <a:pt x="1439" y="48"/>
                </a:lnTo>
                <a:lnTo>
                  <a:pt x="1439" y="57"/>
                </a:lnTo>
                <a:lnTo>
                  <a:pt x="1442" y="67"/>
                </a:lnTo>
                <a:lnTo>
                  <a:pt x="1447" y="75"/>
                </a:lnTo>
                <a:lnTo>
                  <a:pt x="1452" y="82"/>
                </a:lnTo>
                <a:lnTo>
                  <a:pt x="1459" y="88"/>
                </a:lnTo>
                <a:lnTo>
                  <a:pt x="1467" y="92"/>
                </a:lnTo>
                <a:lnTo>
                  <a:pt x="1476" y="95"/>
                </a:lnTo>
                <a:lnTo>
                  <a:pt x="1486" y="96"/>
                </a:lnTo>
                <a:lnTo>
                  <a:pt x="1496" y="95"/>
                </a:lnTo>
                <a:lnTo>
                  <a:pt x="1505" y="92"/>
                </a:lnTo>
                <a:lnTo>
                  <a:pt x="1513" y="88"/>
                </a:lnTo>
                <a:lnTo>
                  <a:pt x="1521" y="82"/>
                </a:lnTo>
                <a:lnTo>
                  <a:pt x="1526" y="75"/>
                </a:lnTo>
                <a:lnTo>
                  <a:pt x="1531" y="67"/>
                </a:lnTo>
                <a:lnTo>
                  <a:pt x="1534" y="57"/>
                </a:lnTo>
                <a:lnTo>
                  <a:pt x="1534" y="48"/>
                </a:lnTo>
                <a:lnTo>
                  <a:pt x="1534" y="38"/>
                </a:lnTo>
                <a:lnTo>
                  <a:pt x="1531" y="30"/>
                </a:lnTo>
                <a:lnTo>
                  <a:pt x="1526" y="21"/>
                </a:lnTo>
                <a:lnTo>
                  <a:pt x="1521" y="14"/>
                </a:lnTo>
                <a:lnTo>
                  <a:pt x="1513" y="8"/>
                </a:lnTo>
                <a:lnTo>
                  <a:pt x="1505" y="4"/>
                </a:lnTo>
                <a:lnTo>
                  <a:pt x="1496" y="1"/>
                </a:lnTo>
                <a:lnTo>
                  <a:pt x="1486" y="0"/>
                </a:lnTo>
                <a:close/>
                <a:moveTo>
                  <a:pt x="1007" y="0"/>
                </a:moveTo>
                <a:lnTo>
                  <a:pt x="997" y="1"/>
                </a:lnTo>
                <a:lnTo>
                  <a:pt x="988" y="4"/>
                </a:lnTo>
                <a:lnTo>
                  <a:pt x="980" y="8"/>
                </a:lnTo>
                <a:lnTo>
                  <a:pt x="972" y="14"/>
                </a:lnTo>
                <a:lnTo>
                  <a:pt x="967" y="21"/>
                </a:lnTo>
                <a:lnTo>
                  <a:pt x="962" y="30"/>
                </a:lnTo>
                <a:lnTo>
                  <a:pt x="960" y="38"/>
                </a:lnTo>
                <a:lnTo>
                  <a:pt x="959" y="48"/>
                </a:lnTo>
                <a:lnTo>
                  <a:pt x="960" y="57"/>
                </a:lnTo>
                <a:lnTo>
                  <a:pt x="962" y="67"/>
                </a:lnTo>
                <a:lnTo>
                  <a:pt x="967" y="75"/>
                </a:lnTo>
                <a:lnTo>
                  <a:pt x="972" y="82"/>
                </a:lnTo>
                <a:lnTo>
                  <a:pt x="980" y="88"/>
                </a:lnTo>
                <a:lnTo>
                  <a:pt x="988" y="92"/>
                </a:lnTo>
                <a:lnTo>
                  <a:pt x="997" y="95"/>
                </a:lnTo>
                <a:lnTo>
                  <a:pt x="1007" y="96"/>
                </a:lnTo>
                <a:lnTo>
                  <a:pt x="1016" y="95"/>
                </a:lnTo>
                <a:lnTo>
                  <a:pt x="1026" y="92"/>
                </a:lnTo>
                <a:lnTo>
                  <a:pt x="1034" y="88"/>
                </a:lnTo>
                <a:lnTo>
                  <a:pt x="1041" y="82"/>
                </a:lnTo>
                <a:lnTo>
                  <a:pt x="1047" y="75"/>
                </a:lnTo>
                <a:lnTo>
                  <a:pt x="1051" y="67"/>
                </a:lnTo>
                <a:lnTo>
                  <a:pt x="1054" y="57"/>
                </a:lnTo>
                <a:lnTo>
                  <a:pt x="1055" y="48"/>
                </a:lnTo>
                <a:lnTo>
                  <a:pt x="1054" y="38"/>
                </a:lnTo>
                <a:lnTo>
                  <a:pt x="1051" y="30"/>
                </a:lnTo>
                <a:lnTo>
                  <a:pt x="1047" y="21"/>
                </a:lnTo>
                <a:lnTo>
                  <a:pt x="1041" y="14"/>
                </a:lnTo>
                <a:lnTo>
                  <a:pt x="1034" y="8"/>
                </a:lnTo>
                <a:lnTo>
                  <a:pt x="1026" y="4"/>
                </a:lnTo>
                <a:lnTo>
                  <a:pt x="1016" y="1"/>
                </a:lnTo>
                <a:lnTo>
                  <a:pt x="1007" y="0"/>
                </a:lnTo>
                <a:close/>
                <a:moveTo>
                  <a:pt x="528" y="0"/>
                </a:moveTo>
                <a:lnTo>
                  <a:pt x="517" y="1"/>
                </a:lnTo>
                <a:lnTo>
                  <a:pt x="509" y="4"/>
                </a:lnTo>
                <a:lnTo>
                  <a:pt x="501" y="8"/>
                </a:lnTo>
                <a:lnTo>
                  <a:pt x="494" y="14"/>
                </a:lnTo>
                <a:lnTo>
                  <a:pt x="488" y="21"/>
                </a:lnTo>
                <a:lnTo>
                  <a:pt x="484" y="30"/>
                </a:lnTo>
                <a:lnTo>
                  <a:pt x="481" y="38"/>
                </a:lnTo>
                <a:lnTo>
                  <a:pt x="480" y="48"/>
                </a:lnTo>
                <a:lnTo>
                  <a:pt x="481" y="57"/>
                </a:lnTo>
                <a:lnTo>
                  <a:pt x="484" y="67"/>
                </a:lnTo>
                <a:lnTo>
                  <a:pt x="488" y="75"/>
                </a:lnTo>
                <a:lnTo>
                  <a:pt x="494" y="82"/>
                </a:lnTo>
                <a:lnTo>
                  <a:pt x="501" y="88"/>
                </a:lnTo>
                <a:lnTo>
                  <a:pt x="509" y="92"/>
                </a:lnTo>
                <a:lnTo>
                  <a:pt x="517" y="95"/>
                </a:lnTo>
                <a:lnTo>
                  <a:pt x="528" y="96"/>
                </a:lnTo>
                <a:lnTo>
                  <a:pt x="537" y="95"/>
                </a:lnTo>
                <a:lnTo>
                  <a:pt x="546" y="92"/>
                </a:lnTo>
                <a:lnTo>
                  <a:pt x="554" y="88"/>
                </a:lnTo>
                <a:lnTo>
                  <a:pt x="561" y="82"/>
                </a:lnTo>
                <a:lnTo>
                  <a:pt x="568" y="75"/>
                </a:lnTo>
                <a:lnTo>
                  <a:pt x="572" y="67"/>
                </a:lnTo>
                <a:lnTo>
                  <a:pt x="575" y="57"/>
                </a:lnTo>
                <a:lnTo>
                  <a:pt x="576" y="48"/>
                </a:lnTo>
                <a:lnTo>
                  <a:pt x="575" y="38"/>
                </a:lnTo>
                <a:lnTo>
                  <a:pt x="572" y="30"/>
                </a:lnTo>
                <a:lnTo>
                  <a:pt x="568" y="21"/>
                </a:lnTo>
                <a:lnTo>
                  <a:pt x="561" y="14"/>
                </a:lnTo>
                <a:lnTo>
                  <a:pt x="554" y="8"/>
                </a:lnTo>
                <a:lnTo>
                  <a:pt x="546" y="4"/>
                </a:lnTo>
                <a:lnTo>
                  <a:pt x="537" y="1"/>
                </a:lnTo>
                <a:lnTo>
                  <a:pt x="528" y="0"/>
                </a:lnTo>
                <a:close/>
                <a:moveTo>
                  <a:pt x="48" y="0"/>
                </a:moveTo>
                <a:lnTo>
                  <a:pt x="39" y="1"/>
                </a:lnTo>
                <a:lnTo>
                  <a:pt x="30" y="4"/>
                </a:lnTo>
                <a:lnTo>
                  <a:pt x="22" y="8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8"/>
                </a:lnTo>
                <a:lnTo>
                  <a:pt x="0" y="48"/>
                </a:lnTo>
                <a:lnTo>
                  <a:pt x="1" y="57"/>
                </a:lnTo>
                <a:lnTo>
                  <a:pt x="4" y="67"/>
                </a:lnTo>
                <a:lnTo>
                  <a:pt x="8" y="75"/>
                </a:lnTo>
                <a:lnTo>
                  <a:pt x="14" y="82"/>
                </a:lnTo>
                <a:lnTo>
                  <a:pt x="22" y="88"/>
                </a:lnTo>
                <a:lnTo>
                  <a:pt x="30" y="92"/>
                </a:lnTo>
                <a:lnTo>
                  <a:pt x="39" y="95"/>
                </a:lnTo>
                <a:lnTo>
                  <a:pt x="48" y="96"/>
                </a:lnTo>
                <a:lnTo>
                  <a:pt x="57" y="95"/>
                </a:lnTo>
                <a:lnTo>
                  <a:pt x="67" y="92"/>
                </a:lnTo>
                <a:lnTo>
                  <a:pt x="75" y="88"/>
                </a:lnTo>
                <a:lnTo>
                  <a:pt x="82" y="82"/>
                </a:lnTo>
                <a:lnTo>
                  <a:pt x="88" y="75"/>
                </a:lnTo>
                <a:lnTo>
                  <a:pt x="92" y="67"/>
                </a:lnTo>
                <a:lnTo>
                  <a:pt x="95" y="57"/>
                </a:lnTo>
                <a:lnTo>
                  <a:pt x="96" y="48"/>
                </a:lnTo>
                <a:lnTo>
                  <a:pt x="95" y="38"/>
                </a:lnTo>
                <a:lnTo>
                  <a:pt x="92" y="30"/>
                </a:lnTo>
                <a:lnTo>
                  <a:pt x="88" y="21"/>
                </a:lnTo>
                <a:lnTo>
                  <a:pt x="82" y="14"/>
                </a:lnTo>
                <a:lnTo>
                  <a:pt x="75" y="8"/>
                </a:lnTo>
                <a:lnTo>
                  <a:pt x="67" y="4"/>
                </a:lnTo>
                <a:lnTo>
                  <a:pt x="57" y="1"/>
                </a:lnTo>
                <a:lnTo>
                  <a:pt x="48" y="0"/>
                </a:lnTo>
                <a:close/>
                <a:moveTo>
                  <a:pt x="4363" y="6648"/>
                </a:moveTo>
                <a:lnTo>
                  <a:pt x="4353" y="6648"/>
                </a:lnTo>
                <a:lnTo>
                  <a:pt x="4343" y="6651"/>
                </a:lnTo>
                <a:lnTo>
                  <a:pt x="4335" y="6656"/>
                </a:lnTo>
                <a:lnTo>
                  <a:pt x="4328" y="6662"/>
                </a:lnTo>
                <a:lnTo>
                  <a:pt x="4323" y="6669"/>
                </a:lnTo>
                <a:lnTo>
                  <a:pt x="4318" y="6677"/>
                </a:lnTo>
                <a:lnTo>
                  <a:pt x="4315" y="6686"/>
                </a:lnTo>
                <a:lnTo>
                  <a:pt x="4315" y="6695"/>
                </a:lnTo>
                <a:lnTo>
                  <a:pt x="4315" y="6706"/>
                </a:lnTo>
                <a:lnTo>
                  <a:pt x="4318" y="6715"/>
                </a:lnTo>
                <a:lnTo>
                  <a:pt x="4323" y="6723"/>
                </a:lnTo>
                <a:lnTo>
                  <a:pt x="4328" y="6730"/>
                </a:lnTo>
                <a:lnTo>
                  <a:pt x="4335" y="6735"/>
                </a:lnTo>
                <a:lnTo>
                  <a:pt x="4343" y="6741"/>
                </a:lnTo>
                <a:lnTo>
                  <a:pt x="4353" y="6744"/>
                </a:lnTo>
                <a:lnTo>
                  <a:pt x="4363" y="6744"/>
                </a:lnTo>
                <a:lnTo>
                  <a:pt x="4372" y="6744"/>
                </a:lnTo>
                <a:lnTo>
                  <a:pt x="4381" y="6741"/>
                </a:lnTo>
                <a:lnTo>
                  <a:pt x="4389" y="6735"/>
                </a:lnTo>
                <a:lnTo>
                  <a:pt x="4397" y="6730"/>
                </a:lnTo>
                <a:lnTo>
                  <a:pt x="4402" y="6723"/>
                </a:lnTo>
                <a:lnTo>
                  <a:pt x="4407" y="6715"/>
                </a:lnTo>
                <a:lnTo>
                  <a:pt x="4410" y="6706"/>
                </a:lnTo>
                <a:lnTo>
                  <a:pt x="4411" y="6695"/>
                </a:lnTo>
                <a:lnTo>
                  <a:pt x="4410" y="6686"/>
                </a:lnTo>
                <a:lnTo>
                  <a:pt x="4407" y="6677"/>
                </a:lnTo>
                <a:lnTo>
                  <a:pt x="4402" y="6669"/>
                </a:lnTo>
                <a:lnTo>
                  <a:pt x="4397" y="6662"/>
                </a:lnTo>
                <a:lnTo>
                  <a:pt x="4389" y="6656"/>
                </a:lnTo>
                <a:lnTo>
                  <a:pt x="4381" y="6651"/>
                </a:lnTo>
                <a:lnTo>
                  <a:pt x="4372" y="6648"/>
                </a:lnTo>
                <a:lnTo>
                  <a:pt x="4363" y="6648"/>
                </a:lnTo>
                <a:close/>
                <a:moveTo>
                  <a:pt x="3883" y="6648"/>
                </a:moveTo>
                <a:lnTo>
                  <a:pt x="3873" y="6648"/>
                </a:lnTo>
                <a:lnTo>
                  <a:pt x="3864" y="6651"/>
                </a:lnTo>
                <a:lnTo>
                  <a:pt x="3856" y="6656"/>
                </a:lnTo>
                <a:lnTo>
                  <a:pt x="3848" y="6662"/>
                </a:lnTo>
                <a:lnTo>
                  <a:pt x="3843" y="6669"/>
                </a:lnTo>
                <a:lnTo>
                  <a:pt x="3838" y="6677"/>
                </a:lnTo>
                <a:lnTo>
                  <a:pt x="3836" y="6686"/>
                </a:lnTo>
                <a:lnTo>
                  <a:pt x="3835" y="6695"/>
                </a:lnTo>
                <a:lnTo>
                  <a:pt x="3836" y="6706"/>
                </a:lnTo>
                <a:lnTo>
                  <a:pt x="3838" y="6715"/>
                </a:lnTo>
                <a:lnTo>
                  <a:pt x="3843" y="6723"/>
                </a:lnTo>
                <a:lnTo>
                  <a:pt x="3848" y="6730"/>
                </a:lnTo>
                <a:lnTo>
                  <a:pt x="3856" y="6735"/>
                </a:lnTo>
                <a:lnTo>
                  <a:pt x="3864" y="6741"/>
                </a:lnTo>
                <a:lnTo>
                  <a:pt x="3873" y="6744"/>
                </a:lnTo>
                <a:lnTo>
                  <a:pt x="3883" y="6744"/>
                </a:lnTo>
                <a:lnTo>
                  <a:pt x="3892" y="6744"/>
                </a:lnTo>
                <a:lnTo>
                  <a:pt x="3902" y="6741"/>
                </a:lnTo>
                <a:lnTo>
                  <a:pt x="3910" y="6735"/>
                </a:lnTo>
                <a:lnTo>
                  <a:pt x="3917" y="6730"/>
                </a:lnTo>
                <a:lnTo>
                  <a:pt x="3923" y="6723"/>
                </a:lnTo>
                <a:lnTo>
                  <a:pt x="3927" y="6715"/>
                </a:lnTo>
                <a:lnTo>
                  <a:pt x="3930" y="6706"/>
                </a:lnTo>
                <a:lnTo>
                  <a:pt x="3931" y="6695"/>
                </a:lnTo>
                <a:lnTo>
                  <a:pt x="3930" y="6686"/>
                </a:lnTo>
                <a:lnTo>
                  <a:pt x="3927" y="6677"/>
                </a:lnTo>
                <a:lnTo>
                  <a:pt x="3923" y="6669"/>
                </a:lnTo>
                <a:lnTo>
                  <a:pt x="3917" y="6662"/>
                </a:lnTo>
                <a:lnTo>
                  <a:pt x="3910" y="6656"/>
                </a:lnTo>
                <a:lnTo>
                  <a:pt x="3902" y="6651"/>
                </a:lnTo>
                <a:lnTo>
                  <a:pt x="3892" y="6648"/>
                </a:lnTo>
                <a:lnTo>
                  <a:pt x="3883" y="6648"/>
                </a:lnTo>
                <a:close/>
                <a:moveTo>
                  <a:pt x="3404" y="6648"/>
                </a:moveTo>
                <a:lnTo>
                  <a:pt x="3394" y="6648"/>
                </a:lnTo>
                <a:lnTo>
                  <a:pt x="3385" y="6651"/>
                </a:lnTo>
                <a:lnTo>
                  <a:pt x="3377" y="6656"/>
                </a:lnTo>
                <a:lnTo>
                  <a:pt x="3370" y="6662"/>
                </a:lnTo>
                <a:lnTo>
                  <a:pt x="3364" y="6669"/>
                </a:lnTo>
                <a:lnTo>
                  <a:pt x="3360" y="6677"/>
                </a:lnTo>
                <a:lnTo>
                  <a:pt x="3357" y="6686"/>
                </a:lnTo>
                <a:lnTo>
                  <a:pt x="3356" y="6695"/>
                </a:lnTo>
                <a:lnTo>
                  <a:pt x="3357" y="6706"/>
                </a:lnTo>
                <a:lnTo>
                  <a:pt x="3360" y="6715"/>
                </a:lnTo>
                <a:lnTo>
                  <a:pt x="3364" y="6723"/>
                </a:lnTo>
                <a:lnTo>
                  <a:pt x="3370" y="6730"/>
                </a:lnTo>
                <a:lnTo>
                  <a:pt x="3377" y="6735"/>
                </a:lnTo>
                <a:lnTo>
                  <a:pt x="3385" y="6741"/>
                </a:lnTo>
                <a:lnTo>
                  <a:pt x="3394" y="6744"/>
                </a:lnTo>
                <a:lnTo>
                  <a:pt x="3404" y="6744"/>
                </a:lnTo>
                <a:lnTo>
                  <a:pt x="3413" y="6744"/>
                </a:lnTo>
                <a:lnTo>
                  <a:pt x="3422" y="6741"/>
                </a:lnTo>
                <a:lnTo>
                  <a:pt x="3430" y="6735"/>
                </a:lnTo>
                <a:lnTo>
                  <a:pt x="3438" y="6730"/>
                </a:lnTo>
                <a:lnTo>
                  <a:pt x="3444" y="6723"/>
                </a:lnTo>
                <a:lnTo>
                  <a:pt x="3448" y="6715"/>
                </a:lnTo>
                <a:lnTo>
                  <a:pt x="3451" y="6706"/>
                </a:lnTo>
                <a:lnTo>
                  <a:pt x="3452" y="6695"/>
                </a:lnTo>
                <a:lnTo>
                  <a:pt x="3451" y="6686"/>
                </a:lnTo>
                <a:lnTo>
                  <a:pt x="3448" y="6677"/>
                </a:lnTo>
                <a:lnTo>
                  <a:pt x="3444" y="6669"/>
                </a:lnTo>
                <a:lnTo>
                  <a:pt x="3438" y="6662"/>
                </a:lnTo>
                <a:lnTo>
                  <a:pt x="3430" y="6656"/>
                </a:lnTo>
                <a:lnTo>
                  <a:pt x="3422" y="6651"/>
                </a:lnTo>
                <a:lnTo>
                  <a:pt x="3413" y="6648"/>
                </a:lnTo>
                <a:lnTo>
                  <a:pt x="3404" y="6648"/>
                </a:lnTo>
                <a:close/>
                <a:moveTo>
                  <a:pt x="2924" y="6648"/>
                </a:moveTo>
                <a:lnTo>
                  <a:pt x="2915" y="6648"/>
                </a:lnTo>
                <a:lnTo>
                  <a:pt x="2906" y="6651"/>
                </a:lnTo>
                <a:lnTo>
                  <a:pt x="2898" y="6656"/>
                </a:lnTo>
                <a:lnTo>
                  <a:pt x="2890" y="6662"/>
                </a:lnTo>
                <a:lnTo>
                  <a:pt x="2884" y="6669"/>
                </a:lnTo>
                <a:lnTo>
                  <a:pt x="2880" y="6677"/>
                </a:lnTo>
                <a:lnTo>
                  <a:pt x="2877" y="6686"/>
                </a:lnTo>
                <a:lnTo>
                  <a:pt x="2876" y="6695"/>
                </a:lnTo>
                <a:lnTo>
                  <a:pt x="2877" y="6706"/>
                </a:lnTo>
                <a:lnTo>
                  <a:pt x="2880" y="6715"/>
                </a:lnTo>
                <a:lnTo>
                  <a:pt x="2884" y="6723"/>
                </a:lnTo>
                <a:lnTo>
                  <a:pt x="2890" y="6730"/>
                </a:lnTo>
                <a:lnTo>
                  <a:pt x="2898" y="6735"/>
                </a:lnTo>
                <a:lnTo>
                  <a:pt x="2906" y="6741"/>
                </a:lnTo>
                <a:lnTo>
                  <a:pt x="2915" y="6744"/>
                </a:lnTo>
                <a:lnTo>
                  <a:pt x="2924" y="6744"/>
                </a:lnTo>
                <a:lnTo>
                  <a:pt x="2933" y="6744"/>
                </a:lnTo>
                <a:lnTo>
                  <a:pt x="2943" y="6741"/>
                </a:lnTo>
                <a:lnTo>
                  <a:pt x="2951" y="6735"/>
                </a:lnTo>
                <a:lnTo>
                  <a:pt x="2958" y="6730"/>
                </a:lnTo>
                <a:lnTo>
                  <a:pt x="2964" y="6723"/>
                </a:lnTo>
                <a:lnTo>
                  <a:pt x="2968" y="6715"/>
                </a:lnTo>
                <a:lnTo>
                  <a:pt x="2971" y="6706"/>
                </a:lnTo>
                <a:lnTo>
                  <a:pt x="2972" y="6695"/>
                </a:lnTo>
                <a:lnTo>
                  <a:pt x="2971" y="6686"/>
                </a:lnTo>
                <a:lnTo>
                  <a:pt x="2968" y="6677"/>
                </a:lnTo>
                <a:lnTo>
                  <a:pt x="2964" y="6669"/>
                </a:lnTo>
                <a:lnTo>
                  <a:pt x="2958" y="6662"/>
                </a:lnTo>
                <a:lnTo>
                  <a:pt x="2951" y="6656"/>
                </a:lnTo>
                <a:lnTo>
                  <a:pt x="2943" y="6651"/>
                </a:lnTo>
                <a:lnTo>
                  <a:pt x="2933" y="6648"/>
                </a:lnTo>
                <a:lnTo>
                  <a:pt x="2924" y="6648"/>
                </a:lnTo>
                <a:close/>
                <a:moveTo>
                  <a:pt x="2445" y="6648"/>
                </a:moveTo>
                <a:lnTo>
                  <a:pt x="2435" y="6648"/>
                </a:lnTo>
                <a:lnTo>
                  <a:pt x="2426" y="6651"/>
                </a:lnTo>
                <a:lnTo>
                  <a:pt x="2418" y="6656"/>
                </a:lnTo>
                <a:lnTo>
                  <a:pt x="2411" y="6662"/>
                </a:lnTo>
                <a:lnTo>
                  <a:pt x="2405" y="6669"/>
                </a:lnTo>
                <a:lnTo>
                  <a:pt x="2401" y="6677"/>
                </a:lnTo>
                <a:lnTo>
                  <a:pt x="2398" y="6686"/>
                </a:lnTo>
                <a:lnTo>
                  <a:pt x="2397" y="6695"/>
                </a:lnTo>
                <a:lnTo>
                  <a:pt x="2398" y="6706"/>
                </a:lnTo>
                <a:lnTo>
                  <a:pt x="2401" y="6715"/>
                </a:lnTo>
                <a:lnTo>
                  <a:pt x="2405" y="6723"/>
                </a:lnTo>
                <a:lnTo>
                  <a:pt x="2411" y="6730"/>
                </a:lnTo>
                <a:lnTo>
                  <a:pt x="2418" y="6735"/>
                </a:lnTo>
                <a:lnTo>
                  <a:pt x="2426" y="6741"/>
                </a:lnTo>
                <a:lnTo>
                  <a:pt x="2435" y="6744"/>
                </a:lnTo>
                <a:lnTo>
                  <a:pt x="2445" y="6744"/>
                </a:lnTo>
                <a:lnTo>
                  <a:pt x="2455" y="6744"/>
                </a:lnTo>
                <a:lnTo>
                  <a:pt x="2463" y="6741"/>
                </a:lnTo>
                <a:lnTo>
                  <a:pt x="2471" y="6735"/>
                </a:lnTo>
                <a:lnTo>
                  <a:pt x="2479" y="6730"/>
                </a:lnTo>
                <a:lnTo>
                  <a:pt x="2485" y="6723"/>
                </a:lnTo>
                <a:lnTo>
                  <a:pt x="2489" y="6715"/>
                </a:lnTo>
                <a:lnTo>
                  <a:pt x="2492" y="6706"/>
                </a:lnTo>
                <a:lnTo>
                  <a:pt x="2493" y="6695"/>
                </a:lnTo>
                <a:lnTo>
                  <a:pt x="2492" y="6686"/>
                </a:lnTo>
                <a:lnTo>
                  <a:pt x="2489" y="6677"/>
                </a:lnTo>
                <a:lnTo>
                  <a:pt x="2485" y="6669"/>
                </a:lnTo>
                <a:lnTo>
                  <a:pt x="2479" y="6662"/>
                </a:lnTo>
                <a:lnTo>
                  <a:pt x="2471" y="6656"/>
                </a:lnTo>
                <a:lnTo>
                  <a:pt x="2463" y="6651"/>
                </a:lnTo>
                <a:lnTo>
                  <a:pt x="2455" y="6648"/>
                </a:lnTo>
                <a:lnTo>
                  <a:pt x="2445" y="6648"/>
                </a:lnTo>
                <a:close/>
                <a:moveTo>
                  <a:pt x="4841" y="6204"/>
                </a:moveTo>
                <a:lnTo>
                  <a:pt x="4832" y="6205"/>
                </a:lnTo>
                <a:lnTo>
                  <a:pt x="4823" y="6208"/>
                </a:lnTo>
                <a:lnTo>
                  <a:pt x="4815" y="6212"/>
                </a:lnTo>
                <a:lnTo>
                  <a:pt x="4807" y="6219"/>
                </a:lnTo>
                <a:lnTo>
                  <a:pt x="4801" y="6226"/>
                </a:lnTo>
                <a:lnTo>
                  <a:pt x="4797" y="6234"/>
                </a:lnTo>
                <a:lnTo>
                  <a:pt x="4794" y="6243"/>
                </a:lnTo>
                <a:lnTo>
                  <a:pt x="4793" y="6252"/>
                </a:lnTo>
                <a:lnTo>
                  <a:pt x="4794" y="6263"/>
                </a:lnTo>
                <a:lnTo>
                  <a:pt x="4797" y="6272"/>
                </a:lnTo>
                <a:lnTo>
                  <a:pt x="4801" y="6280"/>
                </a:lnTo>
                <a:lnTo>
                  <a:pt x="4807" y="6287"/>
                </a:lnTo>
                <a:lnTo>
                  <a:pt x="4815" y="6292"/>
                </a:lnTo>
                <a:lnTo>
                  <a:pt x="4823" y="6297"/>
                </a:lnTo>
                <a:lnTo>
                  <a:pt x="4832" y="6300"/>
                </a:lnTo>
                <a:lnTo>
                  <a:pt x="4841" y="6301"/>
                </a:lnTo>
                <a:lnTo>
                  <a:pt x="4852" y="6300"/>
                </a:lnTo>
                <a:lnTo>
                  <a:pt x="4861" y="6297"/>
                </a:lnTo>
                <a:lnTo>
                  <a:pt x="4869" y="6292"/>
                </a:lnTo>
                <a:lnTo>
                  <a:pt x="4876" y="6287"/>
                </a:lnTo>
                <a:lnTo>
                  <a:pt x="4881" y="6280"/>
                </a:lnTo>
                <a:lnTo>
                  <a:pt x="4886" y="6272"/>
                </a:lnTo>
                <a:lnTo>
                  <a:pt x="4888" y="6263"/>
                </a:lnTo>
                <a:lnTo>
                  <a:pt x="4889" y="6252"/>
                </a:lnTo>
                <a:lnTo>
                  <a:pt x="4888" y="6243"/>
                </a:lnTo>
                <a:lnTo>
                  <a:pt x="4886" y="6234"/>
                </a:lnTo>
                <a:lnTo>
                  <a:pt x="4881" y="6226"/>
                </a:lnTo>
                <a:lnTo>
                  <a:pt x="4876" y="6219"/>
                </a:lnTo>
                <a:lnTo>
                  <a:pt x="4869" y="6212"/>
                </a:lnTo>
                <a:lnTo>
                  <a:pt x="4861" y="6208"/>
                </a:lnTo>
                <a:lnTo>
                  <a:pt x="4852" y="6205"/>
                </a:lnTo>
                <a:lnTo>
                  <a:pt x="4841" y="6204"/>
                </a:lnTo>
                <a:close/>
                <a:moveTo>
                  <a:pt x="4363" y="6204"/>
                </a:moveTo>
                <a:lnTo>
                  <a:pt x="4353" y="6205"/>
                </a:lnTo>
                <a:lnTo>
                  <a:pt x="4343" y="6208"/>
                </a:lnTo>
                <a:lnTo>
                  <a:pt x="4335" y="6212"/>
                </a:lnTo>
                <a:lnTo>
                  <a:pt x="4328" y="6219"/>
                </a:lnTo>
                <a:lnTo>
                  <a:pt x="4323" y="6226"/>
                </a:lnTo>
                <a:lnTo>
                  <a:pt x="4318" y="6234"/>
                </a:lnTo>
                <a:lnTo>
                  <a:pt x="4315" y="6243"/>
                </a:lnTo>
                <a:lnTo>
                  <a:pt x="4315" y="6252"/>
                </a:lnTo>
                <a:lnTo>
                  <a:pt x="4315" y="6263"/>
                </a:lnTo>
                <a:lnTo>
                  <a:pt x="4318" y="6272"/>
                </a:lnTo>
                <a:lnTo>
                  <a:pt x="4323" y="6280"/>
                </a:lnTo>
                <a:lnTo>
                  <a:pt x="4328" y="6287"/>
                </a:lnTo>
                <a:lnTo>
                  <a:pt x="4335" y="6292"/>
                </a:lnTo>
                <a:lnTo>
                  <a:pt x="4343" y="6297"/>
                </a:lnTo>
                <a:lnTo>
                  <a:pt x="4353" y="6300"/>
                </a:lnTo>
                <a:lnTo>
                  <a:pt x="4363" y="6301"/>
                </a:lnTo>
                <a:lnTo>
                  <a:pt x="4372" y="6300"/>
                </a:lnTo>
                <a:lnTo>
                  <a:pt x="4381" y="6297"/>
                </a:lnTo>
                <a:lnTo>
                  <a:pt x="4389" y="6292"/>
                </a:lnTo>
                <a:lnTo>
                  <a:pt x="4397" y="6287"/>
                </a:lnTo>
                <a:lnTo>
                  <a:pt x="4402" y="6280"/>
                </a:lnTo>
                <a:lnTo>
                  <a:pt x="4407" y="6272"/>
                </a:lnTo>
                <a:lnTo>
                  <a:pt x="4410" y="6263"/>
                </a:lnTo>
                <a:lnTo>
                  <a:pt x="4411" y="6252"/>
                </a:lnTo>
                <a:lnTo>
                  <a:pt x="4410" y="6243"/>
                </a:lnTo>
                <a:lnTo>
                  <a:pt x="4407" y="6234"/>
                </a:lnTo>
                <a:lnTo>
                  <a:pt x="4402" y="6226"/>
                </a:lnTo>
                <a:lnTo>
                  <a:pt x="4397" y="6219"/>
                </a:lnTo>
                <a:lnTo>
                  <a:pt x="4389" y="6212"/>
                </a:lnTo>
                <a:lnTo>
                  <a:pt x="4381" y="6208"/>
                </a:lnTo>
                <a:lnTo>
                  <a:pt x="4372" y="6205"/>
                </a:lnTo>
                <a:lnTo>
                  <a:pt x="4363" y="6204"/>
                </a:lnTo>
                <a:close/>
                <a:moveTo>
                  <a:pt x="3883" y="6204"/>
                </a:moveTo>
                <a:lnTo>
                  <a:pt x="3873" y="6205"/>
                </a:lnTo>
                <a:lnTo>
                  <a:pt x="3864" y="6208"/>
                </a:lnTo>
                <a:lnTo>
                  <a:pt x="3856" y="6212"/>
                </a:lnTo>
                <a:lnTo>
                  <a:pt x="3848" y="6219"/>
                </a:lnTo>
                <a:lnTo>
                  <a:pt x="3843" y="6226"/>
                </a:lnTo>
                <a:lnTo>
                  <a:pt x="3838" y="6234"/>
                </a:lnTo>
                <a:lnTo>
                  <a:pt x="3836" y="6243"/>
                </a:lnTo>
                <a:lnTo>
                  <a:pt x="3835" y="6252"/>
                </a:lnTo>
                <a:lnTo>
                  <a:pt x="3836" y="6263"/>
                </a:lnTo>
                <a:lnTo>
                  <a:pt x="3838" y="6272"/>
                </a:lnTo>
                <a:lnTo>
                  <a:pt x="3843" y="6280"/>
                </a:lnTo>
                <a:lnTo>
                  <a:pt x="3848" y="6287"/>
                </a:lnTo>
                <a:lnTo>
                  <a:pt x="3856" y="6292"/>
                </a:lnTo>
                <a:lnTo>
                  <a:pt x="3864" y="6297"/>
                </a:lnTo>
                <a:lnTo>
                  <a:pt x="3873" y="6300"/>
                </a:lnTo>
                <a:lnTo>
                  <a:pt x="3883" y="6301"/>
                </a:lnTo>
                <a:lnTo>
                  <a:pt x="3892" y="6300"/>
                </a:lnTo>
                <a:lnTo>
                  <a:pt x="3902" y="6297"/>
                </a:lnTo>
                <a:lnTo>
                  <a:pt x="3910" y="6292"/>
                </a:lnTo>
                <a:lnTo>
                  <a:pt x="3917" y="6287"/>
                </a:lnTo>
                <a:lnTo>
                  <a:pt x="3923" y="6280"/>
                </a:lnTo>
                <a:lnTo>
                  <a:pt x="3927" y="6272"/>
                </a:lnTo>
                <a:lnTo>
                  <a:pt x="3930" y="6263"/>
                </a:lnTo>
                <a:lnTo>
                  <a:pt x="3931" y="6252"/>
                </a:lnTo>
                <a:lnTo>
                  <a:pt x="3930" y="6243"/>
                </a:lnTo>
                <a:lnTo>
                  <a:pt x="3927" y="6234"/>
                </a:lnTo>
                <a:lnTo>
                  <a:pt x="3923" y="6226"/>
                </a:lnTo>
                <a:lnTo>
                  <a:pt x="3917" y="6219"/>
                </a:lnTo>
                <a:lnTo>
                  <a:pt x="3910" y="6212"/>
                </a:lnTo>
                <a:lnTo>
                  <a:pt x="3902" y="6208"/>
                </a:lnTo>
                <a:lnTo>
                  <a:pt x="3892" y="6205"/>
                </a:lnTo>
                <a:lnTo>
                  <a:pt x="3883" y="6204"/>
                </a:lnTo>
                <a:close/>
                <a:moveTo>
                  <a:pt x="3404" y="6204"/>
                </a:moveTo>
                <a:lnTo>
                  <a:pt x="3394" y="6205"/>
                </a:lnTo>
                <a:lnTo>
                  <a:pt x="3385" y="6208"/>
                </a:lnTo>
                <a:lnTo>
                  <a:pt x="3377" y="6212"/>
                </a:lnTo>
                <a:lnTo>
                  <a:pt x="3370" y="6219"/>
                </a:lnTo>
                <a:lnTo>
                  <a:pt x="3364" y="6226"/>
                </a:lnTo>
                <a:lnTo>
                  <a:pt x="3360" y="6234"/>
                </a:lnTo>
                <a:lnTo>
                  <a:pt x="3357" y="6243"/>
                </a:lnTo>
                <a:lnTo>
                  <a:pt x="3356" y="6252"/>
                </a:lnTo>
                <a:lnTo>
                  <a:pt x="3357" y="6263"/>
                </a:lnTo>
                <a:lnTo>
                  <a:pt x="3360" y="6272"/>
                </a:lnTo>
                <a:lnTo>
                  <a:pt x="3364" y="6280"/>
                </a:lnTo>
                <a:lnTo>
                  <a:pt x="3370" y="6287"/>
                </a:lnTo>
                <a:lnTo>
                  <a:pt x="3377" y="6292"/>
                </a:lnTo>
                <a:lnTo>
                  <a:pt x="3385" y="6297"/>
                </a:lnTo>
                <a:lnTo>
                  <a:pt x="3394" y="6300"/>
                </a:lnTo>
                <a:lnTo>
                  <a:pt x="3404" y="6301"/>
                </a:lnTo>
                <a:lnTo>
                  <a:pt x="3413" y="6300"/>
                </a:lnTo>
                <a:lnTo>
                  <a:pt x="3422" y="6297"/>
                </a:lnTo>
                <a:lnTo>
                  <a:pt x="3430" y="6292"/>
                </a:lnTo>
                <a:lnTo>
                  <a:pt x="3438" y="6287"/>
                </a:lnTo>
                <a:lnTo>
                  <a:pt x="3444" y="6280"/>
                </a:lnTo>
                <a:lnTo>
                  <a:pt x="3448" y="6272"/>
                </a:lnTo>
                <a:lnTo>
                  <a:pt x="3451" y="6263"/>
                </a:lnTo>
                <a:lnTo>
                  <a:pt x="3452" y="6252"/>
                </a:lnTo>
                <a:lnTo>
                  <a:pt x="3451" y="6243"/>
                </a:lnTo>
                <a:lnTo>
                  <a:pt x="3448" y="6234"/>
                </a:lnTo>
                <a:lnTo>
                  <a:pt x="3444" y="6226"/>
                </a:lnTo>
                <a:lnTo>
                  <a:pt x="3438" y="6219"/>
                </a:lnTo>
                <a:lnTo>
                  <a:pt x="3430" y="6212"/>
                </a:lnTo>
                <a:lnTo>
                  <a:pt x="3422" y="6208"/>
                </a:lnTo>
                <a:lnTo>
                  <a:pt x="3413" y="6205"/>
                </a:lnTo>
                <a:lnTo>
                  <a:pt x="3404" y="6204"/>
                </a:lnTo>
                <a:close/>
                <a:moveTo>
                  <a:pt x="2924" y="6204"/>
                </a:moveTo>
                <a:lnTo>
                  <a:pt x="2915" y="6205"/>
                </a:lnTo>
                <a:lnTo>
                  <a:pt x="2906" y="6208"/>
                </a:lnTo>
                <a:lnTo>
                  <a:pt x="2898" y="6212"/>
                </a:lnTo>
                <a:lnTo>
                  <a:pt x="2890" y="6219"/>
                </a:lnTo>
                <a:lnTo>
                  <a:pt x="2884" y="6226"/>
                </a:lnTo>
                <a:lnTo>
                  <a:pt x="2880" y="6234"/>
                </a:lnTo>
                <a:lnTo>
                  <a:pt x="2877" y="6243"/>
                </a:lnTo>
                <a:lnTo>
                  <a:pt x="2876" y="6252"/>
                </a:lnTo>
                <a:lnTo>
                  <a:pt x="2877" y="6263"/>
                </a:lnTo>
                <a:lnTo>
                  <a:pt x="2880" y="6272"/>
                </a:lnTo>
                <a:lnTo>
                  <a:pt x="2884" y="6280"/>
                </a:lnTo>
                <a:lnTo>
                  <a:pt x="2890" y="6287"/>
                </a:lnTo>
                <a:lnTo>
                  <a:pt x="2898" y="6292"/>
                </a:lnTo>
                <a:lnTo>
                  <a:pt x="2906" y="6297"/>
                </a:lnTo>
                <a:lnTo>
                  <a:pt x="2915" y="6300"/>
                </a:lnTo>
                <a:lnTo>
                  <a:pt x="2924" y="6301"/>
                </a:lnTo>
                <a:lnTo>
                  <a:pt x="2933" y="6300"/>
                </a:lnTo>
                <a:lnTo>
                  <a:pt x="2943" y="6297"/>
                </a:lnTo>
                <a:lnTo>
                  <a:pt x="2951" y="6292"/>
                </a:lnTo>
                <a:lnTo>
                  <a:pt x="2958" y="6287"/>
                </a:lnTo>
                <a:lnTo>
                  <a:pt x="2964" y="6280"/>
                </a:lnTo>
                <a:lnTo>
                  <a:pt x="2968" y="6272"/>
                </a:lnTo>
                <a:lnTo>
                  <a:pt x="2971" y="6263"/>
                </a:lnTo>
                <a:lnTo>
                  <a:pt x="2972" y="6252"/>
                </a:lnTo>
                <a:lnTo>
                  <a:pt x="2971" y="6243"/>
                </a:lnTo>
                <a:lnTo>
                  <a:pt x="2968" y="6234"/>
                </a:lnTo>
                <a:lnTo>
                  <a:pt x="2964" y="6226"/>
                </a:lnTo>
                <a:lnTo>
                  <a:pt x="2958" y="6219"/>
                </a:lnTo>
                <a:lnTo>
                  <a:pt x="2951" y="6212"/>
                </a:lnTo>
                <a:lnTo>
                  <a:pt x="2943" y="6208"/>
                </a:lnTo>
                <a:lnTo>
                  <a:pt x="2933" y="6205"/>
                </a:lnTo>
                <a:lnTo>
                  <a:pt x="2924" y="6204"/>
                </a:lnTo>
                <a:close/>
                <a:moveTo>
                  <a:pt x="2445" y="6204"/>
                </a:moveTo>
                <a:lnTo>
                  <a:pt x="2435" y="6205"/>
                </a:lnTo>
                <a:lnTo>
                  <a:pt x="2426" y="6208"/>
                </a:lnTo>
                <a:lnTo>
                  <a:pt x="2418" y="6212"/>
                </a:lnTo>
                <a:lnTo>
                  <a:pt x="2411" y="6219"/>
                </a:lnTo>
                <a:lnTo>
                  <a:pt x="2405" y="6226"/>
                </a:lnTo>
                <a:lnTo>
                  <a:pt x="2401" y="6234"/>
                </a:lnTo>
                <a:lnTo>
                  <a:pt x="2398" y="6243"/>
                </a:lnTo>
                <a:lnTo>
                  <a:pt x="2397" y="6252"/>
                </a:lnTo>
                <a:lnTo>
                  <a:pt x="2398" y="6263"/>
                </a:lnTo>
                <a:lnTo>
                  <a:pt x="2401" y="6272"/>
                </a:lnTo>
                <a:lnTo>
                  <a:pt x="2405" y="6280"/>
                </a:lnTo>
                <a:lnTo>
                  <a:pt x="2411" y="6287"/>
                </a:lnTo>
                <a:lnTo>
                  <a:pt x="2418" y="6292"/>
                </a:lnTo>
                <a:lnTo>
                  <a:pt x="2426" y="6297"/>
                </a:lnTo>
                <a:lnTo>
                  <a:pt x="2435" y="6300"/>
                </a:lnTo>
                <a:lnTo>
                  <a:pt x="2445" y="6301"/>
                </a:lnTo>
                <a:lnTo>
                  <a:pt x="2455" y="6300"/>
                </a:lnTo>
                <a:lnTo>
                  <a:pt x="2463" y="6297"/>
                </a:lnTo>
                <a:lnTo>
                  <a:pt x="2471" y="6292"/>
                </a:lnTo>
                <a:lnTo>
                  <a:pt x="2479" y="6287"/>
                </a:lnTo>
                <a:lnTo>
                  <a:pt x="2485" y="6280"/>
                </a:lnTo>
                <a:lnTo>
                  <a:pt x="2489" y="6272"/>
                </a:lnTo>
                <a:lnTo>
                  <a:pt x="2492" y="6263"/>
                </a:lnTo>
                <a:lnTo>
                  <a:pt x="2493" y="6252"/>
                </a:lnTo>
                <a:lnTo>
                  <a:pt x="2492" y="6243"/>
                </a:lnTo>
                <a:lnTo>
                  <a:pt x="2489" y="6234"/>
                </a:lnTo>
                <a:lnTo>
                  <a:pt x="2485" y="6226"/>
                </a:lnTo>
                <a:lnTo>
                  <a:pt x="2479" y="6219"/>
                </a:lnTo>
                <a:lnTo>
                  <a:pt x="2471" y="6212"/>
                </a:lnTo>
                <a:lnTo>
                  <a:pt x="2463" y="6208"/>
                </a:lnTo>
                <a:lnTo>
                  <a:pt x="2455" y="6205"/>
                </a:lnTo>
                <a:lnTo>
                  <a:pt x="2445" y="6204"/>
                </a:lnTo>
                <a:close/>
                <a:moveTo>
                  <a:pt x="4841" y="5761"/>
                </a:moveTo>
                <a:lnTo>
                  <a:pt x="4832" y="5762"/>
                </a:lnTo>
                <a:lnTo>
                  <a:pt x="4823" y="5765"/>
                </a:lnTo>
                <a:lnTo>
                  <a:pt x="4815" y="5769"/>
                </a:lnTo>
                <a:lnTo>
                  <a:pt x="4807" y="5776"/>
                </a:lnTo>
                <a:lnTo>
                  <a:pt x="4801" y="5783"/>
                </a:lnTo>
                <a:lnTo>
                  <a:pt x="4797" y="5791"/>
                </a:lnTo>
                <a:lnTo>
                  <a:pt x="4794" y="5800"/>
                </a:lnTo>
                <a:lnTo>
                  <a:pt x="4793" y="5809"/>
                </a:lnTo>
                <a:lnTo>
                  <a:pt x="4794" y="5820"/>
                </a:lnTo>
                <a:lnTo>
                  <a:pt x="4797" y="5828"/>
                </a:lnTo>
                <a:lnTo>
                  <a:pt x="4801" y="5836"/>
                </a:lnTo>
                <a:lnTo>
                  <a:pt x="4807" y="5843"/>
                </a:lnTo>
                <a:lnTo>
                  <a:pt x="4815" y="5849"/>
                </a:lnTo>
                <a:lnTo>
                  <a:pt x="4823" y="5853"/>
                </a:lnTo>
                <a:lnTo>
                  <a:pt x="4832" y="5857"/>
                </a:lnTo>
                <a:lnTo>
                  <a:pt x="4841" y="5858"/>
                </a:lnTo>
                <a:lnTo>
                  <a:pt x="4852" y="5857"/>
                </a:lnTo>
                <a:lnTo>
                  <a:pt x="4861" y="5853"/>
                </a:lnTo>
                <a:lnTo>
                  <a:pt x="4869" y="5849"/>
                </a:lnTo>
                <a:lnTo>
                  <a:pt x="4876" y="5843"/>
                </a:lnTo>
                <a:lnTo>
                  <a:pt x="4881" y="5836"/>
                </a:lnTo>
                <a:lnTo>
                  <a:pt x="4886" y="5828"/>
                </a:lnTo>
                <a:lnTo>
                  <a:pt x="4888" y="5820"/>
                </a:lnTo>
                <a:lnTo>
                  <a:pt x="4889" y="5809"/>
                </a:lnTo>
                <a:lnTo>
                  <a:pt x="4888" y="5800"/>
                </a:lnTo>
                <a:lnTo>
                  <a:pt x="4886" y="5791"/>
                </a:lnTo>
                <a:lnTo>
                  <a:pt x="4881" y="5783"/>
                </a:lnTo>
                <a:lnTo>
                  <a:pt x="4876" y="5776"/>
                </a:lnTo>
                <a:lnTo>
                  <a:pt x="4869" y="5769"/>
                </a:lnTo>
                <a:lnTo>
                  <a:pt x="4861" y="5765"/>
                </a:lnTo>
                <a:lnTo>
                  <a:pt x="4852" y="5762"/>
                </a:lnTo>
                <a:lnTo>
                  <a:pt x="4841" y="5761"/>
                </a:lnTo>
                <a:close/>
                <a:moveTo>
                  <a:pt x="4363" y="5761"/>
                </a:moveTo>
                <a:lnTo>
                  <a:pt x="4353" y="5762"/>
                </a:lnTo>
                <a:lnTo>
                  <a:pt x="4343" y="5765"/>
                </a:lnTo>
                <a:lnTo>
                  <a:pt x="4335" y="5769"/>
                </a:lnTo>
                <a:lnTo>
                  <a:pt x="4328" y="5776"/>
                </a:lnTo>
                <a:lnTo>
                  <a:pt x="4323" y="5783"/>
                </a:lnTo>
                <a:lnTo>
                  <a:pt x="4318" y="5791"/>
                </a:lnTo>
                <a:lnTo>
                  <a:pt x="4315" y="5800"/>
                </a:lnTo>
                <a:lnTo>
                  <a:pt x="4315" y="5809"/>
                </a:lnTo>
                <a:lnTo>
                  <a:pt x="4315" y="5820"/>
                </a:lnTo>
                <a:lnTo>
                  <a:pt x="4318" y="5828"/>
                </a:lnTo>
                <a:lnTo>
                  <a:pt x="4323" y="5836"/>
                </a:lnTo>
                <a:lnTo>
                  <a:pt x="4328" y="5843"/>
                </a:lnTo>
                <a:lnTo>
                  <a:pt x="4335" y="5849"/>
                </a:lnTo>
                <a:lnTo>
                  <a:pt x="4343" y="5853"/>
                </a:lnTo>
                <a:lnTo>
                  <a:pt x="4353" y="5857"/>
                </a:lnTo>
                <a:lnTo>
                  <a:pt x="4363" y="5858"/>
                </a:lnTo>
                <a:lnTo>
                  <a:pt x="4372" y="5857"/>
                </a:lnTo>
                <a:lnTo>
                  <a:pt x="4381" y="5853"/>
                </a:lnTo>
                <a:lnTo>
                  <a:pt x="4389" y="5849"/>
                </a:lnTo>
                <a:lnTo>
                  <a:pt x="4397" y="5843"/>
                </a:lnTo>
                <a:lnTo>
                  <a:pt x="4402" y="5836"/>
                </a:lnTo>
                <a:lnTo>
                  <a:pt x="4407" y="5828"/>
                </a:lnTo>
                <a:lnTo>
                  <a:pt x="4410" y="5820"/>
                </a:lnTo>
                <a:lnTo>
                  <a:pt x="4411" y="5809"/>
                </a:lnTo>
                <a:lnTo>
                  <a:pt x="4410" y="5800"/>
                </a:lnTo>
                <a:lnTo>
                  <a:pt x="4407" y="5791"/>
                </a:lnTo>
                <a:lnTo>
                  <a:pt x="4402" y="5783"/>
                </a:lnTo>
                <a:lnTo>
                  <a:pt x="4397" y="5776"/>
                </a:lnTo>
                <a:lnTo>
                  <a:pt x="4389" y="5769"/>
                </a:lnTo>
                <a:lnTo>
                  <a:pt x="4381" y="5765"/>
                </a:lnTo>
                <a:lnTo>
                  <a:pt x="4372" y="5762"/>
                </a:lnTo>
                <a:lnTo>
                  <a:pt x="4363" y="5761"/>
                </a:lnTo>
                <a:close/>
                <a:moveTo>
                  <a:pt x="3883" y="5761"/>
                </a:moveTo>
                <a:lnTo>
                  <a:pt x="3873" y="5762"/>
                </a:lnTo>
                <a:lnTo>
                  <a:pt x="3864" y="5765"/>
                </a:lnTo>
                <a:lnTo>
                  <a:pt x="3856" y="5769"/>
                </a:lnTo>
                <a:lnTo>
                  <a:pt x="3848" y="5776"/>
                </a:lnTo>
                <a:lnTo>
                  <a:pt x="3843" y="5783"/>
                </a:lnTo>
                <a:lnTo>
                  <a:pt x="3838" y="5791"/>
                </a:lnTo>
                <a:lnTo>
                  <a:pt x="3836" y="5800"/>
                </a:lnTo>
                <a:lnTo>
                  <a:pt x="3835" y="5809"/>
                </a:lnTo>
                <a:lnTo>
                  <a:pt x="3836" y="5820"/>
                </a:lnTo>
                <a:lnTo>
                  <a:pt x="3838" y="5828"/>
                </a:lnTo>
                <a:lnTo>
                  <a:pt x="3843" y="5836"/>
                </a:lnTo>
                <a:lnTo>
                  <a:pt x="3848" y="5843"/>
                </a:lnTo>
                <a:lnTo>
                  <a:pt x="3856" y="5849"/>
                </a:lnTo>
                <a:lnTo>
                  <a:pt x="3864" y="5853"/>
                </a:lnTo>
                <a:lnTo>
                  <a:pt x="3873" y="5857"/>
                </a:lnTo>
                <a:lnTo>
                  <a:pt x="3883" y="5858"/>
                </a:lnTo>
                <a:lnTo>
                  <a:pt x="3892" y="5857"/>
                </a:lnTo>
                <a:lnTo>
                  <a:pt x="3902" y="5853"/>
                </a:lnTo>
                <a:lnTo>
                  <a:pt x="3910" y="5849"/>
                </a:lnTo>
                <a:lnTo>
                  <a:pt x="3917" y="5843"/>
                </a:lnTo>
                <a:lnTo>
                  <a:pt x="3923" y="5836"/>
                </a:lnTo>
                <a:lnTo>
                  <a:pt x="3927" y="5828"/>
                </a:lnTo>
                <a:lnTo>
                  <a:pt x="3930" y="5820"/>
                </a:lnTo>
                <a:lnTo>
                  <a:pt x="3931" y="5809"/>
                </a:lnTo>
                <a:lnTo>
                  <a:pt x="3930" y="5800"/>
                </a:lnTo>
                <a:lnTo>
                  <a:pt x="3927" y="5791"/>
                </a:lnTo>
                <a:lnTo>
                  <a:pt x="3923" y="5783"/>
                </a:lnTo>
                <a:lnTo>
                  <a:pt x="3917" y="5776"/>
                </a:lnTo>
                <a:lnTo>
                  <a:pt x="3910" y="5769"/>
                </a:lnTo>
                <a:lnTo>
                  <a:pt x="3902" y="5765"/>
                </a:lnTo>
                <a:lnTo>
                  <a:pt x="3892" y="5762"/>
                </a:lnTo>
                <a:lnTo>
                  <a:pt x="3883" y="5761"/>
                </a:lnTo>
                <a:close/>
                <a:moveTo>
                  <a:pt x="3404" y="5761"/>
                </a:moveTo>
                <a:lnTo>
                  <a:pt x="3394" y="5762"/>
                </a:lnTo>
                <a:lnTo>
                  <a:pt x="3385" y="5765"/>
                </a:lnTo>
                <a:lnTo>
                  <a:pt x="3377" y="5769"/>
                </a:lnTo>
                <a:lnTo>
                  <a:pt x="3370" y="5776"/>
                </a:lnTo>
                <a:lnTo>
                  <a:pt x="3364" y="5783"/>
                </a:lnTo>
                <a:lnTo>
                  <a:pt x="3360" y="5791"/>
                </a:lnTo>
                <a:lnTo>
                  <a:pt x="3357" y="5800"/>
                </a:lnTo>
                <a:lnTo>
                  <a:pt x="3356" y="5809"/>
                </a:lnTo>
                <a:lnTo>
                  <a:pt x="3357" y="5820"/>
                </a:lnTo>
                <a:lnTo>
                  <a:pt x="3360" y="5828"/>
                </a:lnTo>
                <a:lnTo>
                  <a:pt x="3364" y="5836"/>
                </a:lnTo>
                <a:lnTo>
                  <a:pt x="3370" y="5843"/>
                </a:lnTo>
                <a:lnTo>
                  <a:pt x="3377" y="5849"/>
                </a:lnTo>
                <a:lnTo>
                  <a:pt x="3385" y="5853"/>
                </a:lnTo>
                <a:lnTo>
                  <a:pt x="3394" y="5857"/>
                </a:lnTo>
                <a:lnTo>
                  <a:pt x="3404" y="5858"/>
                </a:lnTo>
                <a:lnTo>
                  <a:pt x="3413" y="5857"/>
                </a:lnTo>
                <a:lnTo>
                  <a:pt x="3422" y="5853"/>
                </a:lnTo>
                <a:lnTo>
                  <a:pt x="3430" y="5849"/>
                </a:lnTo>
                <a:lnTo>
                  <a:pt x="3438" y="5843"/>
                </a:lnTo>
                <a:lnTo>
                  <a:pt x="3444" y="5836"/>
                </a:lnTo>
                <a:lnTo>
                  <a:pt x="3448" y="5828"/>
                </a:lnTo>
                <a:lnTo>
                  <a:pt x="3451" y="5820"/>
                </a:lnTo>
                <a:lnTo>
                  <a:pt x="3452" y="5809"/>
                </a:lnTo>
                <a:lnTo>
                  <a:pt x="3451" y="5800"/>
                </a:lnTo>
                <a:lnTo>
                  <a:pt x="3448" y="5791"/>
                </a:lnTo>
                <a:lnTo>
                  <a:pt x="3444" y="5783"/>
                </a:lnTo>
                <a:lnTo>
                  <a:pt x="3438" y="5776"/>
                </a:lnTo>
                <a:lnTo>
                  <a:pt x="3430" y="5769"/>
                </a:lnTo>
                <a:lnTo>
                  <a:pt x="3422" y="5765"/>
                </a:lnTo>
                <a:lnTo>
                  <a:pt x="3413" y="5762"/>
                </a:lnTo>
                <a:lnTo>
                  <a:pt x="3404" y="5761"/>
                </a:lnTo>
                <a:close/>
                <a:moveTo>
                  <a:pt x="2924" y="5761"/>
                </a:moveTo>
                <a:lnTo>
                  <a:pt x="2915" y="5762"/>
                </a:lnTo>
                <a:lnTo>
                  <a:pt x="2906" y="5765"/>
                </a:lnTo>
                <a:lnTo>
                  <a:pt x="2898" y="5769"/>
                </a:lnTo>
                <a:lnTo>
                  <a:pt x="2890" y="5776"/>
                </a:lnTo>
                <a:lnTo>
                  <a:pt x="2884" y="5783"/>
                </a:lnTo>
                <a:lnTo>
                  <a:pt x="2880" y="5791"/>
                </a:lnTo>
                <a:lnTo>
                  <a:pt x="2877" y="5800"/>
                </a:lnTo>
                <a:lnTo>
                  <a:pt x="2876" y="5809"/>
                </a:lnTo>
                <a:lnTo>
                  <a:pt x="2877" y="5820"/>
                </a:lnTo>
                <a:lnTo>
                  <a:pt x="2880" y="5828"/>
                </a:lnTo>
                <a:lnTo>
                  <a:pt x="2884" y="5836"/>
                </a:lnTo>
                <a:lnTo>
                  <a:pt x="2890" y="5843"/>
                </a:lnTo>
                <a:lnTo>
                  <a:pt x="2898" y="5849"/>
                </a:lnTo>
                <a:lnTo>
                  <a:pt x="2906" y="5853"/>
                </a:lnTo>
                <a:lnTo>
                  <a:pt x="2915" y="5857"/>
                </a:lnTo>
                <a:lnTo>
                  <a:pt x="2924" y="5858"/>
                </a:lnTo>
                <a:lnTo>
                  <a:pt x="2933" y="5857"/>
                </a:lnTo>
                <a:lnTo>
                  <a:pt x="2943" y="5853"/>
                </a:lnTo>
                <a:lnTo>
                  <a:pt x="2951" y="5849"/>
                </a:lnTo>
                <a:lnTo>
                  <a:pt x="2958" y="5843"/>
                </a:lnTo>
                <a:lnTo>
                  <a:pt x="2964" y="5836"/>
                </a:lnTo>
                <a:lnTo>
                  <a:pt x="2968" y="5828"/>
                </a:lnTo>
                <a:lnTo>
                  <a:pt x="2971" y="5820"/>
                </a:lnTo>
                <a:lnTo>
                  <a:pt x="2972" y="5809"/>
                </a:lnTo>
                <a:lnTo>
                  <a:pt x="2971" y="5800"/>
                </a:lnTo>
                <a:lnTo>
                  <a:pt x="2968" y="5791"/>
                </a:lnTo>
                <a:lnTo>
                  <a:pt x="2964" y="5783"/>
                </a:lnTo>
                <a:lnTo>
                  <a:pt x="2958" y="5776"/>
                </a:lnTo>
                <a:lnTo>
                  <a:pt x="2951" y="5769"/>
                </a:lnTo>
                <a:lnTo>
                  <a:pt x="2943" y="5765"/>
                </a:lnTo>
                <a:lnTo>
                  <a:pt x="2933" y="5762"/>
                </a:lnTo>
                <a:lnTo>
                  <a:pt x="2924" y="5761"/>
                </a:lnTo>
                <a:close/>
                <a:moveTo>
                  <a:pt x="2445" y="5761"/>
                </a:moveTo>
                <a:lnTo>
                  <a:pt x="2435" y="5762"/>
                </a:lnTo>
                <a:lnTo>
                  <a:pt x="2426" y="5765"/>
                </a:lnTo>
                <a:lnTo>
                  <a:pt x="2418" y="5769"/>
                </a:lnTo>
                <a:lnTo>
                  <a:pt x="2411" y="5776"/>
                </a:lnTo>
                <a:lnTo>
                  <a:pt x="2405" y="5783"/>
                </a:lnTo>
                <a:lnTo>
                  <a:pt x="2401" y="5791"/>
                </a:lnTo>
                <a:lnTo>
                  <a:pt x="2398" y="5800"/>
                </a:lnTo>
                <a:lnTo>
                  <a:pt x="2397" y="5809"/>
                </a:lnTo>
                <a:lnTo>
                  <a:pt x="2398" y="5820"/>
                </a:lnTo>
                <a:lnTo>
                  <a:pt x="2401" y="5828"/>
                </a:lnTo>
                <a:lnTo>
                  <a:pt x="2405" y="5836"/>
                </a:lnTo>
                <a:lnTo>
                  <a:pt x="2411" y="5843"/>
                </a:lnTo>
                <a:lnTo>
                  <a:pt x="2418" y="5849"/>
                </a:lnTo>
                <a:lnTo>
                  <a:pt x="2426" y="5853"/>
                </a:lnTo>
                <a:lnTo>
                  <a:pt x="2435" y="5857"/>
                </a:lnTo>
                <a:lnTo>
                  <a:pt x="2445" y="5858"/>
                </a:lnTo>
                <a:lnTo>
                  <a:pt x="2455" y="5857"/>
                </a:lnTo>
                <a:lnTo>
                  <a:pt x="2463" y="5853"/>
                </a:lnTo>
                <a:lnTo>
                  <a:pt x="2471" y="5849"/>
                </a:lnTo>
                <a:lnTo>
                  <a:pt x="2479" y="5843"/>
                </a:lnTo>
                <a:lnTo>
                  <a:pt x="2485" y="5836"/>
                </a:lnTo>
                <a:lnTo>
                  <a:pt x="2489" y="5828"/>
                </a:lnTo>
                <a:lnTo>
                  <a:pt x="2492" y="5820"/>
                </a:lnTo>
                <a:lnTo>
                  <a:pt x="2493" y="5809"/>
                </a:lnTo>
                <a:lnTo>
                  <a:pt x="2492" y="5800"/>
                </a:lnTo>
                <a:lnTo>
                  <a:pt x="2489" y="5791"/>
                </a:lnTo>
                <a:lnTo>
                  <a:pt x="2485" y="5783"/>
                </a:lnTo>
                <a:lnTo>
                  <a:pt x="2479" y="5776"/>
                </a:lnTo>
                <a:lnTo>
                  <a:pt x="2471" y="5769"/>
                </a:lnTo>
                <a:lnTo>
                  <a:pt x="2463" y="5765"/>
                </a:lnTo>
                <a:lnTo>
                  <a:pt x="2455" y="5762"/>
                </a:lnTo>
                <a:lnTo>
                  <a:pt x="2445" y="5761"/>
                </a:lnTo>
                <a:close/>
                <a:moveTo>
                  <a:pt x="4841" y="5318"/>
                </a:moveTo>
                <a:lnTo>
                  <a:pt x="4832" y="5319"/>
                </a:lnTo>
                <a:lnTo>
                  <a:pt x="4823" y="5322"/>
                </a:lnTo>
                <a:lnTo>
                  <a:pt x="4815" y="5326"/>
                </a:lnTo>
                <a:lnTo>
                  <a:pt x="4807" y="5332"/>
                </a:lnTo>
                <a:lnTo>
                  <a:pt x="4801" y="5340"/>
                </a:lnTo>
                <a:lnTo>
                  <a:pt x="4797" y="5348"/>
                </a:lnTo>
                <a:lnTo>
                  <a:pt x="4794" y="5356"/>
                </a:lnTo>
                <a:lnTo>
                  <a:pt x="4793" y="5366"/>
                </a:lnTo>
                <a:lnTo>
                  <a:pt x="4794" y="5376"/>
                </a:lnTo>
                <a:lnTo>
                  <a:pt x="4797" y="5385"/>
                </a:lnTo>
                <a:lnTo>
                  <a:pt x="4801" y="5393"/>
                </a:lnTo>
                <a:lnTo>
                  <a:pt x="4807" y="5400"/>
                </a:lnTo>
                <a:lnTo>
                  <a:pt x="4815" y="5406"/>
                </a:lnTo>
                <a:lnTo>
                  <a:pt x="4823" y="5410"/>
                </a:lnTo>
                <a:lnTo>
                  <a:pt x="4832" y="5414"/>
                </a:lnTo>
                <a:lnTo>
                  <a:pt x="4841" y="5415"/>
                </a:lnTo>
                <a:lnTo>
                  <a:pt x="4852" y="5414"/>
                </a:lnTo>
                <a:lnTo>
                  <a:pt x="4861" y="5410"/>
                </a:lnTo>
                <a:lnTo>
                  <a:pt x="4869" y="5406"/>
                </a:lnTo>
                <a:lnTo>
                  <a:pt x="4876" y="5400"/>
                </a:lnTo>
                <a:lnTo>
                  <a:pt x="4881" y="5393"/>
                </a:lnTo>
                <a:lnTo>
                  <a:pt x="4886" y="5385"/>
                </a:lnTo>
                <a:lnTo>
                  <a:pt x="4888" y="5376"/>
                </a:lnTo>
                <a:lnTo>
                  <a:pt x="4889" y="5366"/>
                </a:lnTo>
                <a:lnTo>
                  <a:pt x="4888" y="5356"/>
                </a:lnTo>
                <a:lnTo>
                  <a:pt x="4886" y="5348"/>
                </a:lnTo>
                <a:lnTo>
                  <a:pt x="4881" y="5340"/>
                </a:lnTo>
                <a:lnTo>
                  <a:pt x="4876" y="5332"/>
                </a:lnTo>
                <a:lnTo>
                  <a:pt x="4869" y="5326"/>
                </a:lnTo>
                <a:lnTo>
                  <a:pt x="4861" y="5322"/>
                </a:lnTo>
                <a:lnTo>
                  <a:pt x="4852" y="5319"/>
                </a:lnTo>
                <a:lnTo>
                  <a:pt x="4841" y="5318"/>
                </a:lnTo>
                <a:close/>
                <a:moveTo>
                  <a:pt x="4363" y="5318"/>
                </a:moveTo>
                <a:lnTo>
                  <a:pt x="4353" y="5319"/>
                </a:lnTo>
                <a:lnTo>
                  <a:pt x="4343" y="5322"/>
                </a:lnTo>
                <a:lnTo>
                  <a:pt x="4335" y="5326"/>
                </a:lnTo>
                <a:lnTo>
                  <a:pt x="4328" y="5332"/>
                </a:lnTo>
                <a:lnTo>
                  <a:pt x="4323" y="5340"/>
                </a:lnTo>
                <a:lnTo>
                  <a:pt x="4318" y="5348"/>
                </a:lnTo>
                <a:lnTo>
                  <a:pt x="4315" y="5356"/>
                </a:lnTo>
                <a:lnTo>
                  <a:pt x="4315" y="5366"/>
                </a:lnTo>
                <a:lnTo>
                  <a:pt x="4315" y="5376"/>
                </a:lnTo>
                <a:lnTo>
                  <a:pt x="4318" y="5385"/>
                </a:lnTo>
                <a:lnTo>
                  <a:pt x="4323" y="5393"/>
                </a:lnTo>
                <a:lnTo>
                  <a:pt x="4328" y="5400"/>
                </a:lnTo>
                <a:lnTo>
                  <a:pt x="4335" y="5406"/>
                </a:lnTo>
                <a:lnTo>
                  <a:pt x="4343" y="5410"/>
                </a:lnTo>
                <a:lnTo>
                  <a:pt x="4353" y="5414"/>
                </a:lnTo>
                <a:lnTo>
                  <a:pt x="4363" y="5415"/>
                </a:lnTo>
                <a:lnTo>
                  <a:pt x="4372" y="5414"/>
                </a:lnTo>
                <a:lnTo>
                  <a:pt x="4381" y="5410"/>
                </a:lnTo>
                <a:lnTo>
                  <a:pt x="4389" y="5406"/>
                </a:lnTo>
                <a:lnTo>
                  <a:pt x="4397" y="5400"/>
                </a:lnTo>
                <a:lnTo>
                  <a:pt x="4402" y="5393"/>
                </a:lnTo>
                <a:lnTo>
                  <a:pt x="4407" y="5385"/>
                </a:lnTo>
                <a:lnTo>
                  <a:pt x="4410" y="5376"/>
                </a:lnTo>
                <a:lnTo>
                  <a:pt x="4411" y="5366"/>
                </a:lnTo>
                <a:lnTo>
                  <a:pt x="4410" y="5356"/>
                </a:lnTo>
                <a:lnTo>
                  <a:pt x="4407" y="5348"/>
                </a:lnTo>
                <a:lnTo>
                  <a:pt x="4402" y="5340"/>
                </a:lnTo>
                <a:lnTo>
                  <a:pt x="4397" y="5332"/>
                </a:lnTo>
                <a:lnTo>
                  <a:pt x="4389" y="5326"/>
                </a:lnTo>
                <a:lnTo>
                  <a:pt x="4381" y="5322"/>
                </a:lnTo>
                <a:lnTo>
                  <a:pt x="4372" y="5319"/>
                </a:lnTo>
                <a:lnTo>
                  <a:pt x="4363" y="5318"/>
                </a:lnTo>
                <a:close/>
                <a:moveTo>
                  <a:pt x="3883" y="5318"/>
                </a:moveTo>
                <a:lnTo>
                  <a:pt x="3873" y="5319"/>
                </a:lnTo>
                <a:lnTo>
                  <a:pt x="3864" y="5322"/>
                </a:lnTo>
                <a:lnTo>
                  <a:pt x="3856" y="5326"/>
                </a:lnTo>
                <a:lnTo>
                  <a:pt x="3848" y="5332"/>
                </a:lnTo>
                <a:lnTo>
                  <a:pt x="3843" y="5340"/>
                </a:lnTo>
                <a:lnTo>
                  <a:pt x="3838" y="5348"/>
                </a:lnTo>
                <a:lnTo>
                  <a:pt x="3836" y="5356"/>
                </a:lnTo>
                <a:lnTo>
                  <a:pt x="3835" y="5366"/>
                </a:lnTo>
                <a:lnTo>
                  <a:pt x="3836" y="5376"/>
                </a:lnTo>
                <a:lnTo>
                  <a:pt x="3838" y="5385"/>
                </a:lnTo>
                <a:lnTo>
                  <a:pt x="3843" y="5393"/>
                </a:lnTo>
                <a:lnTo>
                  <a:pt x="3848" y="5400"/>
                </a:lnTo>
                <a:lnTo>
                  <a:pt x="3856" y="5406"/>
                </a:lnTo>
                <a:lnTo>
                  <a:pt x="3864" y="5410"/>
                </a:lnTo>
                <a:lnTo>
                  <a:pt x="3873" y="5414"/>
                </a:lnTo>
                <a:lnTo>
                  <a:pt x="3883" y="5415"/>
                </a:lnTo>
                <a:lnTo>
                  <a:pt x="3892" y="5414"/>
                </a:lnTo>
                <a:lnTo>
                  <a:pt x="3902" y="5410"/>
                </a:lnTo>
                <a:lnTo>
                  <a:pt x="3910" y="5406"/>
                </a:lnTo>
                <a:lnTo>
                  <a:pt x="3917" y="5400"/>
                </a:lnTo>
                <a:lnTo>
                  <a:pt x="3923" y="5393"/>
                </a:lnTo>
                <a:lnTo>
                  <a:pt x="3927" y="5385"/>
                </a:lnTo>
                <a:lnTo>
                  <a:pt x="3930" y="5376"/>
                </a:lnTo>
                <a:lnTo>
                  <a:pt x="3931" y="5366"/>
                </a:lnTo>
                <a:lnTo>
                  <a:pt x="3930" y="5356"/>
                </a:lnTo>
                <a:lnTo>
                  <a:pt x="3927" y="5348"/>
                </a:lnTo>
                <a:lnTo>
                  <a:pt x="3923" y="5340"/>
                </a:lnTo>
                <a:lnTo>
                  <a:pt x="3917" y="5332"/>
                </a:lnTo>
                <a:lnTo>
                  <a:pt x="3910" y="5326"/>
                </a:lnTo>
                <a:lnTo>
                  <a:pt x="3902" y="5322"/>
                </a:lnTo>
                <a:lnTo>
                  <a:pt x="3892" y="5319"/>
                </a:lnTo>
                <a:lnTo>
                  <a:pt x="3883" y="5318"/>
                </a:lnTo>
                <a:close/>
                <a:moveTo>
                  <a:pt x="3404" y="5318"/>
                </a:moveTo>
                <a:lnTo>
                  <a:pt x="3394" y="5319"/>
                </a:lnTo>
                <a:lnTo>
                  <a:pt x="3385" y="5322"/>
                </a:lnTo>
                <a:lnTo>
                  <a:pt x="3377" y="5326"/>
                </a:lnTo>
                <a:lnTo>
                  <a:pt x="3370" y="5332"/>
                </a:lnTo>
                <a:lnTo>
                  <a:pt x="3364" y="5340"/>
                </a:lnTo>
                <a:lnTo>
                  <a:pt x="3360" y="5348"/>
                </a:lnTo>
                <a:lnTo>
                  <a:pt x="3357" y="5356"/>
                </a:lnTo>
                <a:lnTo>
                  <a:pt x="3356" y="5366"/>
                </a:lnTo>
                <a:lnTo>
                  <a:pt x="3357" y="5376"/>
                </a:lnTo>
                <a:lnTo>
                  <a:pt x="3360" y="5385"/>
                </a:lnTo>
                <a:lnTo>
                  <a:pt x="3364" y="5393"/>
                </a:lnTo>
                <a:lnTo>
                  <a:pt x="3370" y="5400"/>
                </a:lnTo>
                <a:lnTo>
                  <a:pt x="3377" y="5406"/>
                </a:lnTo>
                <a:lnTo>
                  <a:pt x="3385" y="5410"/>
                </a:lnTo>
                <a:lnTo>
                  <a:pt x="3394" y="5414"/>
                </a:lnTo>
                <a:lnTo>
                  <a:pt x="3404" y="5415"/>
                </a:lnTo>
                <a:lnTo>
                  <a:pt x="3413" y="5414"/>
                </a:lnTo>
                <a:lnTo>
                  <a:pt x="3422" y="5410"/>
                </a:lnTo>
                <a:lnTo>
                  <a:pt x="3430" y="5406"/>
                </a:lnTo>
                <a:lnTo>
                  <a:pt x="3438" y="5400"/>
                </a:lnTo>
                <a:lnTo>
                  <a:pt x="3444" y="5393"/>
                </a:lnTo>
                <a:lnTo>
                  <a:pt x="3448" y="5385"/>
                </a:lnTo>
                <a:lnTo>
                  <a:pt x="3451" y="5376"/>
                </a:lnTo>
                <a:lnTo>
                  <a:pt x="3452" y="5366"/>
                </a:lnTo>
                <a:lnTo>
                  <a:pt x="3451" y="5356"/>
                </a:lnTo>
                <a:lnTo>
                  <a:pt x="3448" y="5348"/>
                </a:lnTo>
                <a:lnTo>
                  <a:pt x="3444" y="5340"/>
                </a:lnTo>
                <a:lnTo>
                  <a:pt x="3438" y="5332"/>
                </a:lnTo>
                <a:lnTo>
                  <a:pt x="3430" y="5326"/>
                </a:lnTo>
                <a:lnTo>
                  <a:pt x="3422" y="5322"/>
                </a:lnTo>
                <a:lnTo>
                  <a:pt x="3413" y="5319"/>
                </a:lnTo>
                <a:lnTo>
                  <a:pt x="3404" y="5318"/>
                </a:lnTo>
                <a:close/>
                <a:moveTo>
                  <a:pt x="2924" y="5318"/>
                </a:moveTo>
                <a:lnTo>
                  <a:pt x="2915" y="5319"/>
                </a:lnTo>
                <a:lnTo>
                  <a:pt x="2906" y="5322"/>
                </a:lnTo>
                <a:lnTo>
                  <a:pt x="2898" y="5326"/>
                </a:lnTo>
                <a:lnTo>
                  <a:pt x="2890" y="5332"/>
                </a:lnTo>
                <a:lnTo>
                  <a:pt x="2884" y="5340"/>
                </a:lnTo>
                <a:lnTo>
                  <a:pt x="2880" y="5348"/>
                </a:lnTo>
                <a:lnTo>
                  <a:pt x="2877" y="5356"/>
                </a:lnTo>
                <a:lnTo>
                  <a:pt x="2876" y="5366"/>
                </a:lnTo>
                <a:lnTo>
                  <a:pt x="2877" y="5376"/>
                </a:lnTo>
                <a:lnTo>
                  <a:pt x="2880" y="5385"/>
                </a:lnTo>
                <a:lnTo>
                  <a:pt x="2884" y="5393"/>
                </a:lnTo>
                <a:lnTo>
                  <a:pt x="2890" y="5400"/>
                </a:lnTo>
                <a:lnTo>
                  <a:pt x="2898" y="5406"/>
                </a:lnTo>
                <a:lnTo>
                  <a:pt x="2906" y="5410"/>
                </a:lnTo>
                <a:lnTo>
                  <a:pt x="2915" y="5414"/>
                </a:lnTo>
                <a:lnTo>
                  <a:pt x="2924" y="5415"/>
                </a:lnTo>
                <a:lnTo>
                  <a:pt x="2933" y="5414"/>
                </a:lnTo>
                <a:lnTo>
                  <a:pt x="2943" y="5410"/>
                </a:lnTo>
                <a:lnTo>
                  <a:pt x="2951" y="5406"/>
                </a:lnTo>
                <a:lnTo>
                  <a:pt x="2958" y="5400"/>
                </a:lnTo>
                <a:lnTo>
                  <a:pt x="2964" y="5393"/>
                </a:lnTo>
                <a:lnTo>
                  <a:pt x="2968" y="5385"/>
                </a:lnTo>
                <a:lnTo>
                  <a:pt x="2971" y="5376"/>
                </a:lnTo>
                <a:lnTo>
                  <a:pt x="2972" y="5366"/>
                </a:lnTo>
                <a:lnTo>
                  <a:pt x="2971" y="5356"/>
                </a:lnTo>
                <a:lnTo>
                  <a:pt x="2968" y="5348"/>
                </a:lnTo>
                <a:lnTo>
                  <a:pt x="2964" y="5340"/>
                </a:lnTo>
                <a:lnTo>
                  <a:pt x="2958" y="5332"/>
                </a:lnTo>
                <a:lnTo>
                  <a:pt x="2951" y="5326"/>
                </a:lnTo>
                <a:lnTo>
                  <a:pt x="2943" y="5322"/>
                </a:lnTo>
                <a:lnTo>
                  <a:pt x="2933" y="5319"/>
                </a:lnTo>
                <a:lnTo>
                  <a:pt x="2924" y="5318"/>
                </a:lnTo>
                <a:close/>
                <a:moveTo>
                  <a:pt x="2445" y="5318"/>
                </a:moveTo>
                <a:lnTo>
                  <a:pt x="2435" y="5319"/>
                </a:lnTo>
                <a:lnTo>
                  <a:pt x="2426" y="5322"/>
                </a:lnTo>
                <a:lnTo>
                  <a:pt x="2418" y="5326"/>
                </a:lnTo>
                <a:lnTo>
                  <a:pt x="2411" y="5332"/>
                </a:lnTo>
                <a:lnTo>
                  <a:pt x="2405" y="5340"/>
                </a:lnTo>
                <a:lnTo>
                  <a:pt x="2401" y="5348"/>
                </a:lnTo>
                <a:lnTo>
                  <a:pt x="2398" y="5356"/>
                </a:lnTo>
                <a:lnTo>
                  <a:pt x="2397" y="5366"/>
                </a:lnTo>
                <a:lnTo>
                  <a:pt x="2398" y="5376"/>
                </a:lnTo>
                <a:lnTo>
                  <a:pt x="2401" y="5385"/>
                </a:lnTo>
                <a:lnTo>
                  <a:pt x="2405" y="5393"/>
                </a:lnTo>
                <a:lnTo>
                  <a:pt x="2411" y="5400"/>
                </a:lnTo>
                <a:lnTo>
                  <a:pt x="2418" y="5406"/>
                </a:lnTo>
                <a:lnTo>
                  <a:pt x="2426" y="5410"/>
                </a:lnTo>
                <a:lnTo>
                  <a:pt x="2435" y="5414"/>
                </a:lnTo>
                <a:lnTo>
                  <a:pt x="2445" y="5415"/>
                </a:lnTo>
                <a:lnTo>
                  <a:pt x="2455" y="5414"/>
                </a:lnTo>
                <a:lnTo>
                  <a:pt x="2463" y="5410"/>
                </a:lnTo>
                <a:lnTo>
                  <a:pt x="2471" y="5406"/>
                </a:lnTo>
                <a:lnTo>
                  <a:pt x="2479" y="5400"/>
                </a:lnTo>
                <a:lnTo>
                  <a:pt x="2485" y="5393"/>
                </a:lnTo>
                <a:lnTo>
                  <a:pt x="2489" y="5385"/>
                </a:lnTo>
                <a:lnTo>
                  <a:pt x="2492" y="5376"/>
                </a:lnTo>
                <a:lnTo>
                  <a:pt x="2493" y="5366"/>
                </a:lnTo>
                <a:lnTo>
                  <a:pt x="2492" y="5356"/>
                </a:lnTo>
                <a:lnTo>
                  <a:pt x="2489" y="5348"/>
                </a:lnTo>
                <a:lnTo>
                  <a:pt x="2485" y="5340"/>
                </a:lnTo>
                <a:lnTo>
                  <a:pt x="2479" y="5332"/>
                </a:lnTo>
                <a:lnTo>
                  <a:pt x="2471" y="5326"/>
                </a:lnTo>
                <a:lnTo>
                  <a:pt x="2463" y="5322"/>
                </a:lnTo>
                <a:lnTo>
                  <a:pt x="2455" y="5319"/>
                </a:lnTo>
                <a:lnTo>
                  <a:pt x="2445" y="5318"/>
                </a:lnTo>
                <a:close/>
                <a:moveTo>
                  <a:pt x="4841" y="4875"/>
                </a:moveTo>
                <a:lnTo>
                  <a:pt x="4832" y="4876"/>
                </a:lnTo>
                <a:lnTo>
                  <a:pt x="4823" y="4878"/>
                </a:lnTo>
                <a:lnTo>
                  <a:pt x="4815" y="4883"/>
                </a:lnTo>
                <a:lnTo>
                  <a:pt x="4807" y="4889"/>
                </a:lnTo>
                <a:lnTo>
                  <a:pt x="4801" y="4897"/>
                </a:lnTo>
                <a:lnTo>
                  <a:pt x="4797" y="4904"/>
                </a:lnTo>
                <a:lnTo>
                  <a:pt x="4794" y="4913"/>
                </a:lnTo>
                <a:lnTo>
                  <a:pt x="4793" y="4923"/>
                </a:lnTo>
                <a:lnTo>
                  <a:pt x="4794" y="4933"/>
                </a:lnTo>
                <a:lnTo>
                  <a:pt x="4797" y="4942"/>
                </a:lnTo>
                <a:lnTo>
                  <a:pt x="4801" y="4950"/>
                </a:lnTo>
                <a:lnTo>
                  <a:pt x="4807" y="4957"/>
                </a:lnTo>
                <a:lnTo>
                  <a:pt x="4815" y="4963"/>
                </a:lnTo>
                <a:lnTo>
                  <a:pt x="4823" y="4967"/>
                </a:lnTo>
                <a:lnTo>
                  <a:pt x="4832" y="4970"/>
                </a:lnTo>
                <a:lnTo>
                  <a:pt x="4841" y="4972"/>
                </a:lnTo>
                <a:lnTo>
                  <a:pt x="4852" y="4970"/>
                </a:lnTo>
                <a:lnTo>
                  <a:pt x="4861" y="4967"/>
                </a:lnTo>
                <a:lnTo>
                  <a:pt x="4869" y="4963"/>
                </a:lnTo>
                <a:lnTo>
                  <a:pt x="4876" y="4957"/>
                </a:lnTo>
                <a:lnTo>
                  <a:pt x="4881" y="4950"/>
                </a:lnTo>
                <a:lnTo>
                  <a:pt x="4886" y="4942"/>
                </a:lnTo>
                <a:lnTo>
                  <a:pt x="4888" y="4933"/>
                </a:lnTo>
                <a:lnTo>
                  <a:pt x="4889" y="4923"/>
                </a:lnTo>
                <a:lnTo>
                  <a:pt x="4888" y="4913"/>
                </a:lnTo>
                <a:lnTo>
                  <a:pt x="4886" y="4904"/>
                </a:lnTo>
                <a:lnTo>
                  <a:pt x="4881" y="4897"/>
                </a:lnTo>
                <a:lnTo>
                  <a:pt x="4876" y="4889"/>
                </a:lnTo>
                <a:lnTo>
                  <a:pt x="4869" y="4883"/>
                </a:lnTo>
                <a:lnTo>
                  <a:pt x="4861" y="4878"/>
                </a:lnTo>
                <a:lnTo>
                  <a:pt x="4852" y="4876"/>
                </a:lnTo>
                <a:lnTo>
                  <a:pt x="4841" y="4875"/>
                </a:lnTo>
                <a:close/>
                <a:moveTo>
                  <a:pt x="4363" y="4875"/>
                </a:moveTo>
                <a:lnTo>
                  <a:pt x="4353" y="4876"/>
                </a:lnTo>
                <a:lnTo>
                  <a:pt x="4343" y="4878"/>
                </a:lnTo>
                <a:lnTo>
                  <a:pt x="4335" y="4883"/>
                </a:lnTo>
                <a:lnTo>
                  <a:pt x="4328" y="4889"/>
                </a:lnTo>
                <a:lnTo>
                  <a:pt x="4323" y="4897"/>
                </a:lnTo>
                <a:lnTo>
                  <a:pt x="4318" y="4904"/>
                </a:lnTo>
                <a:lnTo>
                  <a:pt x="4315" y="4913"/>
                </a:lnTo>
                <a:lnTo>
                  <a:pt x="4315" y="4923"/>
                </a:lnTo>
                <a:lnTo>
                  <a:pt x="4315" y="4933"/>
                </a:lnTo>
                <a:lnTo>
                  <a:pt x="4318" y="4942"/>
                </a:lnTo>
                <a:lnTo>
                  <a:pt x="4323" y="4950"/>
                </a:lnTo>
                <a:lnTo>
                  <a:pt x="4328" y="4957"/>
                </a:lnTo>
                <a:lnTo>
                  <a:pt x="4335" y="4963"/>
                </a:lnTo>
                <a:lnTo>
                  <a:pt x="4343" y="4967"/>
                </a:lnTo>
                <a:lnTo>
                  <a:pt x="4353" y="4970"/>
                </a:lnTo>
                <a:lnTo>
                  <a:pt x="4363" y="4972"/>
                </a:lnTo>
                <a:lnTo>
                  <a:pt x="4372" y="4970"/>
                </a:lnTo>
                <a:lnTo>
                  <a:pt x="4381" y="4967"/>
                </a:lnTo>
                <a:lnTo>
                  <a:pt x="4389" y="4963"/>
                </a:lnTo>
                <a:lnTo>
                  <a:pt x="4397" y="4957"/>
                </a:lnTo>
                <a:lnTo>
                  <a:pt x="4402" y="4950"/>
                </a:lnTo>
                <a:lnTo>
                  <a:pt x="4407" y="4942"/>
                </a:lnTo>
                <a:lnTo>
                  <a:pt x="4410" y="4933"/>
                </a:lnTo>
                <a:lnTo>
                  <a:pt x="4411" y="4923"/>
                </a:lnTo>
                <a:lnTo>
                  <a:pt x="4410" y="4913"/>
                </a:lnTo>
                <a:lnTo>
                  <a:pt x="4407" y="4904"/>
                </a:lnTo>
                <a:lnTo>
                  <a:pt x="4402" y="4897"/>
                </a:lnTo>
                <a:lnTo>
                  <a:pt x="4397" y="4889"/>
                </a:lnTo>
                <a:lnTo>
                  <a:pt x="4389" y="4883"/>
                </a:lnTo>
                <a:lnTo>
                  <a:pt x="4381" y="4878"/>
                </a:lnTo>
                <a:lnTo>
                  <a:pt x="4372" y="4876"/>
                </a:lnTo>
                <a:lnTo>
                  <a:pt x="4363" y="4875"/>
                </a:lnTo>
                <a:close/>
                <a:moveTo>
                  <a:pt x="3883" y="4875"/>
                </a:moveTo>
                <a:lnTo>
                  <a:pt x="3873" y="4876"/>
                </a:lnTo>
                <a:lnTo>
                  <a:pt x="3864" y="4878"/>
                </a:lnTo>
                <a:lnTo>
                  <a:pt x="3856" y="4883"/>
                </a:lnTo>
                <a:lnTo>
                  <a:pt x="3848" y="4889"/>
                </a:lnTo>
                <a:lnTo>
                  <a:pt x="3843" y="4897"/>
                </a:lnTo>
                <a:lnTo>
                  <a:pt x="3838" y="4904"/>
                </a:lnTo>
                <a:lnTo>
                  <a:pt x="3836" y="4913"/>
                </a:lnTo>
                <a:lnTo>
                  <a:pt x="3835" y="4923"/>
                </a:lnTo>
                <a:lnTo>
                  <a:pt x="3836" y="4933"/>
                </a:lnTo>
                <a:lnTo>
                  <a:pt x="3838" y="4942"/>
                </a:lnTo>
                <a:lnTo>
                  <a:pt x="3843" y="4950"/>
                </a:lnTo>
                <a:lnTo>
                  <a:pt x="3848" y="4957"/>
                </a:lnTo>
                <a:lnTo>
                  <a:pt x="3856" y="4963"/>
                </a:lnTo>
                <a:lnTo>
                  <a:pt x="3864" y="4967"/>
                </a:lnTo>
                <a:lnTo>
                  <a:pt x="3873" y="4970"/>
                </a:lnTo>
                <a:lnTo>
                  <a:pt x="3883" y="4972"/>
                </a:lnTo>
                <a:lnTo>
                  <a:pt x="3892" y="4970"/>
                </a:lnTo>
                <a:lnTo>
                  <a:pt x="3902" y="4967"/>
                </a:lnTo>
                <a:lnTo>
                  <a:pt x="3910" y="4963"/>
                </a:lnTo>
                <a:lnTo>
                  <a:pt x="3917" y="4957"/>
                </a:lnTo>
                <a:lnTo>
                  <a:pt x="3923" y="4950"/>
                </a:lnTo>
                <a:lnTo>
                  <a:pt x="3927" y="4942"/>
                </a:lnTo>
                <a:lnTo>
                  <a:pt x="3930" y="4933"/>
                </a:lnTo>
                <a:lnTo>
                  <a:pt x="3931" y="4923"/>
                </a:lnTo>
                <a:lnTo>
                  <a:pt x="3930" y="4913"/>
                </a:lnTo>
                <a:lnTo>
                  <a:pt x="3927" y="4904"/>
                </a:lnTo>
                <a:lnTo>
                  <a:pt x="3923" y="4897"/>
                </a:lnTo>
                <a:lnTo>
                  <a:pt x="3917" y="4889"/>
                </a:lnTo>
                <a:lnTo>
                  <a:pt x="3910" y="4883"/>
                </a:lnTo>
                <a:lnTo>
                  <a:pt x="3902" y="4878"/>
                </a:lnTo>
                <a:lnTo>
                  <a:pt x="3892" y="4876"/>
                </a:lnTo>
                <a:lnTo>
                  <a:pt x="3883" y="4875"/>
                </a:lnTo>
                <a:close/>
                <a:moveTo>
                  <a:pt x="3404" y="4875"/>
                </a:moveTo>
                <a:lnTo>
                  <a:pt x="3394" y="4876"/>
                </a:lnTo>
                <a:lnTo>
                  <a:pt x="3385" y="4878"/>
                </a:lnTo>
                <a:lnTo>
                  <a:pt x="3377" y="4883"/>
                </a:lnTo>
                <a:lnTo>
                  <a:pt x="3370" y="4889"/>
                </a:lnTo>
                <a:lnTo>
                  <a:pt x="3364" y="4897"/>
                </a:lnTo>
                <a:lnTo>
                  <a:pt x="3360" y="4904"/>
                </a:lnTo>
                <a:lnTo>
                  <a:pt x="3357" y="4913"/>
                </a:lnTo>
                <a:lnTo>
                  <a:pt x="3356" y="4923"/>
                </a:lnTo>
                <a:lnTo>
                  <a:pt x="3357" y="4933"/>
                </a:lnTo>
                <a:lnTo>
                  <a:pt x="3360" y="4942"/>
                </a:lnTo>
                <a:lnTo>
                  <a:pt x="3364" y="4950"/>
                </a:lnTo>
                <a:lnTo>
                  <a:pt x="3370" y="4957"/>
                </a:lnTo>
                <a:lnTo>
                  <a:pt x="3377" y="4963"/>
                </a:lnTo>
                <a:lnTo>
                  <a:pt x="3385" y="4967"/>
                </a:lnTo>
                <a:lnTo>
                  <a:pt x="3394" y="4970"/>
                </a:lnTo>
                <a:lnTo>
                  <a:pt x="3404" y="4972"/>
                </a:lnTo>
                <a:lnTo>
                  <a:pt x="3413" y="4970"/>
                </a:lnTo>
                <a:lnTo>
                  <a:pt x="3422" y="4967"/>
                </a:lnTo>
                <a:lnTo>
                  <a:pt x="3430" y="4963"/>
                </a:lnTo>
                <a:lnTo>
                  <a:pt x="3438" y="4957"/>
                </a:lnTo>
                <a:lnTo>
                  <a:pt x="3444" y="4950"/>
                </a:lnTo>
                <a:lnTo>
                  <a:pt x="3448" y="4942"/>
                </a:lnTo>
                <a:lnTo>
                  <a:pt x="3451" y="4933"/>
                </a:lnTo>
                <a:lnTo>
                  <a:pt x="3452" y="4923"/>
                </a:lnTo>
                <a:lnTo>
                  <a:pt x="3451" y="4913"/>
                </a:lnTo>
                <a:lnTo>
                  <a:pt x="3448" y="4904"/>
                </a:lnTo>
                <a:lnTo>
                  <a:pt x="3444" y="4897"/>
                </a:lnTo>
                <a:lnTo>
                  <a:pt x="3438" y="4889"/>
                </a:lnTo>
                <a:lnTo>
                  <a:pt x="3430" y="4883"/>
                </a:lnTo>
                <a:lnTo>
                  <a:pt x="3422" y="4878"/>
                </a:lnTo>
                <a:lnTo>
                  <a:pt x="3413" y="4876"/>
                </a:lnTo>
                <a:lnTo>
                  <a:pt x="3404" y="4875"/>
                </a:lnTo>
                <a:close/>
                <a:moveTo>
                  <a:pt x="2924" y="4875"/>
                </a:moveTo>
                <a:lnTo>
                  <a:pt x="2915" y="4876"/>
                </a:lnTo>
                <a:lnTo>
                  <a:pt x="2906" y="4878"/>
                </a:lnTo>
                <a:lnTo>
                  <a:pt x="2898" y="4883"/>
                </a:lnTo>
                <a:lnTo>
                  <a:pt x="2890" y="4889"/>
                </a:lnTo>
                <a:lnTo>
                  <a:pt x="2884" y="4897"/>
                </a:lnTo>
                <a:lnTo>
                  <a:pt x="2880" y="4904"/>
                </a:lnTo>
                <a:lnTo>
                  <a:pt x="2877" y="4913"/>
                </a:lnTo>
                <a:lnTo>
                  <a:pt x="2876" y="4923"/>
                </a:lnTo>
                <a:lnTo>
                  <a:pt x="2877" y="4933"/>
                </a:lnTo>
                <a:lnTo>
                  <a:pt x="2880" y="4942"/>
                </a:lnTo>
                <a:lnTo>
                  <a:pt x="2884" y="4950"/>
                </a:lnTo>
                <a:lnTo>
                  <a:pt x="2890" y="4957"/>
                </a:lnTo>
                <a:lnTo>
                  <a:pt x="2898" y="4963"/>
                </a:lnTo>
                <a:lnTo>
                  <a:pt x="2906" y="4967"/>
                </a:lnTo>
                <a:lnTo>
                  <a:pt x="2915" y="4970"/>
                </a:lnTo>
                <a:lnTo>
                  <a:pt x="2924" y="4972"/>
                </a:lnTo>
                <a:lnTo>
                  <a:pt x="2933" y="4970"/>
                </a:lnTo>
                <a:lnTo>
                  <a:pt x="2943" y="4967"/>
                </a:lnTo>
                <a:lnTo>
                  <a:pt x="2951" y="4963"/>
                </a:lnTo>
                <a:lnTo>
                  <a:pt x="2958" y="4957"/>
                </a:lnTo>
                <a:lnTo>
                  <a:pt x="2964" y="4950"/>
                </a:lnTo>
                <a:lnTo>
                  <a:pt x="2968" y="4942"/>
                </a:lnTo>
                <a:lnTo>
                  <a:pt x="2971" y="4933"/>
                </a:lnTo>
                <a:lnTo>
                  <a:pt x="2972" y="4923"/>
                </a:lnTo>
                <a:lnTo>
                  <a:pt x="2971" y="4913"/>
                </a:lnTo>
                <a:lnTo>
                  <a:pt x="2968" y="4904"/>
                </a:lnTo>
                <a:lnTo>
                  <a:pt x="2964" y="4897"/>
                </a:lnTo>
                <a:lnTo>
                  <a:pt x="2958" y="4889"/>
                </a:lnTo>
                <a:lnTo>
                  <a:pt x="2951" y="4883"/>
                </a:lnTo>
                <a:lnTo>
                  <a:pt x="2943" y="4878"/>
                </a:lnTo>
                <a:lnTo>
                  <a:pt x="2933" y="4876"/>
                </a:lnTo>
                <a:lnTo>
                  <a:pt x="2924" y="4875"/>
                </a:lnTo>
                <a:close/>
                <a:moveTo>
                  <a:pt x="2445" y="4875"/>
                </a:moveTo>
                <a:lnTo>
                  <a:pt x="2435" y="4876"/>
                </a:lnTo>
                <a:lnTo>
                  <a:pt x="2426" y="4878"/>
                </a:lnTo>
                <a:lnTo>
                  <a:pt x="2418" y="4883"/>
                </a:lnTo>
                <a:lnTo>
                  <a:pt x="2411" y="4889"/>
                </a:lnTo>
                <a:lnTo>
                  <a:pt x="2405" y="4897"/>
                </a:lnTo>
                <a:lnTo>
                  <a:pt x="2401" y="4904"/>
                </a:lnTo>
                <a:lnTo>
                  <a:pt x="2398" y="4913"/>
                </a:lnTo>
                <a:lnTo>
                  <a:pt x="2397" y="4923"/>
                </a:lnTo>
                <a:lnTo>
                  <a:pt x="2398" y="4933"/>
                </a:lnTo>
                <a:lnTo>
                  <a:pt x="2401" y="4942"/>
                </a:lnTo>
                <a:lnTo>
                  <a:pt x="2405" y="4950"/>
                </a:lnTo>
                <a:lnTo>
                  <a:pt x="2411" y="4957"/>
                </a:lnTo>
                <a:lnTo>
                  <a:pt x="2418" y="4963"/>
                </a:lnTo>
                <a:lnTo>
                  <a:pt x="2426" y="4967"/>
                </a:lnTo>
                <a:lnTo>
                  <a:pt x="2435" y="4970"/>
                </a:lnTo>
                <a:lnTo>
                  <a:pt x="2445" y="4972"/>
                </a:lnTo>
                <a:lnTo>
                  <a:pt x="2455" y="4970"/>
                </a:lnTo>
                <a:lnTo>
                  <a:pt x="2463" y="4967"/>
                </a:lnTo>
                <a:lnTo>
                  <a:pt x="2471" y="4963"/>
                </a:lnTo>
                <a:lnTo>
                  <a:pt x="2479" y="4957"/>
                </a:lnTo>
                <a:lnTo>
                  <a:pt x="2485" y="4950"/>
                </a:lnTo>
                <a:lnTo>
                  <a:pt x="2489" y="4942"/>
                </a:lnTo>
                <a:lnTo>
                  <a:pt x="2492" y="4933"/>
                </a:lnTo>
                <a:lnTo>
                  <a:pt x="2493" y="4923"/>
                </a:lnTo>
                <a:lnTo>
                  <a:pt x="2492" y="4913"/>
                </a:lnTo>
                <a:lnTo>
                  <a:pt x="2489" y="4904"/>
                </a:lnTo>
                <a:lnTo>
                  <a:pt x="2485" y="4897"/>
                </a:lnTo>
                <a:lnTo>
                  <a:pt x="2479" y="4889"/>
                </a:lnTo>
                <a:lnTo>
                  <a:pt x="2471" y="4883"/>
                </a:lnTo>
                <a:lnTo>
                  <a:pt x="2463" y="4878"/>
                </a:lnTo>
                <a:lnTo>
                  <a:pt x="2455" y="4876"/>
                </a:lnTo>
                <a:lnTo>
                  <a:pt x="2445" y="4875"/>
                </a:lnTo>
                <a:close/>
                <a:moveTo>
                  <a:pt x="4841" y="4432"/>
                </a:moveTo>
                <a:lnTo>
                  <a:pt x="4832" y="4433"/>
                </a:lnTo>
                <a:lnTo>
                  <a:pt x="4823" y="4435"/>
                </a:lnTo>
                <a:lnTo>
                  <a:pt x="4815" y="4440"/>
                </a:lnTo>
                <a:lnTo>
                  <a:pt x="4807" y="4445"/>
                </a:lnTo>
                <a:lnTo>
                  <a:pt x="4801" y="4453"/>
                </a:lnTo>
                <a:lnTo>
                  <a:pt x="4797" y="4461"/>
                </a:lnTo>
                <a:lnTo>
                  <a:pt x="4794" y="4470"/>
                </a:lnTo>
                <a:lnTo>
                  <a:pt x="4793" y="4480"/>
                </a:lnTo>
                <a:lnTo>
                  <a:pt x="4794" y="4490"/>
                </a:lnTo>
                <a:lnTo>
                  <a:pt x="4797" y="4499"/>
                </a:lnTo>
                <a:lnTo>
                  <a:pt x="4801" y="4507"/>
                </a:lnTo>
                <a:lnTo>
                  <a:pt x="4807" y="4514"/>
                </a:lnTo>
                <a:lnTo>
                  <a:pt x="4815" y="4520"/>
                </a:lnTo>
                <a:lnTo>
                  <a:pt x="4823" y="4524"/>
                </a:lnTo>
                <a:lnTo>
                  <a:pt x="4832" y="4527"/>
                </a:lnTo>
                <a:lnTo>
                  <a:pt x="4841" y="4528"/>
                </a:lnTo>
                <a:lnTo>
                  <a:pt x="4852" y="4527"/>
                </a:lnTo>
                <a:lnTo>
                  <a:pt x="4861" y="4524"/>
                </a:lnTo>
                <a:lnTo>
                  <a:pt x="4869" y="4520"/>
                </a:lnTo>
                <a:lnTo>
                  <a:pt x="4876" y="4514"/>
                </a:lnTo>
                <a:lnTo>
                  <a:pt x="4881" y="4507"/>
                </a:lnTo>
                <a:lnTo>
                  <a:pt x="4886" y="4499"/>
                </a:lnTo>
                <a:lnTo>
                  <a:pt x="4888" y="4490"/>
                </a:lnTo>
                <a:lnTo>
                  <a:pt x="4889" y="4480"/>
                </a:lnTo>
                <a:lnTo>
                  <a:pt x="4888" y="4470"/>
                </a:lnTo>
                <a:lnTo>
                  <a:pt x="4886" y="4461"/>
                </a:lnTo>
                <a:lnTo>
                  <a:pt x="4881" y="4453"/>
                </a:lnTo>
                <a:lnTo>
                  <a:pt x="4876" y="4445"/>
                </a:lnTo>
                <a:lnTo>
                  <a:pt x="4869" y="4440"/>
                </a:lnTo>
                <a:lnTo>
                  <a:pt x="4861" y="4435"/>
                </a:lnTo>
                <a:lnTo>
                  <a:pt x="4852" y="4433"/>
                </a:lnTo>
                <a:lnTo>
                  <a:pt x="4841" y="4432"/>
                </a:lnTo>
                <a:close/>
                <a:moveTo>
                  <a:pt x="4363" y="4432"/>
                </a:moveTo>
                <a:lnTo>
                  <a:pt x="4353" y="4433"/>
                </a:lnTo>
                <a:lnTo>
                  <a:pt x="4343" y="4435"/>
                </a:lnTo>
                <a:lnTo>
                  <a:pt x="4335" y="4440"/>
                </a:lnTo>
                <a:lnTo>
                  <a:pt x="4328" y="4445"/>
                </a:lnTo>
                <a:lnTo>
                  <a:pt x="4323" y="4453"/>
                </a:lnTo>
                <a:lnTo>
                  <a:pt x="4318" y="4461"/>
                </a:lnTo>
                <a:lnTo>
                  <a:pt x="4315" y="4470"/>
                </a:lnTo>
                <a:lnTo>
                  <a:pt x="4315" y="4480"/>
                </a:lnTo>
                <a:lnTo>
                  <a:pt x="4315" y="4490"/>
                </a:lnTo>
                <a:lnTo>
                  <a:pt x="4318" y="4499"/>
                </a:lnTo>
                <a:lnTo>
                  <a:pt x="4323" y="4507"/>
                </a:lnTo>
                <a:lnTo>
                  <a:pt x="4328" y="4514"/>
                </a:lnTo>
                <a:lnTo>
                  <a:pt x="4335" y="4520"/>
                </a:lnTo>
                <a:lnTo>
                  <a:pt x="4343" y="4524"/>
                </a:lnTo>
                <a:lnTo>
                  <a:pt x="4353" y="4527"/>
                </a:lnTo>
                <a:lnTo>
                  <a:pt x="4363" y="4528"/>
                </a:lnTo>
                <a:lnTo>
                  <a:pt x="4372" y="4527"/>
                </a:lnTo>
                <a:lnTo>
                  <a:pt x="4381" y="4524"/>
                </a:lnTo>
                <a:lnTo>
                  <a:pt x="4389" y="4520"/>
                </a:lnTo>
                <a:lnTo>
                  <a:pt x="4397" y="4514"/>
                </a:lnTo>
                <a:lnTo>
                  <a:pt x="4402" y="4507"/>
                </a:lnTo>
                <a:lnTo>
                  <a:pt x="4407" y="4499"/>
                </a:lnTo>
                <a:lnTo>
                  <a:pt x="4410" y="4490"/>
                </a:lnTo>
                <a:lnTo>
                  <a:pt x="4411" y="4480"/>
                </a:lnTo>
                <a:lnTo>
                  <a:pt x="4410" y="4470"/>
                </a:lnTo>
                <a:lnTo>
                  <a:pt x="4407" y="4461"/>
                </a:lnTo>
                <a:lnTo>
                  <a:pt x="4402" y="4453"/>
                </a:lnTo>
                <a:lnTo>
                  <a:pt x="4397" y="4445"/>
                </a:lnTo>
                <a:lnTo>
                  <a:pt x="4389" y="4440"/>
                </a:lnTo>
                <a:lnTo>
                  <a:pt x="4381" y="4435"/>
                </a:lnTo>
                <a:lnTo>
                  <a:pt x="4372" y="4433"/>
                </a:lnTo>
                <a:lnTo>
                  <a:pt x="4363" y="4432"/>
                </a:lnTo>
                <a:close/>
                <a:moveTo>
                  <a:pt x="3883" y="4432"/>
                </a:moveTo>
                <a:lnTo>
                  <a:pt x="3873" y="4433"/>
                </a:lnTo>
                <a:lnTo>
                  <a:pt x="3864" y="4435"/>
                </a:lnTo>
                <a:lnTo>
                  <a:pt x="3856" y="4440"/>
                </a:lnTo>
                <a:lnTo>
                  <a:pt x="3848" y="4445"/>
                </a:lnTo>
                <a:lnTo>
                  <a:pt x="3843" y="4453"/>
                </a:lnTo>
                <a:lnTo>
                  <a:pt x="3838" y="4461"/>
                </a:lnTo>
                <a:lnTo>
                  <a:pt x="3836" y="4470"/>
                </a:lnTo>
                <a:lnTo>
                  <a:pt x="3835" y="4480"/>
                </a:lnTo>
                <a:lnTo>
                  <a:pt x="3836" y="4490"/>
                </a:lnTo>
                <a:lnTo>
                  <a:pt x="3838" y="4499"/>
                </a:lnTo>
                <a:lnTo>
                  <a:pt x="3843" y="4507"/>
                </a:lnTo>
                <a:lnTo>
                  <a:pt x="3848" y="4514"/>
                </a:lnTo>
                <a:lnTo>
                  <a:pt x="3856" y="4520"/>
                </a:lnTo>
                <a:lnTo>
                  <a:pt x="3864" y="4524"/>
                </a:lnTo>
                <a:lnTo>
                  <a:pt x="3873" y="4527"/>
                </a:lnTo>
                <a:lnTo>
                  <a:pt x="3883" y="4528"/>
                </a:lnTo>
                <a:lnTo>
                  <a:pt x="3892" y="4527"/>
                </a:lnTo>
                <a:lnTo>
                  <a:pt x="3902" y="4524"/>
                </a:lnTo>
                <a:lnTo>
                  <a:pt x="3910" y="4520"/>
                </a:lnTo>
                <a:lnTo>
                  <a:pt x="3917" y="4514"/>
                </a:lnTo>
                <a:lnTo>
                  <a:pt x="3923" y="4507"/>
                </a:lnTo>
                <a:lnTo>
                  <a:pt x="3927" y="4499"/>
                </a:lnTo>
                <a:lnTo>
                  <a:pt x="3930" y="4490"/>
                </a:lnTo>
                <a:lnTo>
                  <a:pt x="3931" y="4480"/>
                </a:lnTo>
                <a:lnTo>
                  <a:pt x="3930" y="4470"/>
                </a:lnTo>
                <a:lnTo>
                  <a:pt x="3927" y="4461"/>
                </a:lnTo>
                <a:lnTo>
                  <a:pt x="3923" y="4453"/>
                </a:lnTo>
                <a:lnTo>
                  <a:pt x="3917" y="4445"/>
                </a:lnTo>
                <a:lnTo>
                  <a:pt x="3910" y="4440"/>
                </a:lnTo>
                <a:lnTo>
                  <a:pt x="3902" y="4435"/>
                </a:lnTo>
                <a:lnTo>
                  <a:pt x="3892" y="4433"/>
                </a:lnTo>
                <a:lnTo>
                  <a:pt x="3883" y="4432"/>
                </a:lnTo>
                <a:close/>
                <a:moveTo>
                  <a:pt x="3404" y="4432"/>
                </a:moveTo>
                <a:lnTo>
                  <a:pt x="3394" y="4433"/>
                </a:lnTo>
                <a:lnTo>
                  <a:pt x="3385" y="4435"/>
                </a:lnTo>
                <a:lnTo>
                  <a:pt x="3377" y="4440"/>
                </a:lnTo>
                <a:lnTo>
                  <a:pt x="3370" y="4445"/>
                </a:lnTo>
                <a:lnTo>
                  <a:pt x="3364" y="4453"/>
                </a:lnTo>
                <a:lnTo>
                  <a:pt x="3360" y="4461"/>
                </a:lnTo>
                <a:lnTo>
                  <a:pt x="3357" y="4470"/>
                </a:lnTo>
                <a:lnTo>
                  <a:pt x="3356" y="4480"/>
                </a:lnTo>
                <a:lnTo>
                  <a:pt x="3357" y="4490"/>
                </a:lnTo>
                <a:lnTo>
                  <a:pt x="3360" y="4499"/>
                </a:lnTo>
                <a:lnTo>
                  <a:pt x="3364" y="4507"/>
                </a:lnTo>
                <a:lnTo>
                  <a:pt x="3370" y="4514"/>
                </a:lnTo>
                <a:lnTo>
                  <a:pt x="3377" y="4520"/>
                </a:lnTo>
                <a:lnTo>
                  <a:pt x="3385" y="4524"/>
                </a:lnTo>
                <a:lnTo>
                  <a:pt x="3394" y="4527"/>
                </a:lnTo>
                <a:lnTo>
                  <a:pt x="3404" y="4528"/>
                </a:lnTo>
                <a:lnTo>
                  <a:pt x="3413" y="4527"/>
                </a:lnTo>
                <a:lnTo>
                  <a:pt x="3422" y="4524"/>
                </a:lnTo>
                <a:lnTo>
                  <a:pt x="3430" y="4520"/>
                </a:lnTo>
                <a:lnTo>
                  <a:pt x="3438" y="4514"/>
                </a:lnTo>
                <a:lnTo>
                  <a:pt x="3444" y="4507"/>
                </a:lnTo>
                <a:lnTo>
                  <a:pt x="3448" y="4499"/>
                </a:lnTo>
                <a:lnTo>
                  <a:pt x="3451" y="4490"/>
                </a:lnTo>
                <a:lnTo>
                  <a:pt x="3452" y="4480"/>
                </a:lnTo>
                <a:lnTo>
                  <a:pt x="3451" y="4470"/>
                </a:lnTo>
                <a:lnTo>
                  <a:pt x="3448" y="4461"/>
                </a:lnTo>
                <a:lnTo>
                  <a:pt x="3444" y="4453"/>
                </a:lnTo>
                <a:lnTo>
                  <a:pt x="3438" y="4445"/>
                </a:lnTo>
                <a:lnTo>
                  <a:pt x="3430" y="4440"/>
                </a:lnTo>
                <a:lnTo>
                  <a:pt x="3422" y="4435"/>
                </a:lnTo>
                <a:lnTo>
                  <a:pt x="3413" y="4433"/>
                </a:lnTo>
                <a:lnTo>
                  <a:pt x="3404" y="4432"/>
                </a:lnTo>
                <a:close/>
                <a:moveTo>
                  <a:pt x="2924" y="4432"/>
                </a:moveTo>
                <a:lnTo>
                  <a:pt x="2915" y="4433"/>
                </a:lnTo>
                <a:lnTo>
                  <a:pt x="2906" y="4435"/>
                </a:lnTo>
                <a:lnTo>
                  <a:pt x="2898" y="4440"/>
                </a:lnTo>
                <a:lnTo>
                  <a:pt x="2890" y="4445"/>
                </a:lnTo>
                <a:lnTo>
                  <a:pt x="2884" y="4453"/>
                </a:lnTo>
                <a:lnTo>
                  <a:pt x="2880" y="4461"/>
                </a:lnTo>
                <a:lnTo>
                  <a:pt x="2877" y="4470"/>
                </a:lnTo>
                <a:lnTo>
                  <a:pt x="2876" y="4480"/>
                </a:lnTo>
                <a:lnTo>
                  <a:pt x="2877" y="4490"/>
                </a:lnTo>
                <a:lnTo>
                  <a:pt x="2880" y="4499"/>
                </a:lnTo>
                <a:lnTo>
                  <a:pt x="2884" y="4507"/>
                </a:lnTo>
                <a:lnTo>
                  <a:pt x="2890" y="4514"/>
                </a:lnTo>
                <a:lnTo>
                  <a:pt x="2898" y="4520"/>
                </a:lnTo>
                <a:lnTo>
                  <a:pt x="2906" y="4524"/>
                </a:lnTo>
                <a:lnTo>
                  <a:pt x="2915" y="4527"/>
                </a:lnTo>
                <a:lnTo>
                  <a:pt x="2924" y="4528"/>
                </a:lnTo>
                <a:lnTo>
                  <a:pt x="2933" y="4527"/>
                </a:lnTo>
                <a:lnTo>
                  <a:pt x="2943" y="4524"/>
                </a:lnTo>
                <a:lnTo>
                  <a:pt x="2951" y="4520"/>
                </a:lnTo>
                <a:lnTo>
                  <a:pt x="2958" y="4514"/>
                </a:lnTo>
                <a:lnTo>
                  <a:pt x="2964" y="4507"/>
                </a:lnTo>
                <a:lnTo>
                  <a:pt x="2968" y="4499"/>
                </a:lnTo>
                <a:lnTo>
                  <a:pt x="2971" y="4490"/>
                </a:lnTo>
                <a:lnTo>
                  <a:pt x="2972" y="4480"/>
                </a:lnTo>
                <a:lnTo>
                  <a:pt x="2971" y="4470"/>
                </a:lnTo>
                <a:lnTo>
                  <a:pt x="2968" y="4461"/>
                </a:lnTo>
                <a:lnTo>
                  <a:pt x="2964" y="4453"/>
                </a:lnTo>
                <a:lnTo>
                  <a:pt x="2958" y="4445"/>
                </a:lnTo>
                <a:lnTo>
                  <a:pt x="2951" y="4440"/>
                </a:lnTo>
                <a:lnTo>
                  <a:pt x="2943" y="4435"/>
                </a:lnTo>
                <a:lnTo>
                  <a:pt x="2933" y="4433"/>
                </a:lnTo>
                <a:lnTo>
                  <a:pt x="2924" y="4432"/>
                </a:lnTo>
                <a:close/>
                <a:moveTo>
                  <a:pt x="2445" y="4432"/>
                </a:moveTo>
                <a:lnTo>
                  <a:pt x="2435" y="4433"/>
                </a:lnTo>
                <a:lnTo>
                  <a:pt x="2426" y="4435"/>
                </a:lnTo>
                <a:lnTo>
                  <a:pt x="2418" y="4440"/>
                </a:lnTo>
                <a:lnTo>
                  <a:pt x="2411" y="4445"/>
                </a:lnTo>
                <a:lnTo>
                  <a:pt x="2405" y="4453"/>
                </a:lnTo>
                <a:lnTo>
                  <a:pt x="2401" y="4461"/>
                </a:lnTo>
                <a:lnTo>
                  <a:pt x="2398" y="4470"/>
                </a:lnTo>
                <a:lnTo>
                  <a:pt x="2397" y="4480"/>
                </a:lnTo>
                <a:lnTo>
                  <a:pt x="2398" y="4490"/>
                </a:lnTo>
                <a:lnTo>
                  <a:pt x="2401" y="4499"/>
                </a:lnTo>
                <a:lnTo>
                  <a:pt x="2405" y="4507"/>
                </a:lnTo>
                <a:lnTo>
                  <a:pt x="2411" y="4514"/>
                </a:lnTo>
                <a:lnTo>
                  <a:pt x="2418" y="4520"/>
                </a:lnTo>
                <a:lnTo>
                  <a:pt x="2426" y="4524"/>
                </a:lnTo>
                <a:lnTo>
                  <a:pt x="2435" y="4527"/>
                </a:lnTo>
                <a:lnTo>
                  <a:pt x="2445" y="4528"/>
                </a:lnTo>
                <a:lnTo>
                  <a:pt x="2455" y="4527"/>
                </a:lnTo>
                <a:lnTo>
                  <a:pt x="2463" y="4524"/>
                </a:lnTo>
                <a:lnTo>
                  <a:pt x="2471" y="4520"/>
                </a:lnTo>
                <a:lnTo>
                  <a:pt x="2479" y="4514"/>
                </a:lnTo>
                <a:lnTo>
                  <a:pt x="2485" y="4507"/>
                </a:lnTo>
                <a:lnTo>
                  <a:pt x="2489" y="4499"/>
                </a:lnTo>
                <a:lnTo>
                  <a:pt x="2492" y="4490"/>
                </a:lnTo>
                <a:lnTo>
                  <a:pt x="2493" y="4480"/>
                </a:lnTo>
                <a:lnTo>
                  <a:pt x="2492" y="4470"/>
                </a:lnTo>
                <a:lnTo>
                  <a:pt x="2489" y="4461"/>
                </a:lnTo>
                <a:lnTo>
                  <a:pt x="2485" y="4453"/>
                </a:lnTo>
                <a:lnTo>
                  <a:pt x="2479" y="4445"/>
                </a:lnTo>
                <a:lnTo>
                  <a:pt x="2471" y="4440"/>
                </a:lnTo>
                <a:lnTo>
                  <a:pt x="2463" y="4435"/>
                </a:lnTo>
                <a:lnTo>
                  <a:pt x="2455" y="4433"/>
                </a:lnTo>
                <a:lnTo>
                  <a:pt x="2445" y="4432"/>
                </a:lnTo>
                <a:close/>
                <a:moveTo>
                  <a:pt x="4841" y="3988"/>
                </a:moveTo>
                <a:lnTo>
                  <a:pt x="4832" y="3989"/>
                </a:lnTo>
                <a:lnTo>
                  <a:pt x="4823" y="3992"/>
                </a:lnTo>
                <a:lnTo>
                  <a:pt x="4815" y="3996"/>
                </a:lnTo>
                <a:lnTo>
                  <a:pt x="4807" y="4002"/>
                </a:lnTo>
                <a:lnTo>
                  <a:pt x="4801" y="4010"/>
                </a:lnTo>
                <a:lnTo>
                  <a:pt x="4797" y="4018"/>
                </a:lnTo>
                <a:lnTo>
                  <a:pt x="4794" y="4027"/>
                </a:lnTo>
                <a:lnTo>
                  <a:pt x="4793" y="4036"/>
                </a:lnTo>
                <a:lnTo>
                  <a:pt x="4794" y="4047"/>
                </a:lnTo>
                <a:lnTo>
                  <a:pt x="4797" y="4056"/>
                </a:lnTo>
                <a:lnTo>
                  <a:pt x="4801" y="4064"/>
                </a:lnTo>
                <a:lnTo>
                  <a:pt x="4807" y="4071"/>
                </a:lnTo>
                <a:lnTo>
                  <a:pt x="4815" y="4076"/>
                </a:lnTo>
                <a:lnTo>
                  <a:pt x="4823" y="4081"/>
                </a:lnTo>
                <a:lnTo>
                  <a:pt x="4832" y="4083"/>
                </a:lnTo>
                <a:lnTo>
                  <a:pt x="4841" y="4084"/>
                </a:lnTo>
                <a:lnTo>
                  <a:pt x="4852" y="4083"/>
                </a:lnTo>
                <a:lnTo>
                  <a:pt x="4861" y="4081"/>
                </a:lnTo>
                <a:lnTo>
                  <a:pt x="4869" y="4076"/>
                </a:lnTo>
                <a:lnTo>
                  <a:pt x="4876" y="4071"/>
                </a:lnTo>
                <a:lnTo>
                  <a:pt x="4881" y="4064"/>
                </a:lnTo>
                <a:lnTo>
                  <a:pt x="4886" y="4056"/>
                </a:lnTo>
                <a:lnTo>
                  <a:pt x="4888" y="4047"/>
                </a:lnTo>
                <a:lnTo>
                  <a:pt x="4889" y="4036"/>
                </a:lnTo>
                <a:lnTo>
                  <a:pt x="4888" y="4027"/>
                </a:lnTo>
                <a:lnTo>
                  <a:pt x="4886" y="4018"/>
                </a:lnTo>
                <a:lnTo>
                  <a:pt x="4881" y="4010"/>
                </a:lnTo>
                <a:lnTo>
                  <a:pt x="4876" y="4002"/>
                </a:lnTo>
                <a:lnTo>
                  <a:pt x="4869" y="3996"/>
                </a:lnTo>
                <a:lnTo>
                  <a:pt x="4861" y="3992"/>
                </a:lnTo>
                <a:lnTo>
                  <a:pt x="4852" y="3989"/>
                </a:lnTo>
                <a:lnTo>
                  <a:pt x="4841" y="3988"/>
                </a:lnTo>
                <a:close/>
                <a:moveTo>
                  <a:pt x="4363" y="3988"/>
                </a:moveTo>
                <a:lnTo>
                  <a:pt x="4353" y="3989"/>
                </a:lnTo>
                <a:lnTo>
                  <a:pt x="4343" y="3992"/>
                </a:lnTo>
                <a:lnTo>
                  <a:pt x="4335" y="3996"/>
                </a:lnTo>
                <a:lnTo>
                  <a:pt x="4328" y="4002"/>
                </a:lnTo>
                <a:lnTo>
                  <a:pt x="4323" y="4010"/>
                </a:lnTo>
                <a:lnTo>
                  <a:pt x="4318" y="4018"/>
                </a:lnTo>
                <a:lnTo>
                  <a:pt x="4315" y="4027"/>
                </a:lnTo>
                <a:lnTo>
                  <a:pt x="4315" y="4036"/>
                </a:lnTo>
                <a:lnTo>
                  <a:pt x="4315" y="4047"/>
                </a:lnTo>
                <a:lnTo>
                  <a:pt x="4318" y="4056"/>
                </a:lnTo>
                <a:lnTo>
                  <a:pt x="4323" y="4064"/>
                </a:lnTo>
                <a:lnTo>
                  <a:pt x="4328" y="4071"/>
                </a:lnTo>
                <a:lnTo>
                  <a:pt x="4335" y="4076"/>
                </a:lnTo>
                <a:lnTo>
                  <a:pt x="4343" y="4081"/>
                </a:lnTo>
                <a:lnTo>
                  <a:pt x="4353" y="4083"/>
                </a:lnTo>
                <a:lnTo>
                  <a:pt x="4363" y="4084"/>
                </a:lnTo>
                <a:lnTo>
                  <a:pt x="4372" y="4083"/>
                </a:lnTo>
                <a:lnTo>
                  <a:pt x="4381" y="4081"/>
                </a:lnTo>
                <a:lnTo>
                  <a:pt x="4389" y="4076"/>
                </a:lnTo>
                <a:lnTo>
                  <a:pt x="4397" y="4071"/>
                </a:lnTo>
                <a:lnTo>
                  <a:pt x="4402" y="4064"/>
                </a:lnTo>
                <a:lnTo>
                  <a:pt x="4407" y="4056"/>
                </a:lnTo>
                <a:lnTo>
                  <a:pt x="4410" y="4047"/>
                </a:lnTo>
                <a:lnTo>
                  <a:pt x="4411" y="4036"/>
                </a:lnTo>
                <a:lnTo>
                  <a:pt x="4410" y="4027"/>
                </a:lnTo>
                <a:lnTo>
                  <a:pt x="4407" y="4018"/>
                </a:lnTo>
                <a:lnTo>
                  <a:pt x="4402" y="4010"/>
                </a:lnTo>
                <a:lnTo>
                  <a:pt x="4397" y="4002"/>
                </a:lnTo>
                <a:lnTo>
                  <a:pt x="4389" y="3996"/>
                </a:lnTo>
                <a:lnTo>
                  <a:pt x="4381" y="3992"/>
                </a:lnTo>
                <a:lnTo>
                  <a:pt x="4372" y="3989"/>
                </a:lnTo>
                <a:lnTo>
                  <a:pt x="4363" y="3988"/>
                </a:lnTo>
                <a:close/>
                <a:moveTo>
                  <a:pt x="3883" y="3988"/>
                </a:moveTo>
                <a:lnTo>
                  <a:pt x="3873" y="3989"/>
                </a:lnTo>
                <a:lnTo>
                  <a:pt x="3864" y="3992"/>
                </a:lnTo>
                <a:lnTo>
                  <a:pt x="3856" y="3996"/>
                </a:lnTo>
                <a:lnTo>
                  <a:pt x="3848" y="4002"/>
                </a:lnTo>
                <a:lnTo>
                  <a:pt x="3843" y="4010"/>
                </a:lnTo>
                <a:lnTo>
                  <a:pt x="3838" y="4018"/>
                </a:lnTo>
                <a:lnTo>
                  <a:pt x="3836" y="4027"/>
                </a:lnTo>
                <a:lnTo>
                  <a:pt x="3835" y="4036"/>
                </a:lnTo>
                <a:lnTo>
                  <a:pt x="3836" y="4047"/>
                </a:lnTo>
                <a:lnTo>
                  <a:pt x="3838" y="4056"/>
                </a:lnTo>
                <a:lnTo>
                  <a:pt x="3843" y="4064"/>
                </a:lnTo>
                <a:lnTo>
                  <a:pt x="3848" y="4071"/>
                </a:lnTo>
                <a:lnTo>
                  <a:pt x="3856" y="4076"/>
                </a:lnTo>
                <a:lnTo>
                  <a:pt x="3864" y="4081"/>
                </a:lnTo>
                <a:lnTo>
                  <a:pt x="3873" y="4083"/>
                </a:lnTo>
                <a:lnTo>
                  <a:pt x="3883" y="4084"/>
                </a:lnTo>
                <a:lnTo>
                  <a:pt x="3892" y="4083"/>
                </a:lnTo>
                <a:lnTo>
                  <a:pt x="3902" y="4081"/>
                </a:lnTo>
                <a:lnTo>
                  <a:pt x="3910" y="4076"/>
                </a:lnTo>
                <a:lnTo>
                  <a:pt x="3917" y="4071"/>
                </a:lnTo>
                <a:lnTo>
                  <a:pt x="3923" y="4064"/>
                </a:lnTo>
                <a:lnTo>
                  <a:pt x="3927" y="4056"/>
                </a:lnTo>
                <a:lnTo>
                  <a:pt x="3930" y="4047"/>
                </a:lnTo>
                <a:lnTo>
                  <a:pt x="3931" y="4036"/>
                </a:lnTo>
                <a:lnTo>
                  <a:pt x="3930" y="4027"/>
                </a:lnTo>
                <a:lnTo>
                  <a:pt x="3927" y="4018"/>
                </a:lnTo>
                <a:lnTo>
                  <a:pt x="3923" y="4010"/>
                </a:lnTo>
                <a:lnTo>
                  <a:pt x="3917" y="4002"/>
                </a:lnTo>
                <a:lnTo>
                  <a:pt x="3910" y="3996"/>
                </a:lnTo>
                <a:lnTo>
                  <a:pt x="3902" y="3992"/>
                </a:lnTo>
                <a:lnTo>
                  <a:pt x="3892" y="3989"/>
                </a:lnTo>
                <a:lnTo>
                  <a:pt x="3883" y="3988"/>
                </a:lnTo>
                <a:close/>
                <a:moveTo>
                  <a:pt x="3404" y="3988"/>
                </a:moveTo>
                <a:lnTo>
                  <a:pt x="3394" y="3989"/>
                </a:lnTo>
                <a:lnTo>
                  <a:pt x="3385" y="3992"/>
                </a:lnTo>
                <a:lnTo>
                  <a:pt x="3377" y="3996"/>
                </a:lnTo>
                <a:lnTo>
                  <a:pt x="3370" y="4002"/>
                </a:lnTo>
                <a:lnTo>
                  <a:pt x="3364" y="4010"/>
                </a:lnTo>
                <a:lnTo>
                  <a:pt x="3360" y="4018"/>
                </a:lnTo>
                <a:lnTo>
                  <a:pt x="3357" y="4027"/>
                </a:lnTo>
                <a:lnTo>
                  <a:pt x="3356" y="4036"/>
                </a:lnTo>
                <a:lnTo>
                  <a:pt x="3357" y="4047"/>
                </a:lnTo>
                <a:lnTo>
                  <a:pt x="3360" y="4056"/>
                </a:lnTo>
                <a:lnTo>
                  <a:pt x="3364" y="4064"/>
                </a:lnTo>
                <a:lnTo>
                  <a:pt x="3370" y="4071"/>
                </a:lnTo>
                <a:lnTo>
                  <a:pt x="3377" y="4076"/>
                </a:lnTo>
                <a:lnTo>
                  <a:pt x="3385" y="4081"/>
                </a:lnTo>
                <a:lnTo>
                  <a:pt x="3394" y="4083"/>
                </a:lnTo>
                <a:lnTo>
                  <a:pt x="3404" y="4084"/>
                </a:lnTo>
                <a:lnTo>
                  <a:pt x="3413" y="4083"/>
                </a:lnTo>
                <a:lnTo>
                  <a:pt x="3422" y="4081"/>
                </a:lnTo>
                <a:lnTo>
                  <a:pt x="3430" y="4076"/>
                </a:lnTo>
                <a:lnTo>
                  <a:pt x="3438" y="4071"/>
                </a:lnTo>
                <a:lnTo>
                  <a:pt x="3444" y="4064"/>
                </a:lnTo>
                <a:lnTo>
                  <a:pt x="3448" y="4056"/>
                </a:lnTo>
                <a:lnTo>
                  <a:pt x="3451" y="4047"/>
                </a:lnTo>
                <a:lnTo>
                  <a:pt x="3452" y="4036"/>
                </a:lnTo>
                <a:lnTo>
                  <a:pt x="3451" y="4027"/>
                </a:lnTo>
                <a:lnTo>
                  <a:pt x="3448" y="4018"/>
                </a:lnTo>
                <a:lnTo>
                  <a:pt x="3444" y="4010"/>
                </a:lnTo>
                <a:lnTo>
                  <a:pt x="3438" y="4002"/>
                </a:lnTo>
                <a:lnTo>
                  <a:pt x="3430" y="3996"/>
                </a:lnTo>
                <a:lnTo>
                  <a:pt x="3422" y="3992"/>
                </a:lnTo>
                <a:lnTo>
                  <a:pt x="3413" y="3989"/>
                </a:lnTo>
                <a:lnTo>
                  <a:pt x="3404" y="3988"/>
                </a:lnTo>
                <a:close/>
                <a:moveTo>
                  <a:pt x="2924" y="3988"/>
                </a:moveTo>
                <a:lnTo>
                  <a:pt x="2915" y="3989"/>
                </a:lnTo>
                <a:lnTo>
                  <a:pt x="2906" y="3992"/>
                </a:lnTo>
                <a:lnTo>
                  <a:pt x="2898" y="3996"/>
                </a:lnTo>
                <a:lnTo>
                  <a:pt x="2890" y="4002"/>
                </a:lnTo>
                <a:lnTo>
                  <a:pt x="2884" y="4010"/>
                </a:lnTo>
                <a:lnTo>
                  <a:pt x="2880" y="4018"/>
                </a:lnTo>
                <a:lnTo>
                  <a:pt x="2877" y="4027"/>
                </a:lnTo>
                <a:lnTo>
                  <a:pt x="2876" y="4036"/>
                </a:lnTo>
                <a:lnTo>
                  <a:pt x="2877" y="4047"/>
                </a:lnTo>
                <a:lnTo>
                  <a:pt x="2880" y="4056"/>
                </a:lnTo>
                <a:lnTo>
                  <a:pt x="2884" y="4064"/>
                </a:lnTo>
                <a:lnTo>
                  <a:pt x="2890" y="4071"/>
                </a:lnTo>
                <a:lnTo>
                  <a:pt x="2898" y="4076"/>
                </a:lnTo>
                <a:lnTo>
                  <a:pt x="2906" y="4081"/>
                </a:lnTo>
                <a:lnTo>
                  <a:pt x="2915" y="4083"/>
                </a:lnTo>
                <a:lnTo>
                  <a:pt x="2924" y="4084"/>
                </a:lnTo>
                <a:lnTo>
                  <a:pt x="2933" y="4083"/>
                </a:lnTo>
                <a:lnTo>
                  <a:pt x="2943" y="4081"/>
                </a:lnTo>
                <a:lnTo>
                  <a:pt x="2951" y="4076"/>
                </a:lnTo>
                <a:lnTo>
                  <a:pt x="2958" y="4071"/>
                </a:lnTo>
                <a:lnTo>
                  <a:pt x="2964" y="4064"/>
                </a:lnTo>
                <a:lnTo>
                  <a:pt x="2968" y="4056"/>
                </a:lnTo>
                <a:lnTo>
                  <a:pt x="2971" y="4047"/>
                </a:lnTo>
                <a:lnTo>
                  <a:pt x="2972" y="4036"/>
                </a:lnTo>
                <a:lnTo>
                  <a:pt x="2971" y="4027"/>
                </a:lnTo>
                <a:lnTo>
                  <a:pt x="2968" y="4018"/>
                </a:lnTo>
                <a:lnTo>
                  <a:pt x="2964" y="4010"/>
                </a:lnTo>
                <a:lnTo>
                  <a:pt x="2958" y="4002"/>
                </a:lnTo>
                <a:lnTo>
                  <a:pt x="2951" y="3996"/>
                </a:lnTo>
                <a:lnTo>
                  <a:pt x="2943" y="3992"/>
                </a:lnTo>
                <a:lnTo>
                  <a:pt x="2933" y="3989"/>
                </a:lnTo>
                <a:lnTo>
                  <a:pt x="2924" y="3988"/>
                </a:lnTo>
                <a:close/>
                <a:moveTo>
                  <a:pt x="2445" y="3988"/>
                </a:moveTo>
                <a:lnTo>
                  <a:pt x="2435" y="3989"/>
                </a:lnTo>
                <a:lnTo>
                  <a:pt x="2426" y="3992"/>
                </a:lnTo>
                <a:lnTo>
                  <a:pt x="2418" y="3996"/>
                </a:lnTo>
                <a:lnTo>
                  <a:pt x="2411" y="4002"/>
                </a:lnTo>
                <a:lnTo>
                  <a:pt x="2405" y="4010"/>
                </a:lnTo>
                <a:lnTo>
                  <a:pt x="2401" y="4018"/>
                </a:lnTo>
                <a:lnTo>
                  <a:pt x="2398" y="4027"/>
                </a:lnTo>
                <a:lnTo>
                  <a:pt x="2397" y="4036"/>
                </a:lnTo>
                <a:lnTo>
                  <a:pt x="2398" y="4047"/>
                </a:lnTo>
                <a:lnTo>
                  <a:pt x="2401" y="4056"/>
                </a:lnTo>
                <a:lnTo>
                  <a:pt x="2405" y="4064"/>
                </a:lnTo>
                <a:lnTo>
                  <a:pt x="2411" y="4071"/>
                </a:lnTo>
                <a:lnTo>
                  <a:pt x="2418" y="4076"/>
                </a:lnTo>
                <a:lnTo>
                  <a:pt x="2426" y="4081"/>
                </a:lnTo>
                <a:lnTo>
                  <a:pt x="2435" y="4083"/>
                </a:lnTo>
                <a:lnTo>
                  <a:pt x="2445" y="4084"/>
                </a:lnTo>
                <a:lnTo>
                  <a:pt x="2455" y="4083"/>
                </a:lnTo>
                <a:lnTo>
                  <a:pt x="2463" y="4081"/>
                </a:lnTo>
                <a:lnTo>
                  <a:pt x="2471" y="4076"/>
                </a:lnTo>
                <a:lnTo>
                  <a:pt x="2479" y="4071"/>
                </a:lnTo>
                <a:lnTo>
                  <a:pt x="2485" y="4064"/>
                </a:lnTo>
                <a:lnTo>
                  <a:pt x="2489" y="4056"/>
                </a:lnTo>
                <a:lnTo>
                  <a:pt x="2492" y="4047"/>
                </a:lnTo>
                <a:lnTo>
                  <a:pt x="2493" y="4036"/>
                </a:lnTo>
                <a:lnTo>
                  <a:pt x="2492" y="4027"/>
                </a:lnTo>
                <a:lnTo>
                  <a:pt x="2489" y="4018"/>
                </a:lnTo>
                <a:lnTo>
                  <a:pt x="2485" y="4010"/>
                </a:lnTo>
                <a:lnTo>
                  <a:pt x="2479" y="4002"/>
                </a:lnTo>
                <a:lnTo>
                  <a:pt x="2471" y="3996"/>
                </a:lnTo>
                <a:lnTo>
                  <a:pt x="2463" y="3992"/>
                </a:lnTo>
                <a:lnTo>
                  <a:pt x="2455" y="3989"/>
                </a:lnTo>
                <a:lnTo>
                  <a:pt x="2445" y="3988"/>
                </a:lnTo>
                <a:close/>
                <a:moveTo>
                  <a:pt x="4841" y="3545"/>
                </a:moveTo>
                <a:lnTo>
                  <a:pt x="4832" y="3546"/>
                </a:lnTo>
                <a:lnTo>
                  <a:pt x="4823" y="3549"/>
                </a:lnTo>
                <a:lnTo>
                  <a:pt x="4815" y="3553"/>
                </a:lnTo>
                <a:lnTo>
                  <a:pt x="4807" y="3559"/>
                </a:lnTo>
                <a:lnTo>
                  <a:pt x="4801" y="3567"/>
                </a:lnTo>
                <a:lnTo>
                  <a:pt x="4797" y="3575"/>
                </a:lnTo>
                <a:lnTo>
                  <a:pt x="4794" y="3584"/>
                </a:lnTo>
                <a:lnTo>
                  <a:pt x="4793" y="3593"/>
                </a:lnTo>
                <a:lnTo>
                  <a:pt x="4794" y="3603"/>
                </a:lnTo>
                <a:lnTo>
                  <a:pt x="4797" y="3613"/>
                </a:lnTo>
                <a:lnTo>
                  <a:pt x="4801" y="3621"/>
                </a:lnTo>
                <a:lnTo>
                  <a:pt x="4807" y="3627"/>
                </a:lnTo>
                <a:lnTo>
                  <a:pt x="4815" y="3633"/>
                </a:lnTo>
                <a:lnTo>
                  <a:pt x="4823" y="3638"/>
                </a:lnTo>
                <a:lnTo>
                  <a:pt x="4832" y="3640"/>
                </a:lnTo>
                <a:lnTo>
                  <a:pt x="4841" y="3641"/>
                </a:lnTo>
                <a:lnTo>
                  <a:pt x="4852" y="3640"/>
                </a:lnTo>
                <a:lnTo>
                  <a:pt x="4861" y="3638"/>
                </a:lnTo>
                <a:lnTo>
                  <a:pt x="4869" y="3633"/>
                </a:lnTo>
                <a:lnTo>
                  <a:pt x="4876" y="3627"/>
                </a:lnTo>
                <a:lnTo>
                  <a:pt x="4881" y="3621"/>
                </a:lnTo>
                <a:lnTo>
                  <a:pt x="4886" y="3613"/>
                </a:lnTo>
                <a:lnTo>
                  <a:pt x="4888" y="3603"/>
                </a:lnTo>
                <a:lnTo>
                  <a:pt x="4889" y="3593"/>
                </a:lnTo>
                <a:lnTo>
                  <a:pt x="4888" y="3584"/>
                </a:lnTo>
                <a:lnTo>
                  <a:pt x="4886" y="3575"/>
                </a:lnTo>
                <a:lnTo>
                  <a:pt x="4881" y="3567"/>
                </a:lnTo>
                <a:lnTo>
                  <a:pt x="4876" y="3559"/>
                </a:lnTo>
                <a:lnTo>
                  <a:pt x="4869" y="3553"/>
                </a:lnTo>
                <a:lnTo>
                  <a:pt x="4861" y="3549"/>
                </a:lnTo>
                <a:lnTo>
                  <a:pt x="4852" y="3546"/>
                </a:lnTo>
                <a:lnTo>
                  <a:pt x="4841" y="3545"/>
                </a:lnTo>
                <a:close/>
                <a:moveTo>
                  <a:pt x="4363" y="3545"/>
                </a:moveTo>
                <a:lnTo>
                  <a:pt x="4353" y="3546"/>
                </a:lnTo>
                <a:lnTo>
                  <a:pt x="4343" y="3549"/>
                </a:lnTo>
                <a:lnTo>
                  <a:pt x="4335" y="3553"/>
                </a:lnTo>
                <a:lnTo>
                  <a:pt x="4328" y="3559"/>
                </a:lnTo>
                <a:lnTo>
                  <a:pt x="4323" y="3567"/>
                </a:lnTo>
                <a:lnTo>
                  <a:pt x="4318" y="3575"/>
                </a:lnTo>
                <a:lnTo>
                  <a:pt x="4315" y="3584"/>
                </a:lnTo>
                <a:lnTo>
                  <a:pt x="4315" y="3593"/>
                </a:lnTo>
                <a:lnTo>
                  <a:pt x="4315" y="3603"/>
                </a:lnTo>
                <a:lnTo>
                  <a:pt x="4318" y="3613"/>
                </a:lnTo>
                <a:lnTo>
                  <a:pt x="4323" y="3621"/>
                </a:lnTo>
                <a:lnTo>
                  <a:pt x="4328" y="3627"/>
                </a:lnTo>
                <a:lnTo>
                  <a:pt x="4335" y="3633"/>
                </a:lnTo>
                <a:lnTo>
                  <a:pt x="4343" y="3638"/>
                </a:lnTo>
                <a:lnTo>
                  <a:pt x="4353" y="3640"/>
                </a:lnTo>
                <a:lnTo>
                  <a:pt x="4363" y="3641"/>
                </a:lnTo>
                <a:lnTo>
                  <a:pt x="4372" y="3640"/>
                </a:lnTo>
                <a:lnTo>
                  <a:pt x="4381" y="3638"/>
                </a:lnTo>
                <a:lnTo>
                  <a:pt x="4389" y="3633"/>
                </a:lnTo>
                <a:lnTo>
                  <a:pt x="4397" y="3627"/>
                </a:lnTo>
                <a:lnTo>
                  <a:pt x="4402" y="3621"/>
                </a:lnTo>
                <a:lnTo>
                  <a:pt x="4407" y="3613"/>
                </a:lnTo>
                <a:lnTo>
                  <a:pt x="4410" y="3603"/>
                </a:lnTo>
                <a:lnTo>
                  <a:pt x="4411" y="3593"/>
                </a:lnTo>
                <a:lnTo>
                  <a:pt x="4410" y="3584"/>
                </a:lnTo>
                <a:lnTo>
                  <a:pt x="4407" y="3575"/>
                </a:lnTo>
                <a:lnTo>
                  <a:pt x="4402" y="3567"/>
                </a:lnTo>
                <a:lnTo>
                  <a:pt x="4397" y="3559"/>
                </a:lnTo>
                <a:lnTo>
                  <a:pt x="4389" y="3553"/>
                </a:lnTo>
                <a:lnTo>
                  <a:pt x="4381" y="3549"/>
                </a:lnTo>
                <a:lnTo>
                  <a:pt x="4372" y="3546"/>
                </a:lnTo>
                <a:lnTo>
                  <a:pt x="4363" y="3545"/>
                </a:lnTo>
                <a:close/>
                <a:moveTo>
                  <a:pt x="3883" y="3545"/>
                </a:moveTo>
                <a:lnTo>
                  <a:pt x="3873" y="3546"/>
                </a:lnTo>
                <a:lnTo>
                  <a:pt x="3864" y="3549"/>
                </a:lnTo>
                <a:lnTo>
                  <a:pt x="3856" y="3553"/>
                </a:lnTo>
                <a:lnTo>
                  <a:pt x="3848" y="3559"/>
                </a:lnTo>
                <a:lnTo>
                  <a:pt x="3843" y="3567"/>
                </a:lnTo>
                <a:lnTo>
                  <a:pt x="3838" y="3575"/>
                </a:lnTo>
                <a:lnTo>
                  <a:pt x="3836" y="3584"/>
                </a:lnTo>
                <a:lnTo>
                  <a:pt x="3835" y="3593"/>
                </a:lnTo>
                <a:lnTo>
                  <a:pt x="3836" y="3603"/>
                </a:lnTo>
                <a:lnTo>
                  <a:pt x="3838" y="3613"/>
                </a:lnTo>
                <a:lnTo>
                  <a:pt x="3843" y="3621"/>
                </a:lnTo>
                <a:lnTo>
                  <a:pt x="3848" y="3627"/>
                </a:lnTo>
                <a:lnTo>
                  <a:pt x="3856" y="3633"/>
                </a:lnTo>
                <a:lnTo>
                  <a:pt x="3864" y="3638"/>
                </a:lnTo>
                <a:lnTo>
                  <a:pt x="3873" y="3640"/>
                </a:lnTo>
                <a:lnTo>
                  <a:pt x="3883" y="3641"/>
                </a:lnTo>
                <a:lnTo>
                  <a:pt x="3892" y="3640"/>
                </a:lnTo>
                <a:lnTo>
                  <a:pt x="3902" y="3638"/>
                </a:lnTo>
                <a:lnTo>
                  <a:pt x="3910" y="3633"/>
                </a:lnTo>
                <a:lnTo>
                  <a:pt x="3917" y="3627"/>
                </a:lnTo>
                <a:lnTo>
                  <a:pt x="3923" y="3621"/>
                </a:lnTo>
                <a:lnTo>
                  <a:pt x="3927" y="3613"/>
                </a:lnTo>
                <a:lnTo>
                  <a:pt x="3930" y="3603"/>
                </a:lnTo>
                <a:lnTo>
                  <a:pt x="3931" y="3593"/>
                </a:lnTo>
                <a:lnTo>
                  <a:pt x="3930" y="3584"/>
                </a:lnTo>
                <a:lnTo>
                  <a:pt x="3927" y="3575"/>
                </a:lnTo>
                <a:lnTo>
                  <a:pt x="3923" y="3567"/>
                </a:lnTo>
                <a:lnTo>
                  <a:pt x="3917" y="3559"/>
                </a:lnTo>
                <a:lnTo>
                  <a:pt x="3910" y="3553"/>
                </a:lnTo>
                <a:lnTo>
                  <a:pt x="3902" y="3549"/>
                </a:lnTo>
                <a:lnTo>
                  <a:pt x="3892" y="3546"/>
                </a:lnTo>
                <a:lnTo>
                  <a:pt x="3883" y="3545"/>
                </a:lnTo>
                <a:close/>
                <a:moveTo>
                  <a:pt x="3404" y="3545"/>
                </a:moveTo>
                <a:lnTo>
                  <a:pt x="3394" y="3546"/>
                </a:lnTo>
                <a:lnTo>
                  <a:pt x="3385" y="3549"/>
                </a:lnTo>
                <a:lnTo>
                  <a:pt x="3377" y="3553"/>
                </a:lnTo>
                <a:lnTo>
                  <a:pt x="3370" y="3559"/>
                </a:lnTo>
                <a:lnTo>
                  <a:pt x="3364" y="3567"/>
                </a:lnTo>
                <a:lnTo>
                  <a:pt x="3360" y="3575"/>
                </a:lnTo>
                <a:lnTo>
                  <a:pt x="3357" y="3584"/>
                </a:lnTo>
                <a:lnTo>
                  <a:pt x="3356" y="3593"/>
                </a:lnTo>
                <a:lnTo>
                  <a:pt x="3357" y="3603"/>
                </a:lnTo>
                <a:lnTo>
                  <a:pt x="3360" y="3613"/>
                </a:lnTo>
                <a:lnTo>
                  <a:pt x="3364" y="3621"/>
                </a:lnTo>
                <a:lnTo>
                  <a:pt x="3370" y="3627"/>
                </a:lnTo>
                <a:lnTo>
                  <a:pt x="3377" y="3633"/>
                </a:lnTo>
                <a:lnTo>
                  <a:pt x="3385" y="3638"/>
                </a:lnTo>
                <a:lnTo>
                  <a:pt x="3394" y="3640"/>
                </a:lnTo>
                <a:lnTo>
                  <a:pt x="3404" y="3641"/>
                </a:lnTo>
                <a:lnTo>
                  <a:pt x="3413" y="3640"/>
                </a:lnTo>
                <a:lnTo>
                  <a:pt x="3422" y="3638"/>
                </a:lnTo>
                <a:lnTo>
                  <a:pt x="3430" y="3633"/>
                </a:lnTo>
                <a:lnTo>
                  <a:pt x="3438" y="3627"/>
                </a:lnTo>
                <a:lnTo>
                  <a:pt x="3444" y="3621"/>
                </a:lnTo>
                <a:lnTo>
                  <a:pt x="3448" y="3613"/>
                </a:lnTo>
                <a:lnTo>
                  <a:pt x="3451" y="3603"/>
                </a:lnTo>
                <a:lnTo>
                  <a:pt x="3452" y="3593"/>
                </a:lnTo>
                <a:lnTo>
                  <a:pt x="3451" y="3584"/>
                </a:lnTo>
                <a:lnTo>
                  <a:pt x="3448" y="3575"/>
                </a:lnTo>
                <a:lnTo>
                  <a:pt x="3444" y="3567"/>
                </a:lnTo>
                <a:lnTo>
                  <a:pt x="3438" y="3559"/>
                </a:lnTo>
                <a:lnTo>
                  <a:pt x="3430" y="3553"/>
                </a:lnTo>
                <a:lnTo>
                  <a:pt x="3422" y="3549"/>
                </a:lnTo>
                <a:lnTo>
                  <a:pt x="3413" y="3546"/>
                </a:lnTo>
                <a:lnTo>
                  <a:pt x="3404" y="3545"/>
                </a:lnTo>
                <a:close/>
                <a:moveTo>
                  <a:pt x="2924" y="3545"/>
                </a:moveTo>
                <a:lnTo>
                  <a:pt x="2915" y="3546"/>
                </a:lnTo>
                <a:lnTo>
                  <a:pt x="2906" y="3549"/>
                </a:lnTo>
                <a:lnTo>
                  <a:pt x="2898" y="3553"/>
                </a:lnTo>
                <a:lnTo>
                  <a:pt x="2890" y="3559"/>
                </a:lnTo>
                <a:lnTo>
                  <a:pt x="2884" y="3567"/>
                </a:lnTo>
                <a:lnTo>
                  <a:pt x="2880" y="3575"/>
                </a:lnTo>
                <a:lnTo>
                  <a:pt x="2877" y="3584"/>
                </a:lnTo>
                <a:lnTo>
                  <a:pt x="2876" y="3593"/>
                </a:lnTo>
                <a:lnTo>
                  <a:pt x="2877" y="3603"/>
                </a:lnTo>
                <a:lnTo>
                  <a:pt x="2880" y="3613"/>
                </a:lnTo>
                <a:lnTo>
                  <a:pt x="2884" y="3621"/>
                </a:lnTo>
                <a:lnTo>
                  <a:pt x="2890" y="3627"/>
                </a:lnTo>
                <a:lnTo>
                  <a:pt x="2898" y="3633"/>
                </a:lnTo>
                <a:lnTo>
                  <a:pt x="2906" y="3638"/>
                </a:lnTo>
                <a:lnTo>
                  <a:pt x="2915" y="3640"/>
                </a:lnTo>
                <a:lnTo>
                  <a:pt x="2924" y="3641"/>
                </a:lnTo>
                <a:lnTo>
                  <a:pt x="2933" y="3640"/>
                </a:lnTo>
                <a:lnTo>
                  <a:pt x="2943" y="3638"/>
                </a:lnTo>
                <a:lnTo>
                  <a:pt x="2951" y="3633"/>
                </a:lnTo>
                <a:lnTo>
                  <a:pt x="2958" y="3627"/>
                </a:lnTo>
                <a:lnTo>
                  <a:pt x="2964" y="3621"/>
                </a:lnTo>
                <a:lnTo>
                  <a:pt x="2968" y="3613"/>
                </a:lnTo>
                <a:lnTo>
                  <a:pt x="2971" y="3603"/>
                </a:lnTo>
                <a:lnTo>
                  <a:pt x="2972" y="3593"/>
                </a:lnTo>
                <a:lnTo>
                  <a:pt x="2971" y="3584"/>
                </a:lnTo>
                <a:lnTo>
                  <a:pt x="2968" y="3575"/>
                </a:lnTo>
                <a:lnTo>
                  <a:pt x="2964" y="3567"/>
                </a:lnTo>
                <a:lnTo>
                  <a:pt x="2958" y="3559"/>
                </a:lnTo>
                <a:lnTo>
                  <a:pt x="2951" y="3553"/>
                </a:lnTo>
                <a:lnTo>
                  <a:pt x="2943" y="3549"/>
                </a:lnTo>
                <a:lnTo>
                  <a:pt x="2933" y="3546"/>
                </a:lnTo>
                <a:lnTo>
                  <a:pt x="2924" y="3545"/>
                </a:lnTo>
                <a:close/>
                <a:moveTo>
                  <a:pt x="2445" y="3545"/>
                </a:moveTo>
                <a:lnTo>
                  <a:pt x="2435" y="3546"/>
                </a:lnTo>
                <a:lnTo>
                  <a:pt x="2426" y="3549"/>
                </a:lnTo>
                <a:lnTo>
                  <a:pt x="2418" y="3553"/>
                </a:lnTo>
                <a:lnTo>
                  <a:pt x="2411" y="3559"/>
                </a:lnTo>
                <a:lnTo>
                  <a:pt x="2405" y="3567"/>
                </a:lnTo>
                <a:lnTo>
                  <a:pt x="2401" y="3575"/>
                </a:lnTo>
                <a:lnTo>
                  <a:pt x="2398" y="3584"/>
                </a:lnTo>
                <a:lnTo>
                  <a:pt x="2397" y="3593"/>
                </a:lnTo>
                <a:lnTo>
                  <a:pt x="2398" y="3603"/>
                </a:lnTo>
                <a:lnTo>
                  <a:pt x="2401" y="3613"/>
                </a:lnTo>
                <a:lnTo>
                  <a:pt x="2405" y="3621"/>
                </a:lnTo>
                <a:lnTo>
                  <a:pt x="2411" y="3627"/>
                </a:lnTo>
                <a:lnTo>
                  <a:pt x="2418" y="3633"/>
                </a:lnTo>
                <a:lnTo>
                  <a:pt x="2426" y="3638"/>
                </a:lnTo>
                <a:lnTo>
                  <a:pt x="2435" y="3640"/>
                </a:lnTo>
                <a:lnTo>
                  <a:pt x="2445" y="3641"/>
                </a:lnTo>
                <a:lnTo>
                  <a:pt x="2455" y="3640"/>
                </a:lnTo>
                <a:lnTo>
                  <a:pt x="2463" y="3638"/>
                </a:lnTo>
                <a:lnTo>
                  <a:pt x="2471" y="3633"/>
                </a:lnTo>
                <a:lnTo>
                  <a:pt x="2479" y="3627"/>
                </a:lnTo>
                <a:lnTo>
                  <a:pt x="2485" y="3621"/>
                </a:lnTo>
                <a:lnTo>
                  <a:pt x="2489" y="3613"/>
                </a:lnTo>
                <a:lnTo>
                  <a:pt x="2492" y="3603"/>
                </a:lnTo>
                <a:lnTo>
                  <a:pt x="2493" y="3593"/>
                </a:lnTo>
                <a:lnTo>
                  <a:pt x="2492" y="3584"/>
                </a:lnTo>
                <a:lnTo>
                  <a:pt x="2489" y="3575"/>
                </a:lnTo>
                <a:lnTo>
                  <a:pt x="2485" y="3567"/>
                </a:lnTo>
                <a:lnTo>
                  <a:pt x="2479" y="3559"/>
                </a:lnTo>
                <a:lnTo>
                  <a:pt x="2471" y="3553"/>
                </a:lnTo>
                <a:lnTo>
                  <a:pt x="2463" y="3549"/>
                </a:lnTo>
                <a:lnTo>
                  <a:pt x="2455" y="3546"/>
                </a:lnTo>
                <a:lnTo>
                  <a:pt x="2445" y="3545"/>
                </a:lnTo>
                <a:close/>
                <a:moveTo>
                  <a:pt x="4841" y="3102"/>
                </a:moveTo>
                <a:lnTo>
                  <a:pt x="4832" y="3103"/>
                </a:lnTo>
                <a:lnTo>
                  <a:pt x="4823" y="3106"/>
                </a:lnTo>
                <a:lnTo>
                  <a:pt x="4815" y="3110"/>
                </a:lnTo>
                <a:lnTo>
                  <a:pt x="4807" y="3116"/>
                </a:lnTo>
                <a:lnTo>
                  <a:pt x="4801" y="3124"/>
                </a:lnTo>
                <a:lnTo>
                  <a:pt x="4797" y="3132"/>
                </a:lnTo>
                <a:lnTo>
                  <a:pt x="4794" y="3141"/>
                </a:lnTo>
                <a:lnTo>
                  <a:pt x="4793" y="3150"/>
                </a:lnTo>
                <a:lnTo>
                  <a:pt x="4794" y="3160"/>
                </a:lnTo>
                <a:lnTo>
                  <a:pt x="4797" y="3169"/>
                </a:lnTo>
                <a:lnTo>
                  <a:pt x="4801" y="3177"/>
                </a:lnTo>
                <a:lnTo>
                  <a:pt x="4807" y="3184"/>
                </a:lnTo>
                <a:lnTo>
                  <a:pt x="4815" y="3190"/>
                </a:lnTo>
                <a:lnTo>
                  <a:pt x="4823" y="3194"/>
                </a:lnTo>
                <a:lnTo>
                  <a:pt x="4832" y="3197"/>
                </a:lnTo>
                <a:lnTo>
                  <a:pt x="4841" y="3198"/>
                </a:lnTo>
                <a:lnTo>
                  <a:pt x="4852" y="3197"/>
                </a:lnTo>
                <a:lnTo>
                  <a:pt x="4861" y="3194"/>
                </a:lnTo>
                <a:lnTo>
                  <a:pt x="4869" y="3190"/>
                </a:lnTo>
                <a:lnTo>
                  <a:pt x="4876" y="3184"/>
                </a:lnTo>
                <a:lnTo>
                  <a:pt x="4881" y="3177"/>
                </a:lnTo>
                <a:lnTo>
                  <a:pt x="4886" y="3169"/>
                </a:lnTo>
                <a:lnTo>
                  <a:pt x="4888" y="3160"/>
                </a:lnTo>
                <a:lnTo>
                  <a:pt x="4889" y="3150"/>
                </a:lnTo>
                <a:lnTo>
                  <a:pt x="4888" y="3141"/>
                </a:lnTo>
                <a:lnTo>
                  <a:pt x="4886" y="3132"/>
                </a:lnTo>
                <a:lnTo>
                  <a:pt x="4881" y="3124"/>
                </a:lnTo>
                <a:lnTo>
                  <a:pt x="4876" y="3116"/>
                </a:lnTo>
                <a:lnTo>
                  <a:pt x="4869" y="3110"/>
                </a:lnTo>
                <a:lnTo>
                  <a:pt x="4861" y="3106"/>
                </a:lnTo>
                <a:lnTo>
                  <a:pt x="4852" y="3103"/>
                </a:lnTo>
                <a:lnTo>
                  <a:pt x="4841" y="3102"/>
                </a:lnTo>
                <a:close/>
                <a:moveTo>
                  <a:pt x="4363" y="3102"/>
                </a:moveTo>
                <a:lnTo>
                  <a:pt x="4353" y="3103"/>
                </a:lnTo>
                <a:lnTo>
                  <a:pt x="4343" y="3106"/>
                </a:lnTo>
                <a:lnTo>
                  <a:pt x="4335" y="3110"/>
                </a:lnTo>
                <a:lnTo>
                  <a:pt x="4328" y="3116"/>
                </a:lnTo>
                <a:lnTo>
                  <a:pt x="4323" y="3124"/>
                </a:lnTo>
                <a:lnTo>
                  <a:pt x="4318" y="3132"/>
                </a:lnTo>
                <a:lnTo>
                  <a:pt x="4315" y="3141"/>
                </a:lnTo>
                <a:lnTo>
                  <a:pt x="4315" y="3150"/>
                </a:lnTo>
                <a:lnTo>
                  <a:pt x="4315" y="3160"/>
                </a:lnTo>
                <a:lnTo>
                  <a:pt x="4318" y="3169"/>
                </a:lnTo>
                <a:lnTo>
                  <a:pt x="4323" y="3177"/>
                </a:lnTo>
                <a:lnTo>
                  <a:pt x="4328" y="3184"/>
                </a:lnTo>
                <a:lnTo>
                  <a:pt x="4335" y="3190"/>
                </a:lnTo>
                <a:lnTo>
                  <a:pt x="4343" y="3194"/>
                </a:lnTo>
                <a:lnTo>
                  <a:pt x="4353" y="3197"/>
                </a:lnTo>
                <a:lnTo>
                  <a:pt x="4363" y="3198"/>
                </a:lnTo>
                <a:lnTo>
                  <a:pt x="4372" y="3197"/>
                </a:lnTo>
                <a:lnTo>
                  <a:pt x="4381" y="3194"/>
                </a:lnTo>
                <a:lnTo>
                  <a:pt x="4389" y="3190"/>
                </a:lnTo>
                <a:lnTo>
                  <a:pt x="4397" y="3184"/>
                </a:lnTo>
                <a:lnTo>
                  <a:pt x="4402" y="3177"/>
                </a:lnTo>
                <a:lnTo>
                  <a:pt x="4407" y="3169"/>
                </a:lnTo>
                <a:lnTo>
                  <a:pt x="4410" y="3160"/>
                </a:lnTo>
                <a:lnTo>
                  <a:pt x="4411" y="3150"/>
                </a:lnTo>
                <a:lnTo>
                  <a:pt x="4410" y="3141"/>
                </a:lnTo>
                <a:lnTo>
                  <a:pt x="4407" y="3132"/>
                </a:lnTo>
                <a:lnTo>
                  <a:pt x="4402" y="3124"/>
                </a:lnTo>
                <a:lnTo>
                  <a:pt x="4397" y="3116"/>
                </a:lnTo>
                <a:lnTo>
                  <a:pt x="4389" y="3110"/>
                </a:lnTo>
                <a:lnTo>
                  <a:pt x="4381" y="3106"/>
                </a:lnTo>
                <a:lnTo>
                  <a:pt x="4372" y="3103"/>
                </a:lnTo>
                <a:lnTo>
                  <a:pt x="4363" y="3102"/>
                </a:lnTo>
                <a:close/>
                <a:moveTo>
                  <a:pt x="3883" y="3102"/>
                </a:moveTo>
                <a:lnTo>
                  <a:pt x="3873" y="3103"/>
                </a:lnTo>
                <a:lnTo>
                  <a:pt x="3864" y="3106"/>
                </a:lnTo>
                <a:lnTo>
                  <a:pt x="3856" y="3110"/>
                </a:lnTo>
                <a:lnTo>
                  <a:pt x="3848" y="3116"/>
                </a:lnTo>
                <a:lnTo>
                  <a:pt x="3843" y="3124"/>
                </a:lnTo>
                <a:lnTo>
                  <a:pt x="3838" y="3132"/>
                </a:lnTo>
                <a:lnTo>
                  <a:pt x="3836" y="3141"/>
                </a:lnTo>
                <a:lnTo>
                  <a:pt x="3835" y="3150"/>
                </a:lnTo>
                <a:lnTo>
                  <a:pt x="3836" y="3160"/>
                </a:lnTo>
                <a:lnTo>
                  <a:pt x="3838" y="3169"/>
                </a:lnTo>
                <a:lnTo>
                  <a:pt x="3843" y="3177"/>
                </a:lnTo>
                <a:lnTo>
                  <a:pt x="3848" y="3184"/>
                </a:lnTo>
                <a:lnTo>
                  <a:pt x="3856" y="3190"/>
                </a:lnTo>
                <a:lnTo>
                  <a:pt x="3864" y="3194"/>
                </a:lnTo>
                <a:lnTo>
                  <a:pt x="3873" y="3197"/>
                </a:lnTo>
                <a:lnTo>
                  <a:pt x="3883" y="3198"/>
                </a:lnTo>
                <a:lnTo>
                  <a:pt x="3892" y="3197"/>
                </a:lnTo>
                <a:lnTo>
                  <a:pt x="3902" y="3194"/>
                </a:lnTo>
                <a:lnTo>
                  <a:pt x="3910" y="3190"/>
                </a:lnTo>
                <a:lnTo>
                  <a:pt x="3917" y="3184"/>
                </a:lnTo>
                <a:lnTo>
                  <a:pt x="3923" y="3177"/>
                </a:lnTo>
                <a:lnTo>
                  <a:pt x="3927" y="3169"/>
                </a:lnTo>
                <a:lnTo>
                  <a:pt x="3930" y="3160"/>
                </a:lnTo>
                <a:lnTo>
                  <a:pt x="3931" y="3150"/>
                </a:lnTo>
                <a:lnTo>
                  <a:pt x="3930" y="3141"/>
                </a:lnTo>
                <a:lnTo>
                  <a:pt x="3927" y="3132"/>
                </a:lnTo>
                <a:lnTo>
                  <a:pt x="3923" y="3124"/>
                </a:lnTo>
                <a:lnTo>
                  <a:pt x="3917" y="3116"/>
                </a:lnTo>
                <a:lnTo>
                  <a:pt x="3910" y="3110"/>
                </a:lnTo>
                <a:lnTo>
                  <a:pt x="3902" y="3106"/>
                </a:lnTo>
                <a:lnTo>
                  <a:pt x="3892" y="3103"/>
                </a:lnTo>
                <a:lnTo>
                  <a:pt x="3883" y="3102"/>
                </a:lnTo>
                <a:close/>
                <a:moveTo>
                  <a:pt x="3404" y="3102"/>
                </a:moveTo>
                <a:lnTo>
                  <a:pt x="3394" y="3103"/>
                </a:lnTo>
                <a:lnTo>
                  <a:pt x="3385" y="3106"/>
                </a:lnTo>
                <a:lnTo>
                  <a:pt x="3377" y="3110"/>
                </a:lnTo>
                <a:lnTo>
                  <a:pt x="3370" y="3116"/>
                </a:lnTo>
                <a:lnTo>
                  <a:pt x="3364" y="3124"/>
                </a:lnTo>
                <a:lnTo>
                  <a:pt x="3360" y="3132"/>
                </a:lnTo>
                <a:lnTo>
                  <a:pt x="3357" y="3141"/>
                </a:lnTo>
                <a:lnTo>
                  <a:pt x="3356" y="3150"/>
                </a:lnTo>
                <a:lnTo>
                  <a:pt x="3357" y="3160"/>
                </a:lnTo>
                <a:lnTo>
                  <a:pt x="3360" y="3169"/>
                </a:lnTo>
                <a:lnTo>
                  <a:pt x="3364" y="3177"/>
                </a:lnTo>
                <a:lnTo>
                  <a:pt x="3370" y="3184"/>
                </a:lnTo>
                <a:lnTo>
                  <a:pt x="3377" y="3190"/>
                </a:lnTo>
                <a:lnTo>
                  <a:pt x="3385" y="3194"/>
                </a:lnTo>
                <a:lnTo>
                  <a:pt x="3394" y="3197"/>
                </a:lnTo>
                <a:lnTo>
                  <a:pt x="3404" y="3198"/>
                </a:lnTo>
                <a:lnTo>
                  <a:pt x="3413" y="3197"/>
                </a:lnTo>
                <a:lnTo>
                  <a:pt x="3422" y="3194"/>
                </a:lnTo>
                <a:lnTo>
                  <a:pt x="3430" y="3190"/>
                </a:lnTo>
                <a:lnTo>
                  <a:pt x="3438" y="3184"/>
                </a:lnTo>
                <a:lnTo>
                  <a:pt x="3444" y="3177"/>
                </a:lnTo>
                <a:lnTo>
                  <a:pt x="3448" y="3169"/>
                </a:lnTo>
                <a:lnTo>
                  <a:pt x="3451" y="3160"/>
                </a:lnTo>
                <a:lnTo>
                  <a:pt x="3452" y="3150"/>
                </a:lnTo>
                <a:lnTo>
                  <a:pt x="3451" y="3141"/>
                </a:lnTo>
                <a:lnTo>
                  <a:pt x="3448" y="3132"/>
                </a:lnTo>
                <a:lnTo>
                  <a:pt x="3444" y="3124"/>
                </a:lnTo>
                <a:lnTo>
                  <a:pt x="3438" y="3116"/>
                </a:lnTo>
                <a:lnTo>
                  <a:pt x="3430" y="3110"/>
                </a:lnTo>
                <a:lnTo>
                  <a:pt x="3422" y="3106"/>
                </a:lnTo>
                <a:lnTo>
                  <a:pt x="3413" y="3103"/>
                </a:lnTo>
                <a:lnTo>
                  <a:pt x="3404" y="3102"/>
                </a:lnTo>
                <a:close/>
                <a:moveTo>
                  <a:pt x="2924" y="3102"/>
                </a:moveTo>
                <a:lnTo>
                  <a:pt x="2915" y="3103"/>
                </a:lnTo>
                <a:lnTo>
                  <a:pt x="2906" y="3106"/>
                </a:lnTo>
                <a:lnTo>
                  <a:pt x="2898" y="3110"/>
                </a:lnTo>
                <a:lnTo>
                  <a:pt x="2890" y="3116"/>
                </a:lnTo>
                <a:lnTo>
                  <a:pt x="2884" y="3124"/>
                </a:lnTo>
                <a:lnTo>
                  <a:pt x="2880" y="3132"/>
                </a:lnTo>
                <a:lnTo>
                  <a:pt x="2877" y="3141"/>
                </a:lnTo>
                <a:lnTo>
                  <a:pt x="2876" y="3150"/>
                </a:lnTo>
                <a:lnTo>
                  <a:pt x="2877" y="3160"/>
                </a:lnTo>
                <a:lnTo>
                  <a:pt x="2880" y="3169"/>
                </a:lnTo>
                <a:lnTo>
                  <a:pt x="2884" y="3177"/>
                </a:lnTo>
                <a:lnTo>
                  <a:pt x="2890" y="3184"/>
                </a:lnTo>
                <a:lnTo>
                  <a:pt x="2898" y="3190"/>
                </a:lnTo>
                <a:lnTo>
                  <a:pt x="2906" y="3194"/>
                </a:lnTo>
                <a:lnTo>
                  <a:pt x="2915" y="3197"/>
                </a:lnTo>
                <a:lnTo>
                  <a:pt x="2924" y="3198"/>
                </a:lnTo>
                <a:lnTo>
                  <a:pt x="2933" y="3197"/>
                </a:lnTo>
                <a:lnTo>
                  <a:pt x="2943" y="3194"/>
                </a:lnTo>
                <a:lnTo>
                  <a:pt x="2951" y="3190"/>
                </a:lnTo>
                <a:lnTo>
                  <a:pt x="2958" y="3184"/>
                </a:lnTo>
                <a:lnTo>
                  <a:pt x="2964" y="3177"/>
                </a:lnTo>
                <a:lnTo>
                  <a:pt x="2968" y="3169"/>
                </a:lnTo>
                <a:lnTo>
                  <a:pt x="2971" y="3160"/>
                </a:lnTo>
                <a:lnTo>
                  <a:pt x="2972" y="3150"/>
                </a:lnTo>
                <a:lnTo>
                  <a:pt x="2971" y="3141"/>
                </a:lnTo>
                <a:lnTo>
                  <a:pt x="2968" y="3132"/>
                </a:lnTo>
                <a:lnTo>
                  <a:pt x="2964" y="3124"/>
                </a:lnTo>
                <a:lnTo>
                  <a:pt x="2958" y="3116"/>
                </a:lnTo>
                <a:lnTo>
                  <a:pt x="2951" y="3110"/>
                </a:lnTo>
                <a:lnTo>
                  <a:pt x="2943" y="3106"/>
                </a:lnTo>
                <a:lnTo>
                  <a:pt x="2933" y="3103"/>
                </a:lnTo>
                <a:lnTo>
                  <a:pt x="2924" y="3102"/>
                </a:lnTo>
                <a:close/>
                <a:moveTo>
                  <a:pt x="2445" y="3102"/>
                </a:moveTo>
                <a:lnTo>
                  <a:pt x="2435" y="3103"/>
                </a:lnTo>
                <a:lnTo>
                  <a:pt x="2426" y="3106"/>
                </a:lnTo>
                <a:lnTo>
                  <a:pt x="2418" y="3110"/>
                </a:lnTo>
                <a:lnTo>
                  <a:pt x="2411" y="3116"/>
                </a:lnTo>
                <a:lnTo>
                  <a:pt x="2405" y="3124"/>
                </a:lnTo>
                <a:lnTo>
                  <a:pt x="2401" y="3132"/>
                </a:lnTo>
                <a:lnTo>
                  <a:pt x="2398" y="3141"/>
                </a:lnTo>
                <a:lnTo>
                  <a:pt x="2397" y="3150"/>
                </a:lnTo>
                <a:lnTo>
                  <a:pt x="2398" y="3160"/>
                </a:lnTo>
                <a:lnTo>
                  <a:pt x="2401" y="3169"/>
                </a:lnTo>
                <a:lnTo>
                  <a:pt x="2405" y="3177"/>
                </a:lnTo>
                <a:lnTo>
                  <a:pt x="2411" y="3184"/>
                </a:lnTo>
                <a:lnTo>
                  <a:pt x="2418" y="3190"/>
                </a:lnTo>
                <a:lnTo>
                  <a:pt x="2426" y="3194"/>
                </a:lnTo>
                <a:lnTo>
                  <a:pt x="2435" y="3197"/>
                </a:lnTo>
                <a:lnTo>
                  <a:pt x="2445" y="3198"/>
                </a:lnTo>
                <a:lnTo>
                  <a:pt x="2455" y="3197"/>
                </a:lnTo>
                <a:lnTo>
                  <a:pt x="2463" y="3194"/>
                </a:lnTo>
                <a:lnTo>
                  <a:pt x="2471" y="3190"/>
                </a:lnTo>
                <a:lnTo>
                  <a:pt x="2479" y="3184"/>
                </a:lnTo>
                <a:lnTo>
                  <a:pt x="2485" y="3177"/>
                </a:lnTo>
                <a:lnTo>
                  <a:pt x="2489" y="3169"/>
                </a:lnTo>
                <a:lnTo>
                  <a:pt x="2492" y="3160"/>
                </a:lnTo>
                <a:lnTo>
                  <a:pt x="2493" y="3150"/>
                </a:lnTo>
                <a:lnTo>
                  <a:pt x="2492" y="3141"/>
                </a:lnTo>
                <a:lnTo>
                  <a:pt x="2489" y="3132"/>
                </a:lnTo>
                <a:lnTo>
                  <a:pt x="2485" y="3124"/>
                </a:lnTo>
                <a:lnTo>
                  <a:pt x="2479" y="3116"/>
                </a:lnTo>
                <a:lnTo>
                  <a:pt x="2471" y="3110"/>
                </a:lnTo>
                <a:lnTo>
                  <a:pt x="2463" y="3106"/>
                </a:lnTo>
                <a:lnTo>
                  <a:pt x="2455" y="3103"/>
                </a:lnTo>
                <a:lnTo>
                  <a:pt x="2445" y="3102"/>
                </a:lnTo>
                <a:close/>
                <a:moveTo>
                  <a:pt x="4841" y="2659"/>
                </a:moveTo>
                <a:lnTo>
                  <a:pt x="4832" y="2660"/>
                </a:lnTo>
                <a:lnTo>
                  <a:pt x="4823" y="2663"/>
                </a:lnTo>
                <a:lnTo>
                  <a:pt x="4815" y="2667"/>
                </a:lnTo>
                <a:lnTo>
                  <a:pt x="4807" y="2673"/>
                </a:lnTo>
                <a:lnTo>
                  <a:pt x="4801" y="2681"/>
                </a:lnTo>
                <a:lnTo>
                  <a:pt x="4797" y="2689"/>
                </a:lnTo>
                <a:lnTo>
                  <a:pt x="4794" y="2697"/>
                </a:lnTo>
                <a:lnTo>
                  <a:pt x="4793" y="2707"/>
                </a:lnTo>
                <a:lnTo>
                  <a:pt x="4794" y="2716"/>
                </a:lnTo>
                <a:lnTo>
                  <a:pt x="4797" y="2726"/>
                </a:lnTo>
                <a:lnTo>
                  <a:pt x="4801" y="2734"/>
                </a:lnTo>
                <a:lnTo>
                  <a:pt x="4807" y="2741"/>
                </a:lnTo>
                <a:lnTo>
                  <a:pt x="4815" y="2747"/>
                </a:lnTo>
                <a:lnTo>
                  <a:pt x="4823" y="2751"/>
                </a:lnTo>
                <a:lnTo>
                  <a:pt x="4832" y="2754"/>
                </a:lnTo>
                <a:lnTo>
                  <a:pt x="4841" y="2755"/>
                </a:lnTo>
                <a:lnTo>
                  <a:pt x="4852" y="2754"/>
                </a:lnTo>
                <a:lnTo>
                  <a:pt x="4861" y="2751"/>
                </a:lnTo>
                <a:lnTo>
                  <a:pt x="4869" y="2747"/>
                </a:lnTo>
                <a:lnTo>
                  <a:pt x="4876" y="2741"/>
                </a:lnTo>
                <a:lnTo>
                  <a:pt x="4881" y="2734"/>
                </a:lnTo>
                <a:lnTo>
                  <a:pt x="4886" y="2726"/>
                </a:lnTo>
                <a:lnTo>
                  <a:pt x="4888" y="2716"/>
                </a:lnTo>
                <a:lnTo>
                  <a:pt x="4889" y="2707"/>
                </a:lnTo>
                <a:lnTo>
                  <a:pt x="4888" y="2697"/>
                </a:lnTo>
                <a:lnTo>
                  <a:pt x="4886" y="2689"/>
                </a:lnTo>
                <a:lnTo>
                  <a:pt x="4881" y="2681"/>
                </a:lnTo>
                <a:lnTo>
                  <a:pt x="4876" y="2673"/>
                </a:lnTo>
                <a:lnTo>
                  <a:pt x="4869" y="2667"/>
                </a:lnTo>
                <a:lnTo>
                  <a:pt x="4861" y="2663"/>
                </a:lnTo>
                <a:lnTo>
                  <a:pt x="4852" y="2660"/>
                </a:lnTo>
                <a:lnTo>
                  <a:pt x="4841" y="2659"/>
                </a:lnTo>
                <a:close/>
                <a:moveTo>
                  <a:pt x="4363" y="2659"/>
                </a:moveTo>
                <a:lnTo>
                  <a:pt x="4353" y="2660"/>
                </a:lnTo>
                <a:lnTo>
                  <a:pt x="4343" y="2663"/>
                </a:lnTo>
                <a:lnTo>
                  <a:pt x="4335" y="2667"/>
                </a:lnTo>
                <a:lnTo>
                  <a:pt x="4328" y="2673"/>
                </a:lnTo>
                <a:lnTo>
                  <a:pt x="4323" y="2681"/>
                </a:lnTo>
                <a:lnTo>
                  <a:pt x="4318" y="2689"/>
                </a:lnTo>
                <a:lnTo>
                  <a:pt x="4315" y="2697"/>
                </a:lnTo>
                <a:lnTo>
                  <a:pt x="4315" y="2707"/>
                </a:lnTo>
                <a:lnTo>
                  <a:pt x="4315" y="2716"/>
                </a:lnTo>
                <a:lnTo>
                  <a:pt x="4318" y="2726"/>
                </a:lnTo>
                <a:lnTo>
                  <a:pt x="4323" y="2734"/>
                </a:lnTo>
                <a:lnTo>
                  <a:pt x="4328" y="2741"/>
                </a:lnTo>
                <a:lnTo>
                  <a:pt x="4335" y="2747"/>
                </a:lnTo>
                <a:lnTo>
                  <a:pt x="4343" y="2751"/>
                </a:lnTo>
                <a:lnTo>
                  <a:pt x="4353" y="2754"/>
                </a:lnTo>
                <a:lnTo>
                  <a:pt x="4363" y="2755"/>
                </a:lnTo>
                <a:lnTo>
                  <a:pt x="4372" y="2754"/>
                </a:lnTo>
                <a:lnTo>
                  <a:pt x="4381" y="2751"/>
                </a:lnTo>
                <a:lnTo>
                  <a:pt x="4389" y="2747"/>
                </a:lnTo>
                <a:lnTo>
                  <a:pt x="4397" y="2741"/>
                </a:lnTo>
                <a:lnTo>
                  <a:pt x="4402" y="2734"/>
                </a:lnTo>
                <a:lnTo>
                  <a:pt x="4407" y="2726"/>
                </a:lnTo>
                <a:lnTo>
                  <a:pt x="4410" y="2716"/>
                </a:lnTo>
                <a:lnTo>
                  <a:pt x="4411" y="2707"/>
                </a:lnTo>
                <a:lnTo>
                  <a:pt x="4410" y="2697"/>
                </a:lnTo>
                <a:lnTo>
                  <a:pt x="4407" y="2689"/>
                </a:lnTo>
                <a:lnTo>
                  <a:pt x="4402" y="2681"/>
                </a:lnTo>
                <a:lnTo>
                  <a:pt x="4397" y="2673"/>
                </a:lnTo>
                <a:lnTo>
                  <a:pt x="4389" y="2667"/>
                </a:lnTo>
                <a:lnTo>
                  <a:pt x="4381" y="2663"/>
                </a:lnTo>
                <a:lnTo>
                  <a:pt x="4372" y="2660"/>
                </a:lnTo>
                <a:lnTo>
                  <a:pt x="4363" y="2659"/>
                </a:lnTo>
                <a:close/>
                <a:moveTo>
                  <a:pt x="3883" y="2659"/>
                </a:moveTo>
                <a:lnTo>
                  <a:pt x="3873" y="2660"/>
                </a:lnTo>
                <a:lnTo>
                  <a:pt x="3864" y="2663"/>
                </a:lnTo>
                <a:lnTo>
                  <a:pt x="3856" y="2667"/>
                </a:lnTo>
                <a:lnTo>
                  <a:pt x="3848" y="2673"/>
                </a:lnTo>
                <a:lnTo>
                  <a:pt x="3843" y="2681"/>
                </a:lnTo>
                <a:lnTo>
                  <a:pt x="3838" y="2689"/>
                </a:lnTo>
                <a:lnTo>
                  <a:pt x="3836" y="2697"/>
                </a:lnTo>
                <a:lnTo>
                  <a:pt x="3835" y="2707"/>
                </a:lnTo>
                <a:lnTo>
                  <a:pt x="3836" y="2716"/>
                </a:lnTo>
                <a:lnTo>
                  <a:pt x="3838" y="2726"/>
                </a:lnTo>
                <a:lnTo>
                  <a:pt x="3843" y="2734"/>
                </a:lnTo>
                <a:lnTo>
                  <a:pt x="3848" y="2741"/>
                </a:lnTo>
                <a:lnTo>
                  <a:pt x="3856" y="2747"/>
                </a:lnTo>
                <a:lnTo>
                  <a:pt x="3864" y="2751"/>
                </a:lnTo>
                <a:lnTo>
                  <a:pt x="3873" y="2754"/>
                </a:lnTo>
                <a:lnTo>
                  <a:pt x="3883" y="2755"/>
                </a:lnTo>
                <a:lnTo>
                  <a:pt x="3892" y="2754"/>
                </a:lnTo>
                <a:lnTo>
                  <a:pt x="3902" y="2751"/>
                </a:lnTo>
                <a:lnTo>
                  <a:pt x="3910" y="2747"/>
                </a:lnTo>
                <a:lnTo>
                  <a:pt x="3917" y="2741"/>
                </a:lnTo>
                <a:lnTo>
                  <a:pt x="3923" y="2734"/>
                </a:lnTo>
                <a:lnTo>
                  <a:pt x="3927" y="2726"/>
                </a:lnTo>
                <a:lnTo>
                  <a:pt x="3930" y="2716"/>
                </a:lnTo>
                <a:lnTo>
                  <a:pt x="3931" y="2707"/>
                </a:lnTo>
                <a:lnTo>
                  <a:pt x="3930" y="2697"/>
                </a:lnTo>
                <a:lnTo>
                  <a:pt x="3927" y="2689"/>
                </a:lnTo>
                <a:lnTo>
                  <a:pt x="3923" y="2681"/>
                </a:lnTo>
                <a:lnTo>
                  <a:pt x="3917" y="2673"/>
                </a:lnTo>
                <a:lnTo>
                  <a:pt x="3910" y="2667"/>
                </a:lnTo>
                <a:lnTo>
                  <a:pt x="3902" y="2663"/>
                </a:lnTo>
                <a:lnTo>
                  <a:pt x="3892" y="2660"/>
                </a:lnTo>
                <a:lnTo>
                  <a:pt x="3883" y="2659"/>
                </a:lnTo>
                <a:close/>
                <a:moveTo>
                  <a:pt x="3404" y="2659"/>
                </a:moveTo>
                <a:lnTo>
                  <a:pt x="3394" y="2660"/>
                </a:lnTo>
                <a:lnTo>
                  <a:pt x="3385" y="2663"/>
                </a:lnTo>
                <a:lnTo>
                  <a:pt x="3377" y="2667"/>
                </a:lnTo>
                <a:lnTo>
                  <a:pt x="3370" y="2673"/>
                </a:lnTo>
                <a:lnTo>
                  <a:pt x="3364" y="2681"/>
                </a:lnTo>
                <a:lnTo>
                  <a:pt x="3360" y="2689"/>
                </a:lnTo>
                <a:lnTo>
                  <a:pt x="3357" y="2697"/>
                </a:lnTo>
                <a:lnTo>
                  <a:pt x="3356" y="2707"/>
                </a:lnTo>
                <a:lnTo>
                  <a:pt x="3357" y="2716"/>
                </a:lnTo>
                <a:lnTo>
                  <a:pt x="3360" y="2726"/>
                </a:lnTo>
                <a:lnTo>
                  <a:pt x="3364" y="2734"/>
                </a:lnTo>
                <a:lnTo>
                  <a:pt x="3370" y="2741"/>
                </a:lnTo>
                <a:lnTo>
                  <a:pt x="3377" y="2747"/>
                </a:lnTo>
                <a:lnTo>
                  <a:pt x="3385" y="2751"/>
                </a:lnTo>
                <a:lnTo>
                  <a:pt x="3394" y="2754"/>
                </a:lnTo>
                <a:lnTo>
                  <a:pt x="3404" y="2755"/>
                </a:lnTo>
                <a:lnTo>
                  <a:pt x="3413" y="2754"/>
                </a:lnTo>
                <a:lnTo>
                  <a:pt x="3422" y="2751"/>
                </a:lnTo>
                <a:lnTo>
                  <a:pt x="3430" y="2747"/>
                </a:lnTo>
                <a:lnTo>
                  <a:pt x="3438" y="2741"/>
                </a:lnTo>
                <a:lnTo>
                  <a:pt x="3444" y="2734"/>
                </a:lnTo>
                <a:lnTo>
                  <a:pt x="3448" y="2726"/>
                </a:lnTo>
                <a:lnTo>
                  <a:pt x="3451" y="2716"/>
                </a:lnTo>
                <a:lnTo>
                  <a:pt x="3452" y="2707"/>
                </a:lnTo>
                <a:lnTo>
                  <a:pt x="3451" y="2697"/>
                </a:lnTo>
                <a:lnTo>
                  <a:pt x="3448" y="2689"/>
                </a:lnTo>
                <a:lnTo>
                  <a:pt x="3444" y="2681"/>
                </a:lnTo>
                <a:lnTo>
                  <a:pt x="3438" y="2673"/>
                </a:lnTo>
                <a:lnTo>
                  <a:pt x="3430" y="2667"/>
                </a:lnTo>
                <a:lnTo>
                  <a:pt x="3422" y="2663"/>
                </a:lnTo>
                <a:lnTo>
                  <a:pt x="3413" y="2660"/>
                </a:lnTo>
                <a:lnTo>
                  <a:pt x="3404" y="2659"/>
                </a:lnTo>
                <a:close/>
                <a:moveTo>
                  <a:pt x="2924" y="2659"/>
                </a:moveTo>
                <a:lnTo>
                  <a:pt x="2915" y="2660"/>
                </a:lnTo>
                <a:lnTo>
                  <a:pt x="2906" y="2663"/>
                </a:lnTo>
                <a:lnTo>
                  <a:pt x="2898" y="2667"/>
                </a:lnTo>
                <a:lnTo>
                  <a:pt x="2890" y="2673"/>
                </a:lnTo>
                <a:lnTo>
                  <a:pt x="2884" y="2681"/>
                </a:lnTo>
                <a:lnTo>
                  <a:pt x="2880" y="2689"/>
                </a:lnTo>
                <a:lnTo>
                  <a:pt x="2877" y="2697"/>
                </a:lnTo>
                <a:lnTo>
                  <a:pt x="2876" y="2707"/>
                </a:lnTo>
                <a:lnTo>
                  <a:pt x="2877" y="2716"/>
                </a:lnTo>
                <a:lnTo>
                  <a:pt x="2880" y="2726"/>
                </a:lnTo>
                <a:lnTo>
                  <a:pt x="2884" y="2734"/>
                </a:lnTo>
                <a:lnTo>
                  <a:pt x="2890" y="2741"/>
                </a:lnTo>
                <a:lnTo>
                  <a:pt x="2898" y="2747"/>
                </a:lnTo>
                <a:lnTo>
                  <a:pt x="2906" y="2751"/>
                </a:lnTo>
                <a:lnTo>
                  <a:pt x="2915" y="2754"/>
                </a:lnTo>
                <a:lnTo>
                  <a:pt x="2924" y="2755"/>
                </a:lnTo>
                <a:lnTo>
                  <a:pt x="2933" y="2754"/>
                </a:lnTo>
                <a:lnTo>
                  <a:pt x="2943" y="2751"/>
                </a:lnTo>
                <a:lnTo>
                  <a:pt x="2951" y="2747"/>
                </a:lnTo>
                <a:lnTo>
                  <a:pt x="2958" y="2741"/>
                </a:lnTo>
                <a:lnTo>
                  <a:pt x="2964" y="2734"/>
                </a:lnTo>
                <a:lnTo>
                  <a:pt x="2968" y="2726"/>
                </a:lnTo>
                <a:lnTo>
                  <a:pt x="2971" y="2716"/>
                </a:lnTo>
                <a:lnTo>
                  <a:pt x="2972" y="2707"/>
                </a:lnTo>
                <a:lnTo>
                  <a:pt x="2971" y="2697"/>
                </a:lnTo>
                <a:lnTo>
                  <a:pt x="2968" y="2689"/>
                </a:lnTo>
                <a:lnTo>
                  <a:pt x="2964" y="2681"/>
                </a:lnTo>
                <a:lnTo>
                  <a:pt x="2958" y="2673"/>
                </a:lnTo>
                <a:lnTo>
                  <a:pt x="2951" y="2667"/>
                </a:lnTo>
                <a:lnTo>
                  <a:pt x="2943" y="2663"/>
                </a:lnTo>
                <a:lnTo>
                  <a:pt x="2933" y="2660"/>
                </a:lnTo>
                <a:lnTo>
                  <a:pt x="2924" y="2659"/>
                </a:lnTo>
                <a:close/>
                <a:moveTo>
                  <a:pt x="2445" y="2659"/>
                </a:moveTo>
                <a:lnTo>
                  <a:pt x="2435" y="2660"/>
                </a:lnTo>
                <a:lnTo>
                  <a:pt x="2426" y="2663"/>
                </a:lnTo>
                <a:lnTo>
                  <a:pt x="2418" y="2667"/>
                </a:lnTo>
                <a:lnTo>
                  <a:pt x="2411" y="2673"/>
                </a:lnTo>
                <a:lnTo>
                  <a:pt x="2405" y="2681"/>
                </a:lnTo>
                <a:lnTo>
                  <a:pt x="2401" y="2689"/>
                </a:lnTo>
                <a:lnTo>
                  <a:pt x="2398" y="2697"/>
                </a:lnTo>
                <a:lnTo>
                  <a:pt x="2397" y="2707"/>
                </a:lnTo>
                <a:lnTo>
                  <a:pt x="2398" y="2716"/>
                </a:lnTo>
                <a:lnTo>
                  <a:pt x="2401" y="2726"/>
                </a:lnTo>
                <a:lnTo>
                  <a:pt x="2405" y="2734"/>
                </a:lnTo>
                <a:lnTo>
                  <a:pt x="2411" y="2741"/>
                </a:lnTo>
                <a:lnTo>
                  <a:pt x="2418" y="2747"/>
                </a:lnTo>
                <a:lnTo>
                  <a:pt x="2426" y="2751"/>
                </a:lnTo>
                <a:lnTo>
                  <a:pt x="2435" y="2754"/>
                </a:lnTo>
                <a:lnTo>
                  <a:pt x="2445" y="2755"/>
                </a:lnTo>
                <a:lnTo>
                  <a:pt x="2455" y="2754"/>
                </a:lnTo>
                <a:lnTo>
                  <a:pt x="2463" y="2751"/>
                </a:lnTo>
                <a:lnTo>
                  <a:pt x="2471" y="2747"/>
                </a:lnTo>
                <a:lnTo>
                  <a:pt x="2479" y="2741"/>
                </a:lnTo>
                <a:lnTo>
                  <a:pt x="2485" y="2734"/>
                </a:lnTo>
                <a:lnTo>
                  <a:pt x="2489" y="2726"/>
                </a:lnTo>
                <a:lnTo>
                  <a:pt x="2492" y="2716"/>
                </a:lnTo>
                <a:lnTo>
                  <a:pt x="2493" y="2707"/>
                </a:lnTo>
                <a:lnTo>
                  <a:pt x="2492" y="2697"/>
                </a:lnTo>
                <a:lnTo>
                  <a:pt x="2489" y="2689"/>
                </a:lnTo>
                <a:lnTo>
                  <a:pt x="2485" y="2681"/>
                </a:lnTo>
                <a:lnTo>
                  <a:pt x="2479" y="2673"/>
                </a:lnTo>
                <a:lnTo>
                  <a:pt x="2471" y="2667"/>
                </a:lnTo>
                <a:lnTo>
                  <a:pt x="2463" y="2663"/>
                </a:lnTo>
                <a:lnTo>
                  <a:pt x="2455" y="2660"/>
                </a:lnTo>
                <a:lnTo>
                  <a:pt x="2445" y="2659"/>
                </a:lnTo>
                <a:close/>
                <a:moveTo>
                  <a:pt x="4841" y="2216"/>
                </a:moveTo>
                <a:lnTo>
                  <a:pt x="4832" y="2217"/>
                </a:lnTo>
                <a:lnTo>
                  <a:pt x="4823" y="2219"/>
                </a:lnTo>
                <a:lnTo>
                  <a:pt x="4815" y="2224"/>
                </a:lnTo>
                <a:lnTo>
                  <a:pt x="4807" y="2229"/>
                </a:lnTo>
                <a:lnTo>
                  <a:pt x="4801" y="2237"/>
                </a:lnTo>
                <a:lnTo>
                  <a:pt x="4797" y="2245"/>
                </a:lnTo>
                <a:lnTo>
                  <a:pt x="4794" y="2254"/>
                </a:lnTo>
                <a:lnTo>
                  <a:pt x="4793" y="2264"/>
                </a:lnTo>
                <a:lnTo>
                  <a:pt x="4794" y="2273"/>
                </a:lnTo>
                <a:lnTo>
                  <a:pt x="4797" y="2283"/>
                </a:lnTo>
                <a:lnTo>
                  <a:pt x="4801" y="2291"/>
                </a:lnTo>
                <a:lnTo>
                  <a:pt x="4807" y="2298"/>
                </a:lnTo>
                <a:lnTo>
                  <a:pt x="4815" y="2304"/>
                </a:lnTo>
                <a:lnTo>
                  <a:pt x="4823" y="2308"/>
                </a:lnTo>
                <a:lnTo>
                  <a:pt x="4832" y="2311"/>
                </a:lnTo>
                <a:lnTo>
                  <a:pt x="4841" y="2312"/>
                </a:lnTo>
                <a:lnTo>
                  <a:pt x="4852" y="2311"/>
                </a:lnTo>
                <a:lnTo>
                  <a:pt x="4861" y="2308"/>
                </a:lnTo>
                <a:lnTo>
                  <a:pt x="4869" y="2304"/>
                </a:lnTo>
                <a:lnTo>
                  <a:pt x="4876" y="2298"/>
                </a:lnTo>
                <a:lnTo>
                  <a:pt x="4881" y="2291"/>
                </a:lnTo>
                <a:lnTo>
                  <a:pt x="4886" y="2283"/>
                </a:lnTo>
                <a:lnTo>
                  <a:pt x="4888" y="2273"/>
                </a:lnTo>
                <a:lnTo>
                  <a:pt x="4889" y="2264"/>
                </a:lnTo>
                <a:lnTo>
                  <a:pt x="4888" y="2254"/>
                </a:lnTo>
                <a:lnTo>
                  <a:pt x="4886" y="2245"/>
                </a:lnTo>
                <a:lnTo>
                  <a:pt x="4881" y="2237"/>
                </a:lnTo>
                <a:lnTo>
                  <a:pt x="4876" y="2229"/>
                </a:lnTo>
                <a:lnTo>
                  <a:pt x="4869" y="2224"/>
                </a:lnTo>
                <a:lnTo>
                  <a:pt x="4861" y="2219"/>
                </a:lnTo>
                <a:lnTo>
                  <a:pt x="4852" y="2217"/>
                </a:lnTo>
                <a:lnTo>
                  <a:pt x="4841" y="2216"/>
                </a:lnTo>
                <a:close/>
                <a:moveTo>
                  <a:pt x="4363" y="2216"/>
                </a:moveTo>
                <a:lnTo>
                  <a:pt x="4353" y="2217"/>
                </a:lnTo>
                <a:lnTo>
                  <a:pt x="4343" y="2219"/>
                </a:lnTo>
                <a:lnTo>
                  <a:pt x="4335" y="2224"/>
                </a:lnTo>
                <a:lnTo>
                  <a:pt x="4328" y="2229"/>
                </a:lnTo>
                <a:lnTo>
                  <a:pt x="4323" y="2237"/>
                </a:lnTo>
                <a:lnTo>
                  <a:pt x="4318" y="2245"/>
                </a:lnTo>
                <a:lnTo>
                  <a:pt x="4315" y="2254"/>
                </a:lnTo>
                <a:lnTo>
                  <a:pt x="4315" y="2264"/>
                </a:lnTo>
                <a:lnTo>
                  <a:pt x="4315" y="2273"/>
                </a:lnTo>
                <a:lnTo>
                  <a:pt x="4318" y="2283"/>
                </a:lnTo>
                <a:lnTo>
                  <a:pt x="4323" y="2291"/>
                </a:lnTo>
                <a:lnTo>
                  <a:pt x="4328" y="2298"/>
                </a:lnTo>
                <a:lnTo>
                  <a:pt x="4335" y="2304"/>
                </a:lnTo>
                <a:lnTo>
                  <a:pt x="4343" y="2308"/>
                </a:lnTo>
                <a:lnTo>
                  <a:pt x="4353" y="2311"/>
                </a:lnTo>
                <a:lnTo>
                  <a:pt x="4363" y="2312"/>
                </a:lnTo>
                <a:lnTo>
                  <a:pt x="4372" y="2311"/>
                </a:lnTo>
                <a:lnTo>
                  <a:pt x="4381" y="2308"/>
                </a:lnTo>
                <a:lnTo>
                  <a:pt x="4389" y="2304"/>
                </a:lnTo>
                <a:lnTo>
                  <a:pt x="4397" y="2298"/>
                </a:lnTo>
                <a:lnTo>
                  <a:pt x="4402" y="2291"/>
                </a:lnTo>
                <a:lnTo>
                  <a:pt x="4407" y="2283"/>
                </a:lnTo>
                <a:lnTo>
                  <a:pt x="4410" y="2273"/>
                </a:lnTo>
                <a:lnTo>
                  <a:pt x="4411" y="2264"/>
                </a:lnTo>
                <a:lnTo>
                  <a:pt x="4410" y="2254"/>
                </a:lnTo>
                <a:lnTo>
                  <a:pt x="4407" y="2245"/>
                </a:lnTo>
                <a:lnTo>
                  <a:pt x="4402" y="2237"/>
                </a:lnTo>
                <a:lnTo>
                  <a:pt x="4397" y="2229"/>
                </a:lnTo>
                <a:lnTo>
                  <a:pt x="4389" y="2224"/>
                </a:lnTo>
                <a:lnTo>
                  <a:pt x="4381" y="2219"/>
                </a:lnTo>
                <a:lnTo>
                  <a:pt x="4372" y="2217"/>
                </a:lnTo>
                <a:lnTo>
                  <a:pt x="4363" y="2216"/>
                </a:lnTo>
                <a:close/>
                <a:moveTo>
                  <a:pt x="3883" y="2216"/>
                </a:moveTo>
                <a:lnTo>
                  <a:pt x="3873" y="2217"/>
                </a:lnTo>
                <a:lnTo>
                  <a:pt x="3864" y="2219"/>
                </a:lnTo>
                <a:lnTo>
                  <a:pt x="3856" y="2224"/>
                </a:lnTo>
                <a:lnTo>
                  <a:pt x="3848" y="2229"/>
                </a:lnTo>
                <a:lnTo>
                  <a:pt x="3843" y="2237"/>
                </a:lnTo>
                <a:lnTo>
                  <a:pt x="3838" y="2245"/>
                </a:lnTo>
                <a:lnTo>
                  <a:pt x="3836" y="2254"/>
                </a:lnTo>
                <a:lnTo>
                  <a:pt x="3835" y="2264"/>
                </a:lnTo>
                <a:lnTo>
                  <a:pt x="3836" y="2273"/>
                </a:lnTo>
                <a:lnTo>
                  <a:pt x="3838" y="2283"/>
                </a:lnTo>
                <a:lnTo>
                  <a:pt x="3843" y="2291"/>
                </a:lnTo>
                <a:lnTo>
                  <a:pt x="3848" y="2298"/>
                </a:lnTo>
                <a:lnTo>
                  <a:pt x="3856" y="2304"/>
                </a:lnTo>
                <a:lnTo>
                  <a:pt x="3864" y="2308"/>
                </a:lnTo>
                <a:lnTo>
                  <a:pt x="3873" y="2311"/>
                </a:lnTo>
                <a:lnTo>
                  <a:pt x="3883" y="2312"/>
                </a:lnTo>
                <a:lnTo>
                  <a:pt x="3892" y="2311"/>
                </a:lnTo>
                <a:lnTo>
                  <a:pt x="3902" y="2308"/>
                </a:lnTo>
                <a:lnTo>
                  <a:pt x="3910" y="2304"/>
                </a:lnTo>
                <a:lnTo>
                  <a:pt x="3917" y="2298"/>
                </a:lnTo>
                <a:lnTo>
                  <a:pt x="3923" y="2291"/>
                </a:lnTo>
                <a:lnTo>
                  <a:pt x="3927" y="2283"/>
                </a:lnTo>
                <a:lnTo>
                  <a:pt x="3930" y="2273"/>
                </a:lnTo>
                <a:lnTo>
                  <a:pt x="3931" y="2264"/>
                </a:lnTo>
                <a:lnTo>
                  <a:pt x="3930" y="2254"/>
                </a:lnTo>
                <a:lnTo>
                  <a:pt x="3927" y="2245"/>
                </a:lnTo>
                <a:lnTo>
                  <a:pt x="3923" y="2237"/>
                </a:lnTo>
                <a:lnTo>
                  <a:pt x="3917" y="2229"/>
                </a:lnTo>
                <a:lnTo>
                  <a:pt x="3910" y="2224"/>
                </a:lnTo>
                <a:lnTo>
                  <a:pt x="3902" y="2219"/>
                </a:lnTo>
                <a:lnTo>
                  <a:pt x="3892" y="2217"/>
                </a:lnTo>
                <a:lnTo>
                  <a:pt x="3883" y="2216"/>
                </a:lnTo>
                <a:close/>
                <a:moveTo>
                  <a:pt x="3404" y="2216"/>
                </a:moveTo>
                <a:lnTo>
                  <a:pt x="3394" y="2217"/>
                </a:lnTo>
                <a:lnTo>
                  <a:pt x="3385" y="2219"/>
                </a:lnTo>
                <a:lnTo>
                  <a:pt x="3377" y="2224"/>
                </a:lnTo>
                <a:lnTo>
                  <a:pt x="3370" y="2229"/>
                </a:lnTo>
                <a:lnTo>
                  <a:pt x="3364" y="2237"/>
                </a:lnTo>
                <a:lnTo>
                  <a:pt x="3360" y="2245"/>
                </a:lnTo>
                <a:lnTo>
                  <a:pt x="3357" y="2254"/>
                </a:lnTo>
                <a:lnTo>
                  <a:pt x="3356" y="2264"/>
                </a:lnTo>
                <a:lnTo>
                  <a:pt x="3357" y="2273"/>
                </a:lnTo>
                <a:lnTo>
                  <a:pt x="3360" y="2283"/>
                </a:lnTo>
                <a:lnTo>
                  <a:pt x="3364" y="2291"/>
                </a:lnTo>
                <a:lnTo>
                  <a:pt x="3370" y="2298"/>
                </a:lnTo>
                <a:lnTo>
                  <a:pt x="3377" y="2304"/>
                </a:lnTo>
                <a:lnTo>
                  <a:pt x="3385" y="2308"/>
                </a:lnTo>
                <a:lnTo>
                  <a:pt x="3394" y="2311"/>
                </a:lnTo>
                <a:lnTo>
                  <a:pt x="3404" y="2312"/>
                </a:lnTo>
                <a:lnTo>
                  <a:pt x="3413" y="2311"/>
                </a:lnTo>
                <a:lnTo>
                  <a:pt x="3422" y="2308"/>
                </a:lnTo>
                <a:lnTo>
                  <a:pt x="3430" y="2304"/>
                </a:lnTo>
                <a:lnTo>
                  <a:pt x="3438" y="2298"/>
                </a:lnTo>
                <a:lnTo>
                  <a:pt x="3444" y="2291"/>
                </a:lnTo>
                <a:lnTo>
                  <a:pt x="3448" y="2283"/>
                </a:lnTo>
                <a:lnTo>
                  <a:pt x="3451" y="2273"/>
                </a:lnTo>
                <a:lnTo>
                  <a:pt x="3452" y="2264"/>
                </a:lnTo>
                <a:lnTo>
                  <a:pt x="3451" y="2254"/>
                </a:lnTo>
                <a:lnTo>
                  <a:pt x="3448" y="2245"/>
                </a:lnTo>
                <a:lnTo>
                  <a:pt x="3444" y="2237"/>
                </a:lnTo>
                <a:lnTo>
                  <a:pt x="3438" y="2229"/>
                </a:lnTo>
                <a:lnTo>
                  <a:pt x="3430" y="2224"/>
                </a:lnTo>
                <a:lnTo>
                  <a:pt x="3422" y="2219"/>
                </a:lnTo>
                <a:lnTo>
                  <a:pt x="3413" y="2217"/>
                </a:lnTo>
                <a:lnTo>
                  <a:pt x="3404" y="2216"/>
                </a:lnTo>
                <a:close/>
                <a:moveTo>
                  <a:pt x="2924" y="2216"/>
                </a:moveTo>
                <a:lnTo>
                  <a:pt x="2915" y="2217"/>
                </a:lnTo>
                <a:lnTo>
                  <a:pt x="2906" y="2219"/>
                </a:lnTo>
                <a:lnTo>
                  <a:pt x="2898" y="2224"/>
                </a:lnTo>
                <a:lnTo>
                  <a:pt x="2890" y="2229"/>
                </a:lnTo>
                <a:lnTo>
                  <a:pt x="2884" y="2237"/>
                </a:lnTo>
                <a:lnTo>
                  <a:pt x="2880" y="2245"/>
                </a:lnTo>
                <a:lnTo>
                  <a:pt x="2877" y="2254"/>
                </a:lnTo>
                <a:lnTo>
                  <a:pt x="2876" y="2264"/>
                </a:lnTo>
                <a:lnTo>
                  <a:pt x="2877" y="2273"/>
                </a:lnTo>
                <a:lnTo>
                  <a:pt x="2880" y="2283"/>
                </a:lnTo>
                <a:lnTo>
                  <a:pt x="2884" y="2291"/>
                </a:lnTo>
                <a:lnTo>
                  <a:pt x="2890" y="2298"/>
                </a:lnTo>
                <a:lnTo>
                  <a:pt x="2898" y="2304"/>
                </a:lnTo>
                <a:lnTo>
                  <a:pt x="2906" y="2308"/>
                </a:lnTo>
                <a:lnTo>
                  <a:pt x="2915" y="2311"/>
                </a:lnTo>
                <a:lnTo>
                  <a:pt x="2924" y="2312"/>
                </a:lnTo>
                <a:lnTo>
                  <a:pt x="2933" y="2311"/>
                </a:lnTo>
                <a:lnTo>
                  <a:pt x="2943" y="2308"/>
                </a:lnTo>
                <a:lnTo>
                  <a:pt x="2951" y="2304"/>
                </a:lnTo>
                <a:lnTo>
                  <a:pt x="2958" y="2298"/>
                </a:lnTo>
                <a:lnTo>
                  <a:pt x="2964" y="2291"/>
                </a:lnTo>
                <a:lnTo>
                  <a:pt x="2968" y="2283"/>
                </a:lnTo>
                <a:lnTo>
                  <a:pt x="2971" y="2273"/>
                </a:lnTo>
                <a:lnTo>
                  <a:pt x="2972" y="2264"/>
                </a:lnTo>
                <a:lnTo>
                  <a:pt x="2971" y="2254"/>
                </a:lnTo>
                <a:lnTo>
                  <a:pt x="2968" y="2245"/>
                </a:lnTo>
                <a:lnTo>
                  <a:pt x="2964" y="2237"/>
                </a:lnTo>
                <a:lnTo>
                  <a:pt x="2958" y="2229"/>
                </a:lnTo>
                <a:lnTo>
                  <a:pt x="2951" y="2224"/>
                </a:lnTo>
                <a:lnTo>
                  <a:pt x="2943" y="2219"/>
                </a:lnTo>
                <a:lnTo>
                  <a:pt x="2933" y="2217"/>
                </a:lnTo>
                <a:lnTo>
                  <a:pt x="2924" y="2216"/>
                </a:lnTo>
                <a:close/>
                <a:moveTo>
                  <a:pt x="2445" y="2216"/>
                </a:moveTo>
                <a:lnTo>
                  <a:pt x="2435" y="2217"/>
                </a:lnTo>
                <a:lnTo>
                  <a:pt x="2426" y="2219"/>
                </a:lnTo>
                <a:lnTo>
                  <a:pt x="2418" y="2224"/>
                </a:lnTo>
                <a:lnTo>
                  <a:pt x="2411" y="2229"/>
                </a:lnTo>
                <a:lnTo>
                  <a:pt x="2405" y="2237"/>
                </a:lnTo>
                <a:lnTo>
                  <a:pt x="2401" y="2245"/>
                </a:lnTo>
                <a:lnTo>
                  <a:pt x="2398" y="2254"/>
                </a:lnTo>
                <a:lnTo>
                  <a:pt x="2397" y="2264"/>
                </a:lnTo>
                <a:lnTo>
                  <a:pt x="2398" y="2273"/>
                </a:lnTo>
                <a:lnTo>
                  <a:pt x="2401" y="2283"/>
                </a:lnTo>
                <a:lnTo>
                  <a:pt x="2405" y="2291"/>
                </a:lnTo>
                <a:lnTo>
                  <a:pt x="2411" y="2298"/>
                </a:lnTo>
                <a:lnTo>
                  <a:pt x="2418" y="2304"/>
                </a:lnTo>
                <a:lnTo>
                  <a:pt x="2426" y="2308"/>
                </a:lnTo>
                <a:lnTo>
                  <a:pt x="2435" y="2311"/>
                </a:lnTo>
                <a:lnTo>
                  <a:pt x="2445" y="2312"/>
                </a:lnTo>
                <a:lnTo>
                  <a:pt x="2455" y="2311"/>
                </a:lnTo>
                <a:lnTo>
                  <a:pt x="2463" y="2308"/>
                </a:lnTo>
                <a:lnTo>
                  <a:pt x="2471" y="2304"/>
                </a:lnTo>
                <a:lnTo>
                  <a:pt x="2479" y="2298"/>
                </a:lnTo>
                <a:lnTo>
                  <a:pt x="2485" y="2291"/>
                </a:lnTo>
                <a:lnTo>
                  <a:pt x="2489" y="2283"/>
                </a:lnTo>
                <a:lnTo>
                  <a:pt x="2492" y="2273"/>
                </a:lnTo>
                <a:lnTo>
                  <a:pt x="2493" y="2264"/>
                </a:lnTo>
                <a:lnTo>
                  <a:pt x="2492" y="2254"/>
                </a:lnTo>
                <a:lnTo>
                  <a:pt x="2489" y="2245"/>
                </a:lnTo>
                <a:lnTo>
                  <a:pt x="2485" y="2237"/>
                </a:lnTo>
                <a:lnTo>
                  <a:pt x="2479" y="2229"/>
                </a:lnTo>
                <a:lnTo>
                  <a:pt x="2471" y="2224"/>
                </a:lnTo>
                <a:lnTo>
                  <a:pt x="2463" y="2219"/>
                </a:lnTo>
                <a:lnTo>
                  <a:pt x="2455" y="2217"/>
                </a:lnTo>
                <a:lnTo>
                  <a:pt x="2445" y="2216"/>
                </a:lnTo>
                <a:close/>
                <a:moveTo>
                  <a:pt x="4841" y="1773"/>
                </a:moveTo>
                <a:lnTo>
                  <a:pt x="4832" y="1774"/>
                </a:lnTo>
                <a:lnTo>
                  <a:pt x="4823" y="1776"/>
                </a:lnTo>
                <a:lnTo>
                  <a:pt x="4815" y="1781"/>
                </a:lnTo>
                <a:lnTo>
                  <a:pt x="4807" y="1786"/>
                </a:lnTo>
                <a:lnTo>
                  <a:pt x="4801" y="1793"/>
                </a:lnTo>
                <a:lnTo>
                  <a:pt x="4797" y="1802"/>
                </a:lnTo>
                <a:lnTo>
                  <a:pt x="4794" y="1811"/>
                </a:lnTo>
                <a:lnTo>
                  <a:pt x="4793" y="1821"/>
                </a:lnTo>
                <a:lnTo>
                  <a:pt x="4794" y="1830"/>
                </a:lnTo>
                <a:lnTo>
                  <a:pt x="4797" y="1840"/>
                </a:lnTo>
                <a:lnTo>
                  <a:pt x="4801" y="1848"/>
                </a:lnTo>
                <a:lnTo>
                  <a:pt x="4807" y="1855"/>
                </a:lnTo>
                <a:lnTo>
                  <a:pt x="4815" y="1860"/>
                </a:lnTo>
                <a:lnTo>
                  <a:pt x="4823" y="1865"/>
                </a:lnTo>
                <a:lnTo>
                  <a:pt x="4832" y="1868"/>
                </a:lnTo>
                <a:lnTo>
                  <a:pt x="4841" y="1869"/>
                </a:lnTo>
                <a:lnTo>
                  <a:pt x="4852" y="1868"/>
                </a:lnTo>
                <a:lnTo>
                  <a:pt x="4861" y="1865"/>
                </a:lnTo>
                <a:lnTo>
                  <a:pt x="4869" y="1860"/>
                </a:lnTo>
                <a:lnTo>
                  <a:pt x="4876" y="1855"/>
                </a:lnTo>
                <a:lnTo>
                  <a:pt x="4881" y="1848"/>
                </a:lnTo>
                <a:lnTo>
                  <a:pt x="4886" y="1840"/>
                </a:lnTo>
                <a:lnTo>
                  <a:pt x="4888" y="1830"/>
                </a:lnTo>
                <a:lnTo>
                  <a:pt x="4889" y="1821"/>
                </a:lnTo>
                <a:lnTo>
                  <a:pt x="4888" y="1811"/>
                </a:lnTo>
                <a:lnTo>
                  <a:pt x="4886" y="1802"/>
                </a:lnTo>
                <a:lnTo>
                  <a:pt x="4881" y="1793"/>
                </a:lnTo>
                <a:lnTo>
                  <a:pt x="4876" y="1786"/>
                </a:lnTo>
                <a:lnTo>
                  <a:pt x="4869" y="1781"/>
                </a:lnTo>
                <a:lnTo>
                  <a:pt x="4861" y="1776"/>
                </a:lnTo>
                <a:lnTo>
                  <a:pt x="4852" y="1774"/>
                </a:lnTo>
                <a:lnTo>
                  <a:pt x="4841" y="1773"/>
                </a:lnTo>
                <a:close/>
                <a:moveTo>
                  <a:pt x="4363" y="1773"/>
                </a:moveTo>
                <a:lnTo>
                  <a:pt x="4353" y="1774"/>
                </a:lnTo>
                <a:lnTo>
                  <a:pt x="4343" y="1776"/>
                </a:lnTo>
                <a:lnTo>
                  <a:pt x="4335" y="1781"/>
                </a:lnTo>
                <a:lnTo>
                  <a:pt x="4328" y="1786"/>
                </a:lnTo>
                <a:lnTo>
                  <a:pt x="4323" y="1793"/>
                </a:lnTo>
                <a:lnTo>
                  <a:pt x="4318" y="1802"/>
                </a:lnTo>
                <a:lnTo>
                  <a:pt x="4315" y="1811"/>
                </a:lnTo>
                <a:lnTo>
                  <a:pt x="4315" y="1821"/>
                </a:lnTo>
                <a:lnTo>
                  <a:pt x="4315" y="1830"/>
                </a:lnTo>
                <a:lnTo>
                  <a:pt x="4318" y="1840"/>
                </a:lnTo>
                <a:lnTo>
                  <a:pt x="4323" y="1848"/>
                </a:lnTo>
                <a:lnTo>
                  <a:pt x="4328" y="1855"/>
                </a:lnTo>
                <a:lnTo>
                  <a:pt x="4335" y="1860"/>
                </a:lnTo>
                <a:lnTo>
                  <a:pt x="4343" y="1865"/>
                </a:lnTo>
                <a:lnTo>
                  <a:pt x="4353" y="1868"/>
                </a:lnTo>
                <a:lnTo>
                  <a:pt x="4363" y="1869"/>
                </a:lnTo>
                <a:lnTo>
                  <a:pt x="4372" y="1868"/>
                </a:lnTo>
                <a:lnTo>
                  <a:pt x="4381" y="1865"/>
                </a:lnTo>
                <a:lnTo>
                  <a:pt x="4389" y="1860"/>
                </a:lnTo>
                <a:lnTo>
                  <a:pt x="4397" y="1855"/>
                </a:lnTo>
                <a:lnTo>
                  <a:pt x="4402" y="1848"/>
                </a:lnTo>
                <a:lnTo>
                  <a:pt x="4407" y="1840"/>
                </a:lnTo>
                <a:lnTo>
                  <a:pt x="4410" y="1830"/>
                </a:lnTo>
                <a:lnTo>
                  <a:pt x="4411" y="1821"/>
                </a:lnTo>
                <a:lnTo>
                  <a:pt x="4410" y="1811"/>
                </a:lnTo>
                <a:lnTo>
                  <a:pt x="4407" y="1802"/>
                </a:lnTo>
                <a:lnTo>
                  <a:pt x="4402" y="1793"/>
                </a:lnTo>
                <a:lnTo>
                  <a:pt x="4397" y="1786"/>
                </a:lnTo>
                <a:lnTo>
                  <a:pt x="4389" y="1781"/>
                </a:lnTo>
                <a:lnTo>
                  <a:pt x="4381" y="1776"/>
                </a:lnTo>
                <a:lnTo>
                  <a:pt x="4372" y="1774"/>
                </a:lnTo>
                <a:lnTo>
                  <a:pt x="4363" y="1773"/>
                </a:lnTo>
                <a:close/>
                <a:moveTo>
                  <a:pt x="3883" y="1773"/>
                </a:moveTo>
                <a:lnTo>
                  <a:pt x="3873" y="1774"/>
                </a:lnTo>
                <a:lnTo>
                  <a:pt x="3864" y="1776"/>
                </a:lnTo>
                <a:lnTo>
                  <a:pt x="3856" y="1781"/>
                </a:lnTo>
                <a:lnTo>
                  <a:pt x="3848" y="1786"/>
                </a:lnTo>
                <a:lnTo>
                  <a:pt x="3843" y="1793"/>
                </a:lnTo>
                <a:lnTo>
                  <a:pt x="3838" y="1802"/>
                </a:lnTo>
                <a:lnTo>
                  <a:pt x="3836" y="1811"/>
                </a:lnTo>
                <a:lnTo>
                  <a:pt x="3835" y="1821"/>
                </a:lnTo>
                <a:lnTo>
                  <a:pt x="3836" y="1830"/>
                </a:lnTo>
                <a:lnTo>
                  <a:pt x="3838" y="1840"/>
                </a:lnTo>
                <a:lnTo>
                  <a:pt x="3843" y="1848"/>
                </a:lnTo>
                <a:lnTo>
                  <a:pt x="3848" y="1855"/>
                </a:lnTo>
                <a:lnTo>
                  <a:pt x="3856" y="1860"/>
                </a:lnTo>
                <a:lnTo>
                  <a:pt x="3864" y="1865"/>
                </a:lnTo>
                <a:lnTo>
                  <a:pt x="3873" y="1868"/>
                </a:lnTo>
                <a:lnTo>
                  <a:pt x="3883" y="1869"/>
                </a:lnTo>
                <a:lnTo>
                  <a:pt x="3892" y="1868"/>
                </a:lnTo>
                <a:lnTo>
                  <a:pt x="3902" y="1865"/>
                </a:lnTo>
                <a:lnTo>
                  <a:pt x="3910" y="1860"/>
                </a:lnTo>
                <a:lnTo>
                  <a:pt x="3917" y="1855"/>
                </a:lnTo>
                <a:lnTo>
                  <a:pt x="3923" y="1848"/>
                </a:lnTo>
                <a:lnTo>
                  <a:pt x="3927" y="1840"/>
                </a:lnTo>
                <a:lnTo>
                  <a:pt x="3930" y="1830"/>
                </a:lnTo>
                <a:lnTo>
                  <a:pt x="3931" y="1821"/>
                </a:lnTo>
                <a:lnTo>
                  <a:pt x="3930" y="1811"/>
                </a:lnTo>
                <a:lnTo>
                  <a:pt x="3927" y="1802"/>
                </a:lnTo>
                <a:lnTo>
                  <a:pt x="3923" y="1793"/>
                </a:lnTo>
                <a:lnTo>
                  <a:pt x="3917" y="1786"/>
                </a:lnTo>
                <a:lnTo>
                  <a:pt x="3910" y="1781"/>
                </a:lnTo>
                <a:lnTo>
                  <a:pt x="3902" y="1776"/>
                </a:lnTo>
                <a:lnTo>
                  <a:pt x="3892" y="1774"/>
                </a:lnTo>
                <a:lnTo>
                  <a:pt x="3883" y="1773"/>
                </a:lnTo>
                <a:close/>
                <a:moveTo>
                  <a:pt x="3404" y="1773"/>
                </a:moveTo>
                <a:lnTo>
                  <a:pt x="3394" y="1774"/>
                </a:lnTo>
                <a:lnTo>
                  <a:pt x="3385" y="1776"/>
                </a:lnTo>
                <a:lnTo>
                  <a:pt x="3377" y="1781"/>
                </a:lnTo>
                <a:lnTo>
                  <a:pt x="3370" y="1786"/>
                </a:lnTo>
                <a:lnTo>
                  <a:pt x="3364" y="1793"/>
                </a:lnTo>
                <a:lnTo>
                  <a:pt x="3360" y="1802"/>
                </a:lnTo>
                <a:lnTo>
                  <a:pt x="3357" y="1811"/>
                </a:lnTo>
                <a:lnTo>
                  <a:pt x="3356" y="1821"/>
                </a:lnTo>
                <a:lnTo>
                  <a:pt x="3357" y="1830"/>
                </a:lnTo>
                <a:lnTo>
                  <a:pt x="3360" y="1840"/>
                </a:lnTo>
                <a:lnTo>
                  <a:pt x="3364" y="1848"/>
                </a:lnTo>
                <a:lnTo>
                  <a:pt x="3370" y="1855"/>
                </a:lnTo>
                <a:lnTo>
                  <a:pt x="3377" y="1860"/>
                </a:lnTo>
                <a:lnTo>
                  <a:pt x="3385" y="1865"/>
                </a:lnTo>
                <a:lnTo>
                  <a:pt x="3394" y="1868"/>
                </a:lnTo>
                <a:lnTo>
                  <a:pt x="3404" y="1869"/>
                </a:lnTo>
                <a:lnTo>
                  <a:pt x="3413" y="1868"/>
                </a:lnTo>
                <a:lnTo>
                  <a:pt x="3422" y="1865"/>
                </a:lnTo>
                <a:lnTo>
                  <a:pt x="3430" y="1860"/>
                </a:lnTo>
                <a:lnTo>
                  <a:pt x="3438" y="1855"/>
                </a:lnTo>
                <a:lnTo>
                  <a:pt x="3444" y="1848"/>
                </a:lnTo>
                <a:lnTo>
                  <a:pt x="3448" y="1840"/>
                </a:lnTo>
                <a:lnTo>
                  <a:pt x="3451" y="1830"/>
                </a:lnTo>
                <a:lnTo>
                  <a:pt x="3452" y="1821"/>
                </a:lnTo>
                <a:lnTo>
                  <a:pt x="3451" y="1811"/>
                </a:lnTo>
                <a:lnTo>
                  <a:pt x="3448" y="1802"/>
                </a:lnTo>
                <a:lnTo>
                  <a:pt x="3444" y="1793"/>
                </a:lnTo>
                <a:lnTo>
                  <a:pt x="3438" y="1786"/>
                </a:lnTo>
                <a:lnTo>
                  <a:pt x="3430" y="1781"/>
                </a:lnTo>
                <a:lnTo>
                  <a:pt x="3422" y="1776"/>
                </a:lnTo>
                <a:lnTo>
                  <a:pt x="3413" y="1774"/>
                </a:lnTo>
                <a:lnTo>
                  <a:pt x="3404" y="1773"/>
                </a:lnTo>
                <a:close/>
                <a:moveTo>
                  <a:pt x="2924" y="1773"/>
                </a:moveTo>
                <a:lnTo>
                  <a:pt x="2915" y="1774"/>
                </a:lnTo>
                <a:lnTo>
                  <a:pt x="2906" y="1776"/>
                </a:lnTo>
                <a:lnTo>
                  <a:pt x="2898" y="1781"/>
                </a:lnTo>
                <a:lnTo>
                  <a:pt x="2890" y="1786"/>
                </a:lnTo>
                <a:lnTo>
                  <a:pt x="2884" y="1793"/>
                </a:lnTo>
                <a:lnTo>
                  <a:pt x="2880" y="1802"/>
                </a:lnTo>
                <a:lnTo>
                  <a:pt x="2877" y="1811"/>
                </a:lnTo>
                <a:lnTo>
                  <a:pt x="2876" y="1821"/>
                </a:lnTo>
                <a:lnTo>
                  <a:pt x="2877" y="1830"/>
                </a:lnTo>
                <a:lnTo>
                  <a:pt x="2880" y="1840"/>
                </a:lnTo>
                <a:lnTo>
                  <a:pt x="2884" y="1848"/>
                </a:lnTo>
                <a:lnTo>
                  <a:pt x="2890" y="1855"/>
                </a:lnTo>
                <a:lnTo>
                  <a:pt x="2898" y="1860"/>
                </a:lnTo>
                <a:lnTo>
                  <a:pt x="2906" y="1865"/>
                </a:lnTo>
                <a:lnTo>
                  <a:pt x="2915" y="1868"/>
                </a:lnTo>
                <a:lnTo>
                  <a:pt x="2924" y="1869"/>
                </a:lnTo>
                <a:lnTo>
                  <a:pt x="2933" y="1868"/>
                </a:lnTo>
                <a:lnTo>
                  <a:pt x="2943" y="1865"/>
                </a:lnTo>
                <a:lnTo>
                  <a:pt x="2951" y="1860"/>
                </a:lnTo>
                <a:lnTo>
                  <a:pt x="2958" y="1855"/>
                </a:lnTo>
                <a:lnTo>
                  <a:pt x="2964" y="1848"/>
                </a:lnTo>
                <a:lnTo>
                  <a:pt x="2968" y="1840"/>
                </a:lnTo>
                <a:lnTo>
                  <a:pt x="2971" y="1830"/>
                </a:lnTo>
                <a:lnTo>
                  <a:pt x="2972" y="1821"/>
                </a:lnTo>
                <a:lnTo>
                  <a:pt x="2971" y="1811"/>
                </a:lnTo>
                <a:lnTo>
                  <a:pt x="2968" y="1802"/>
                </a:lnTo>
                <a:lnTo>
                  <a:pt x="2964" y="1793"/>
                </a:lnTo>
                <a:lnTo>
                  <a:pt x="2958" y="1786"/>
                </a:lnTo>
                <a:lnTo>
                  <a:pt x="2951" y="1781"/>
                </a:lnTo>
                <a:lnTo>
                  <a:pt x="2943" y="1776"/>
                </a:lnTo>
                <a:lnTo>
                  <a:pt x="2933" y="1774"/>
                </a:lnTo>
                <a:lnTo>
                  <a:pt x="2924" y="1773"/>
                </a:lnTo>
                <a:close/>
                <a:moveTo>
                  <a:pt x="2445" y="1773"/>
                </a:moveTo>
                <a:lnTo>
                  <a:pt x="2435" y="1774"/>
                </a:lnTo>
                <a:lnTo>
                  <a:pt x="2426" y="1776"/>
                </a:lnTo>
                <a:lnTo>
                  <a:pt x="2418" y="1781"/>
                </a:lnTo>
                <a:lnTo>
                  <a:pt x="2411" y="1786"/>
                </a:lnTo>
                <a:lnTo>
                  <a:pt x="2405" y="1793"/>
                </a:lnTo>
                <a:lnTo>
                  <a:pt x="2401" y="1802"/>
                </a:lnTo>
                <a:lnTo>
                  <a:pt x="2398" y="1811"/>
                </a:lnTo>
                <a:lnTo>
                  <a:pt x="2397" y="1821"/>
                </a:lnTo>
                <a:lnTo>
                  <a:pt x="2398" y="1830"/>
                </a:lnTo>
                <a:lnTo>
                  <a:pt x="2401" y="1840"/>
                </a:lnTo>
                <a:lnTo>
                  <a:pt x="2405" y="1848"/>
                </a:lnTo>
                <a:lnTo>
                  <a:pt x="2411" y="1855"/>
                </a:lnTo>
                <a:lnTo>
                  <a:pt x="2418" y="1860"/>
                </a:lnTo>
                <a:lnTo>
                  <a:pt x="2426" y="1865"/>
                </a:lnTo>
                <a:lnTo>
                  <a:pt x="2435" y="1868"/>
                </a:lnTo>
                <a:lnTo>
                  <a:pt x="2445" y="1869"/>
                </a:lnTo>
                <a:lnTo>
                  <a:pt x="2455" y="1868"/>
                </a:lnTo>
                <a:lnTo>
                  <a:pt x="2463" y="1865"/>
                </a:lnTo>
                <a:lnTo>
                  <a:pt x="2471" y="1860"/>
                </a:lnTo>
                <a:lnTo>
                  <a:pt x="2479" y="1855"/>
                </a:lnTo>
                <a:lnTo>
                  <a:pt x="2485" y="1848"/>
                </a:lnTo>
                <a:lnTo>
                  <a:pt x="2489" y="1840"/>
                </a:lnTo>
                <a:lnTo>
                  <a:pt x="2492" y="1830"/>
                </a:lnTo>
                <a:lnTo>
                  <a:pt x="2493" y="1821"/>
                </a:lnTo>
                <a:lnTo>
                  <a:pt x="2492" y="1811"/>
                </a:lnTo>
                <a:lnTo>
                  <a:pt x="2489" y="1802"/>
                </a:lnTo>
                <a:lnTo>
                  <a:pt x="2485" y="1793"/>
                </a:lnTo>
                <a:lnTo>
                  <a:pt x="2479" y="1786"/>
                </a:lnTo>
                <a:lnTo>
                  <a:pt x="2471" y="1781"/>
                </a:lnTo>
                <a:lnTo>
                  <a:pt x="2463" y="1776"/>
                </a:lnTo>
                <a:lnTo>
                  <a:pt x="2455" y="1774"/>
                </a:lnTo>
                <a:lnTo>
                  <a:pt x="2445" y="1773"/>
                </a:lnTo>
                <a:close/>
                <a:moveTo>
                  <a:pt x="4841" y="1329"/>
                </a:moveTo>
                <a:lnTo>
                  <a:pt x="4832" y="1330"/>
                </a:lnTo>
                <a:lnTo>
                  <a:pt x="4823" y="1333"/>
                </a:lnTo>
                <a:lnTo>
                  <a:pt x="4815" y="1337"/>
                </a:lnTo>
                <a:lnTo>
                  <a:pt x="4807" y="1343"/>
                </a:lnTo>
                <a:lnTo>
                  <a:pt x="4801" y="1350"/>
                </a:lnTo>
                <a:lnTo>
                  <a:pt x="4797" y="1359"/>
                </a:lnTo>
                <a:lnTo>
                  <a:pt x="4794" y="1368"/>
                </a:lnTo>
                <a:lnTo>
                  <a:pt x="4793" y="1377"/>
                </a:lnTo>
                <a:lnTo>
                  <a:pt x="4794" y="1387"/>
                </a:lnTo>
                <a:lnTo>
                  <a:pt x="4797" y="1397"/>
                </a:lnTo>
                <a:lnTo>
                  <a:pt x="4801" y="1405"/>
                </a:lnTo>
                <a:lnTo>
                  <a:pt x="4807" y="1412"/>
                </a:lnTo>
                <a:lnTo>
                  <a:pt x="4815" y="1417"/>
                </a:lnTo>
                <a:lnTo>
                  <a:pt x="4823" y="1422"/>
                </a:lnTo>
                <a:lnTo>
                  <a:pt x="4832" y="1424"/>
                </a:lnTo>
                <a:lnTo>
                  <a:pt x="4841" y="1425"/>
                </a:lnTo>
                <a:lnTo>
                  <a:pt x="4852" y="1424"/>
                </a:lnTo>
                <a:lnTo>
                  <a:pt x="4861" y="1422"/>
                </a:lnTo>
                <a:lnTo>
                  <a:pt x="4869" y="1417"/>
                </a:lnTo>
                <a:lnTo>
                  <a:pt x="4876" y="1412"/>
                </a:lnTo>
                <a:lnTo>
                  <a:pt x="4881" y="1405"/>
                </a:lnTo>
                <a:lnTo>
                  <a:pt x="4886" y="1397"/>
                </a:lnTo>
                <a:lnTo>
                  <a:pt x="4888" y="1387"/>
                </a:lnTo>
                <a:lnTo>
                  <a:pt x="4889" y="1377"/>
                </a:lnTo>
                <a:lnTo>
                  <a:pt x="4888" y="1368"/>
                </a:lnTo>
                <a:lnTo>
                  <a:pt x="4886" y="1359"/>
                </a:lnTo>
                <a:lnTo>
                  <a:pt x="4881" y="1350"/>
                </a:lnTo>
                <a:lnTo>
                  <a:pt x="4876" y="1343"/>
                </a:lnTo>
                <a:lnTo>
                  <a:pt x="4869" y="1337"/>
                </a:lnTo>
                <a:lnTo>
                  <a:pt x="4861" y="1333"/>
                </a:lnTo>
                <a:lnTo>
                  <a:pt x="4852" y="1330"/>
                </a:lnTo>
                <a:lnTo>
                  <a:pt x="4841" y="1329"/>
                </a:lnTo>
                <a:close/>
                <a:moveTo>
                  <a:pt x="4363" y="1329"/>
                </a:moveTo>
                <a:lnTo>
                  <a:pt x="4353" y="1330"/>
                </a:lnTo>
                <a:lnTo>
                  <a:pt x="4343" y="1333"/>
                </a:lnTo>
                <a:lnTo>
                  <a:pt x="4335" y="1337"/>
                </a:lnTo>
                <a:lnTo>
                  <a:pt x="4328" y="1343"/>
                </a:lnTo>
                <a:lnTo>
                  <a:pt x="4323" y="1350"/>
                </a:lnTo>
                <a:lnTo>
                  <a:pt x="4318" y="1359"/>
                </a:lnTo>
                <a:lnTo>
                  <a:pt x="4315" y="1368"/>
                </a:lnTo>
                <a:lnTo>
                  <a:pt x="4315" y="1377"/>
                </a:lnTo>
                <a:lnTo>
                  <a:pt x="4315" y="1387"/>
                </a:lnTo>
                <a:lnTo>
                  <a:pt x="4318" y="1397"/>
                </a:lnTo>
                <a:lnTo>
                  <a:pt x="4323" y="1405"/>
                </a:lnTo>
                <a:lnTo>
                  <a:pt x="4328" y="1412"/>
                </a:lnTo>
                <a:lnTo>
                  <a:pt x="4335" y="1417"/>
                </a:lnTo>
                <a:lnTo>
                  <a:pt x="4343" y="1422"/>
                </a:lnTo>
                <a:lnTo>
                  <a:pt x="4353" y="1424"/>
                </a:lnTo>
                <a:lnTo>
                  <a:pt x="4363" y="1425"/>
                </a:lnTo>
                <a:lnTo>
                  <a:pt x="4372" y="1424"/>
                </a:lnTo>
                <a:lnTo>
                  <a:pt x="4381" y="1422"/>
                </a:lnTo>
                <a:lnTo>
                  <a:pt x="4389" y="1417"/>
                </a:lnTo>
                <a:lnTo>
                  <a:pt x="4397" y="1412"/>
                </a:lnTo>
                <a:lnTo>
                  <a:pt x="4402" y="1405"/>
                </a:lnTo>
                <a:lnTo>
                  <a:pt x="4407" y="1397"/>
                </a:lnTo>
                <a:lnTo>
                  <a:pt x="4410" y="1387"/>
                </a:lnTo>
                <a:lnTo>
                  <a:pt x="4411" y="1377"/>
                </a:lnTo>
                <a:lnTo>
                  <a:pt x="4410" y="1368"/>
                </a:lnTo>
                <a:lnTo>
                  <a:pt x="4407" y="1359"/>
                </a:lnTo>
                <a:lnTo>
                  <a:pt x="4402" y="1350"/>
                </a:lnTo>
                <a:lnTo>
                  <a:pt x="4397" y="1343"/>
                </a:lnTo>
                <a:lnTo>
                  <a:pt x="4389" y="1337"/>
                </a:lnTo>
                <a:lnTo>
                  <a:pt x="4381" y="1333"/>
                </a:lnTo>
                <a:lnTo>
                  <a:pt x="4372" y="1330"/>
                </a:lnTo>
                <a:lnTo>
                  <a:pt x="4363" y="1329"/>
                </a:lnTo>
                <a:close/>
                <a:moveTo>
                  <a:pt x="3883" y="1329"/>
                </a:moveTo>
                <a:lnTo>
                  <a:pt x="3873" y="1330"/>
                </a:lnTo>
                <a:lnTo>
                  <a:pt x="3864" y="1333"/>
                </a:lnTo>
                <a:lnTo>
                  <a:pt x="3856" y="1337"/>
                </a:lnTo>
                <a:lnTo>
                  <a:pt x="3848" y="1343"/>
                </a:lnTo>
                <a:lnTo>
                  <a:pt x="3843" y="1350"/>
                </a:lnTo>
                <a:lnTo>
                  <a:pt x="3838" y="1359"/>
                </a:lnTo>
                <a:lnTo>
                  <a:pt x="3836" y="1368"/>
                </a:lnTo>
                <a:lnTo>
                  <a:pt x="3835" y="1377"/>
                </a:lnTo>
                <a:lnTo>
                  <a:pt x="3836" y="1387"/>
                </a:lnTo>
                <a:lnTo>
                  <a:pt x="3838" y="1397"/>
                </a:lnTo>
                <a:lnTo>
                  <a:pt x="3843" y="1405"/>
                </a:lnTo>
                <a:lnTo>
                  <a:pt x="3848" y="1412"/>
                </a:lnTo>
                <a:lnTo>
                  <a:pt x="3856" y="1417"/>
                </a:lnTo>
                <a:lnTo>
                  <a:pt x="3864" y="1422"/>
                </a:lnTo>
                <a:lnTo>
                  <a:pt x="3873" y="1424"/>
                </a:lnTo>
                <a:lnTo>
                  <a:pt x="3883" y="1425"/>
                </a:lnTo>
                <a:lnTo>
                  <a:pt x="3892" y="1424"/>
                </a:lnTo>
                <a:lnTo>
                  <a:pt x="3902" y="1422"/>
                </a:lnTo>
                <a:lnTo>
                  <a:pt x="3910" y="1417"/>
                </a:lnTo>
                <a:lnTo>
                  <a:pt x="3917" y="1412"/>
                </a:lnTo>
                <a:lnTo>
                  <a:pt x="3923" y="1405"/>
                </a:lnTo>
                <a:lnTo>
                  <a:pt x="3927" y="1397"/>
                </a:lnTo>
                <a:lnTo>
                  <a:pt x="3930" y="1387"/>
                </a:lnTo>
                <a:lnTo>
                  <a:pt x="3931" y="1377"/>
                </a:lnTo>
                <a:lnTo>
                  <a:pt x="3930" y="1368"/>
                </a:lnTo>
                <a:lnTo>
                  <a:pt x="3927" y="1359"/>
                </a:lnTo>
                <a:lnTo>
                  <a:pt x="3923" y="1350"/>
                </a:lnTo>
                <a:lnTo>
                  <a:pt x="3917" y="1343"/>
                </a:lnTo>
                <a:lnTo>
                  <a:pt x="3910" y="1337"/>
                </a:lnTo>
                <a:lnTo>
                  <a:pt x="3902" y="1333"/>
                </a:lnTo>
                <a:lnTo>
                  <a:pt x="3892" y="1330"/>
                </a:lnTo>
                <a:lnTo>
                  <a:pt x="3883" y="1329"/>
                </a:lnTo>
                <a:close/>
                <a:moveTo>
                  <a:pt x="3404" y="1329"/>
                </a:moveTo>
                <a:lnTo>
                  <a:pt x="3394" y="1330"/>
                </a:lnTo>
                <a:lnTo>
                  <a:pt x="3385" y="1333"/>
                </a:lnTo>
                <a:lnTo>
                  <a:pt x="3377" y="1337"/>
                </a:lnTo>
                <a:lnTo>
                  <a:pt x="3370" y="1343"/>
                </a:lnTo>
                <a:lnTo>
                  <a:pt x="3364" y="1350"/>
                </a:lnTo>
                <a:lnTo>
                  <a:pt x="3360" y="1359"/>
                </a:lnTo>
                <a:lnTo>
                  <a:pt x="3357" y="1368"/>
                </a:lnTo>
                <a:lnTo>
                  <a:pt x="3356" y="1377"/>
                </a:lnTo>
                <a:lnTo>
                  <a:pt x="3357" y="1387"/>
                </a:lnTo>
                <a:lnTo>
                  <a:pt x="3360" y="1397"/>
                </a:lnTo>
                <a:lnTo>
                  <a:pt x="3364" y="1405"/>
                </a:lnTo>
                <a:lnTo>
                  <a:pt x="3370" y="1412"/>
                </a:lnTo>
                <a:lnTo>
                  <a:pt x="3377" y="1417"/>
                </a:lnTo>
                <a:lnTo>
                  <a:pt x="3385" y="1422"/>
                </a:lnTo>
                <a:lnTo>
                  <a:pt x="3394" y="1424"/>
                </a:lnTo>
                <a:lnTo>
                  <a:pt x="3404" y="1425"/>
                </a:lnTo>
                <a:lnTo>
                  <a:pt x="3413" y="1424"/>
                </a:lnTo>
                <a:lnTo>
                  <a:pt x="3422" y="1422"/>
                </a:lnTo>
                <a:lnTo>
                  <a:pt x="3430" y="1417"/>
                </a:lnTo>
                <a:lnTo>
                  <a:pt x="3438" y="1412"/>
                </a:lnTo>
                <a:lnTo>
                  <a:pt x="3444" y="1405"/>
                </a:lnTo>
                <a:lnTo>
                  <a:pt x="3448" y="1397"/>
                </a:lnTo>
                <a:lnTo>
                  <a:pt x="3451" y="1387"/>
                </a:lnTo>
                <a:lnTo>
                  <a:pt x="3452" y="1377"/>
                </a:lnTo>
                <a:lnTo>
                  <a:pt x="3451" y="1368"/>
                </a:lnTo>
                <a:lnTo>
                  <a:pt x="3448" y="1359"/>
                </a:lnTo>
                <a:lnTo>
                  <a:pt x="3444" y="1350"/>
                </a:lnTo>
                <a:lnTo>
                  <a:pt x="3438" y="1343"/>
                </a:lnTo>
                <a:lnTo>
                  <a:pt x="3430" y="1337"/>
                </a:lnTo>
                <a:lnTo>
                  <a:pt x="3422" y="1333"/>
                </a:lnTo>
                <a:lnTo>
                  <a:pt x="3413" y="1330"/>
                </a:lnTo>
                <a:lnTo>
                  <a:pt x="3404" y="1329"/>
                </a:lnTo>
                <a:close/>
                <a:moveTo>
                  <a:pt x="2924" y="1329"/>
                </a:moveTo>
                <a:lnTo>
                  <a:pt x="2915" y="1330"/>
                </a:lnTo>
                <a:lnTo>
                  <a:pt x="2906" y="1333"/>
                </a:lnTo>
                <a:lnTo>
                  <a:pt x="2898" y="1337"/>
                </a:lnTo>
                <a:lnTo>
                  <a:pt x="2890" y="1343"/>
                </a:lnTo>
                <a:lnTo>
                  <a:pt x="2884" y="1350"/>
                </a:lnTo>
                <a:lnTo>
                  <a:pt x="2880" y="1359"/>
                </a:lnTo>
                <a:lnTo>
                  <a:pt x="2877" y="1368"/>
                </a:lnTo>
                <a:lnTo>
                  <a:pt x="2876" y="1377"/>
                </a:lnTo>
                <a:lnTo>
                  <a:pt x="2877" y="1387"/>
                </a:lnTo>
                <a:lnTo>
                  <a:pt x="2880" y="1397"/>
                </a:lnTo>
                <a:lnTo>
                  <a:pt x="2884" y="1405"/>
                </a:lnTo>
                <a:lnTo>
                  <a:pt x="2890" y="1412"/>
                </a:lnTo>
                <a:lnTo>
                  <a:pt x="2898" y="1417"/>
                </a:lnTo>
                <a:lnTo>
                  <a:pt x="2906" y="1422"/>
                </a:lnTo>
                <a:lnTo>
                  <a:pt x="2915" y="1424"/>
                </a:lnTo>
                <a:lnTo>
                  <a:pt x="2924" y="1425"/>
                </a:lnTo>
                <a:lnTo>
                  <a:pt x="2933" y="1424"/>
                </a:lnTo>
                <a:lnTo>
                  <a:pt x="2943" y="1422"/>
                </a:lnTo>
                <a:lnTo>
                  <a:pt x="2951" y="1417"/>
                </a:lnTo>
                <a:lnTo>
                  <a:pt x="2958" y="1412"/>
                </a:lnTo>
                <a:lnTo>
                  <a:pt x="2964" y="1405"/>
                </a:lnTo>
                <a:lnTo>
                  <a:pt x="2968" y="1397"/>
                </a:lnTo>
                <a:lnTo>
                  <a:pt x="2971" y="1387"/>
                </a:lnTo>
                <a:lnTo>
                  <a:pt x="2972" y="1377"/>
                </a:lnTo>
                <a:lnTo>
                  <a:pt x="2971" y="1368"/>
                </a:lnTo>
                <a:lnTo>
                  <a:pt x="2968" y="1359"/>
                </a:lnTo>
                <a:lnTo>
                  <a:pt x="2964" y="1350"/>
                </a:lnTo>
                <a:lnTo>
                  <a:pt x="2958" y="1343"/>
                </a:lnTo>
                <a:lnTo>
                  <a:pt x="2951" y="1337"/>
                </a:lnTo>
                <a:lnTo>
                  <a:pt x="2943" y="1333"/>
                </a:lnTo>
                <a:lnTo>
                  <a:pt x="2933" y="1330"/>
                </a:lnTo>
                <a:lnTo>
                  <a:pt x="2924" y="1329"/>
                </a:lnTo>
                <a:close/>
                <a:moveTo>
                  <a:pt x="2445" y="1329"/>
                </a:moveTo>
                <a:lnTo>
                  <a:pt x="2435" y="1330"/>
                </a:lnTo>
                <a:lnTo>
                  <a:pt x="2426" y="1333"/>
                </a:lnTo>
                <a:lnTo>
                  <a:pt x="2418" y="1337"/>
                </a:lnTo>
                <a:lnTo>
                  <a:pt x="2411" y="1343"/>
                </a:lnTo>
                <a:lnTo>
                  <a:pt x="2405" y="1350"/>
                </a:lnTo>
                <a:lnTo>
                  <a:pt x="2401" y="1359"/>
                </a:lnTo>
                <a:lnTo>
                  <a:pt x="2398" y="1368"/>
                </a:lnTo>
                <a:lnTo>
                  <a:pt x="2397" y="1377"/>
                </a:lnTo>
                <a:lnTo>
                  <a:pt x="2398" y="1387"/>
                </a:lnTo>
                <a:lnTo>
                  <a:pt x="2401" y="1397"/>
                </a:lnTo>
                <a:lnTo>
                  <a:pt x="2405" y="1405"/>
                </a:lnTo>
                <a:lnTo>
                  <a:pt x="2411" y="1412"/>
                </a:lnTo>
                <a:lnTo>
                  <a:pt x="2418" y="1417"/>
                </a:lnTo>
                <a:lnTo>
                  <a:pt x="2426" y="1422"/>
                </a:lnTo>
                <a:lnTo>
                  <a:pt x="2435" y="1424"/>
                </a:lnTo>
                <a:lnTo>
                  <a:pt x="2445" y="1425"/>
                </a:lnTo>
                <a:lnTo>
                  <a:pt x="2455" y="1424"/>
                </a:lnTo>
                <a:lnTo>
                  <a:pt x="2463" y="1422"/>
                </a:lnTo>
                <a:lnTo>
                  <a:pt x="2471" y="1417"/>
                </a:lnTo>
                <a:lnTo>
                  <a:pt x="2479" y="1412"/>
                </a:lnTo>
                <a:lnTo>
                  <a:pt x="2485" y="1405"/>
                </a:lnTo>
                <a:lnTo>
                  <a:pt x="2489" y="1397"/>
                </a:lnTo>
                <a:lnTo>
                  <a:pt x="2492" y="1387"/>
                </a:lnTo>
                <a:lnTo>
                  <a:pt x="2493" y="1377"/>
                </a:lnTo>
                <a:lnTo>
                  <a:pt x="2492" y="1368"/>
                </a:lnTo>
                <a:lnTo>
                  <a:pt x="2489" y="1359"/>
                </a:lnTo>
                <a:lnTo>
                  <a:pt x="2485" y="1350"/>
                </a:lnTo>
                <a:lnTo>
                  <a:pt x="2479" y="1343"/>
                </a:lnTo>
                <a:lnTo>
                  <a:pt x="2471" y="1337"/>
                </a:lnTo>
                <a:lnTo>
                  <a:pt x="2463" y="1333"/>
                </a:lnTo>
                <a:lnTo>
                  <a:pt x="2455" y="1330"/>
                </a:lnTo>
                <a:lnTo>
                  <a:pt x="2445" y="1329"/>
                </a:lnTo>
                <a:close/>
                <a:moveTo>
                  <a:pt x="4841" y="886"/>
                </a:moveTo>
                <a:lnTo>
                  <a:pt x="4832" y="887"/>
                </a:lnTo>
                <a:lnTo>
                  <a:pt x="4823" y="890"/>
                </a:lnTo>
                <a:lnTo>
                  <a:pt x="4815" y="894"/>
                </a:lnTo>
                <a:lnTo>
                  <a:pt x="4807" y="900"/>
                </a:lnTo>
                <a:lnTo>
                  <a:pt x="4801" y="907"/>
                </a:lnTo>
                <a:lnTo>
                  <a:pt x="4797" y="916"/>
                </a:lnTo>
                <a:lnTo>
                  <a:pt x="4794" y="925"/>
                </a:lnTo>
                <a:lnTo>
                  <a:pt x="4793" y="934"/>
                </a:lnTo>
                <a:lnTo>
                  <a:pt x="4794" y="944"/>
                </a:lnTo>
                <a:lnTo>
                  <a:pt x="4797" y="953"/>
                </a:lnTo>
                <a:lnTo>
                  <a:pt x="4801" y="961"/>
                </a:lnTo>
                <a:lnTo>
                  <a:pt x="4807" y="968"/>
                </a:lnTo>
                <a:lnTo>
                  <a:pt x="4815" y="974"/>
                </a:lnTo>
                <a:lnTo>
                  <a:pt x="4823" y="978"/>
                </a:lnTo>
                <a:lnTo>
                  <a:pt x="4832" y="981"/>
                </a:lnTo>
                <a:lnTo>
                  <a:pt x="4841" y="982"/>
                </a:lnTo>
                <a:lnTo>
                  <a:pt x="4852" y="981"/>
                </a:lnTo>
                <a:lnTo>
                  <a:pt x="4861" y="978"/>
                </a:lnTo>
                <a:lnTo>
                  <a:pt x="4869" y="974"/>
                </a:lnTo>
                <a:lnTo>
                  <a:pt x="4876" y="968"/>
                </a:lnTo>
                <a:lnTo>
                  <a:pt x="4881" y="961"/>
                </a:lnTo>
                <a:lnTo>
                  <a:pt x="4886" y="953"/>
                </a:lnTo>
                <a:lnTo>
                  <a:pt x="4888" y="944"/>
                </a:lnTo>
                <a:lnTo>
                  <a:pt x="4889" y="934"/>
                </a:lnTo>
                <a:lnTo>
                  <a:pt x="4888" y="925"/>
                </a:lnTo>
                <a:lnTo>
                  <a:pt x="4886" y="916"/>
                </a:lnTo>
                <a:lnTo>
                  <a:pt x="4881" y="907"/>
                </a:lnTo>
                <a:lnTo>
                  <a:pt x="4876" y="900"/>
                </a:lnTo>
                <a:lnTo>
                  <a:pt x="4869" y="894"/>
                </a:lnTo>
                <a:lnTo>
                  <a:pt x="4861" y="890"/>
                </a:lnTo>
                <a:lnTo>
                  <a:pt x="4852" y="887"/>
                </a:lnTo>
                <a:lnTo>
                  <a:pt x="4841" y="886"/>
                </a:lnTo>
                <a:close/>
                <a:moveTo>
                  <a:pt x="4363" y="886"/>
                </a:moveTo>
                <a:lnTo>
                  <a:pt x="4353" y="887"/>
                </a:lnTo>
                <a:lnTo>
                  <a:pt x="4343" y="890"/>
                </a:lnTo>
                <a:lnTo>
                  <a:pt x="4335" y="894"/>
                </a:lnTo>
                <a:lnTo>
                  <a:pt x="4328" y="900"/>
                </a:lnTo>
                <a:lnTo>
                  <a:pt x="4323" y="907"/>
                </a:lnTo>
                <a:lnTo>
                  <a:pt x="4318" y="916"/>
                </a:lnTo>
                <a:lnTo>
                  <a:pt x="4315" y="925"/>
                </a:lnTo>
                <a:lnTo>
                  <a:pt x="4315" y="934"/>
                </a:lnTo>
                <a:lnTo>
                  <a:pt x="4315" y="944"/>
                </a:lnTo>
                <a:lnTo>
                  <a:pt x="4318" y="953"/>
                </a:lnTo>
                <a:lnTo>
                  <a:pt x="4323" y="961"/>
                </a:lnTo>
                <a:lnTo>
                  <a:pt x="4328" y="968"/>
                </a:lnTo>
                <a:lnTo>
                  <a:pt x="4335" y="974"/>
                </a:lnTo>
                <a:lnTo>
                  <a:pt x="4343" y="978"/>
                </a:lnTo>
                <a:lnTo>
                  <a:pt x="4353" y="981"/>
                </a:lnTo>
                <a:lnTo>
                  <a:pt x="4363" y="982"/>
                </a:lnTo>
                <a:lnTo>
                  <a:pt x="4372" y="981"/>
                </a:lnTo>
                <a:lnTo>
                  <a:pt x="4381" y="978"/>
                </a:lnTo>
                <a:lnTo>
                  <a:pt x="4389" y="974"/>
                </a:lnTo>
                <a:lnTo>
                  <a:pt x="4397" y="968"/>
                </a:lnTo>
                <a:lnTo>
                  <a:pt x="4402" y="961"/>
                </a:lnTo>
                <a:lnTo>
                  <a:pt x="4407" y="953"/>
                </a:lnTo>
                <a:lnTo>
                  <a:pt x="4410" y="944"/>
                </a:lnTo>
                <a:lnTo>
                  <a:pt x="4411" y="934"/>
                </a:lnTo>
                <a:lnTo>
                  <a:pt x="4410" y="925"/>
                </a:lnTo>
                <a:lnTo>
                  <a:pt x="4407" y="916"/>
                </a:lnTo>
                <a:lnTo>
                  <a:pt x="4402" y="907"/>
                </a:lnTo>
                <a:lnTo>
                  <a:pt x="4397" y="900"/>
                </a:lnTo>
                <a:lnTo>
                  <a:pt x="4389" y="894"/>
                </a:lnTo>
                <a:lnTo>
                  <a:pt x="4381" y="890"/>
                </a:lnTo>
                <a:lnTo>
                  <a:pt x="4372" y="887"/>
                </a:lnTo>
                <a:lnTo>
                  <a:pt x="4363" y="886"/>
                </a:lnTo>
                <a:close/>
                <a:moveTo>
                  <a:pt x="3883" y="886"/>
                </a:moveTo>
                <a:lnTo>
                  <a:pt x="3873" y="887"/>
                </a:lnTo>
                <a:lnTo>
                  <a:pt x="3864" y="890"/>
                </a:lnTo>
                <a:lnTo>
                  <a:pt x="3856" y="894"/>
                </a:lnTo>
                <a:lnTo>
                  <a:pt x="3848" y="900"/>
                </a:lnTo>
                <a:lnTo>
                  <a:pt x="3843" y="907"/>
                </a:lnTo>
                <a:lnTo>
                  <a:pt x="3838" y="916"/>
                </a:lnTo>
                <a:lnTo>
                  <a:pt x="3836" y="925"/>
                </a:lnTo>
                <a:lnTo>
                  <a:pt x="3835" y="934"/>
                </a:lnTo>
                <a:lnTo>
                  <a:pt x="3836" y="944"/>
                </a:lnTo>
                <a:lnTo>
                  <a:pt x="3838" y="953"/>
                </a:lnTo>
                <a:lnTo>
                  <a:pt x="3843" y="961"/>
                </a:lnTo>
                <a:lnTo>
                  <a:pt x="3848" y="968"/>
                </a:lnTo>
                <a:lnTo>
                  <a:pt x="3856" y="974"/>
                </a:lnTo>
                <a:lnTo>
                  <a:pt x="3864" y="978"/>
                </a:lnTo>
                <a:lnTo>
                  <a:pt x="3873" y="981"/>
                </a:lnTo>
                <a:lnTo>
                  <a:pt x="3883" y="982"/>
                </a:lnTo>
                <a:lnTo>
                  <a:pt x="3892" y="981"/>
                </a:lnTo>
                <a:lnTo>
                  <a:pt x="3902" y="978"/>
                </a:lnTo>
                <a:lnTo>
                  <a:pt x="3910" y="974"/>
                </a:lnTo>
                <a:lnTo>
                  <a:pt x="3917" y="968"/>
                </a:lnTo>
                <a:lnTo>
                  <a:pt x="3923" y="961"/>
                </a:lnTo>
                <a:lnTo>
                  <a:pt x="3927" y="953"/>
                </a:lnTo>
                <a:lnTo>
                  <a:pt x="3930" y="944"/>
                </a:lnTo>
                <a:lnTo>
                  <a:pt x="3931" y="934"/>
                </a:lnTo>
                <a:lnTo>
                  <a:pt x="3930" y="925"/>
                </a:lnTo>
                <a:lnTo>
                  <a:pt x="3927" y="916"/>
                </a:lnTo>
                <a:lnTo>
                  <a:pt x="3923" y="907"/>
                </a:lnTo>
                <a:lnTo>
                  <a:pt x="3917" y="900"/>
                </a:lnTo>
                <a:lnTo>
                  <a:pt x="3910" y="894"/>
                </a:lnTo>
                <a:lnTo>
                  <a:pt x="3902" y="890"/>
                </a:lnTo>
                <a:lnTo>
                  <a:pt x="3892" y="887"/>
                </a:lnTo>
                <a:lnTo>
                  <a:pt x="3883" y="886"/>
                </a:lnTo>
                <a:close/>
                <a:moveTo>
                  <a:pt x="3404" y="886"/>
                </a:moveTo>
                <a:lnTo>
                  <a:pt x="3394" y="887"/>
                </a:lnTo>
                <a:lnTo>
                  <a:pt x="3385" y="890"/>
                </a:lnTo>
                <a:lnTo>
                  <a:pt x="3377" y="894"/>
                </a:lnTo>
                <a:lnTo>
                  <a:pt x="3370" y="900"/>
                </a:lnTo>
                <a:lnTo>
                  <a:pt x="3364" y="907"/>
                </a:lnTo>
                <a:lnTo>
                  <a:pt x="3360" y="916"/>
                </a:lnTo>
                <a:lnTo>
                  <a:pt x="3357" y="925"/>
                </a:lnTo>
                <a:lnTo>
                  <a:pt x="3356" y="934"/>
                </a:lnTo>
                <a:lnTo>
                  <a:pt x="3357" y="944"/>
                </a:lnTo>
                <a:lnTo>
                  <a:pt x="3360" y="953"/>
                </a:lnTo>
                <a:lnTo>
                  <a:pt x="3364" y="961"/>
                </a:lnTo>
                <a:lnTo>
                  <a:pt x="3370" y="968"/>
                </a:lnTo>
                <a:lnTo>
                  <a:pt x="3377" y="974"/>
                </a:lnTo>
                <a:lnTo>
                  <a:pt x="3385" y="978"/>
                </a:lnTo>
                <a:lnTo>
                  <a:pt x="3394" y="981"/>
                </a:lnTo>
                <a:lnTo>
                  <a:pt x="3404" y="982"/>
                </a:lnTo>
                <a:lnTo>
                  <a:pt x="3413" y="981"/>
                </a:lnTo>
                <a:lnTo>
                  <a:pt x="3422" y="978"/>
                </a:lnTo>
                <a:lnTo>
                  <a:pt x="3430" y="974"/>
                </a:lnTo>
                <a:lnTo>
                  <a:pt x="3438" y="968"/>
                </a:lnTo>
                <a:lnTo>
                  <a:pt x="3444" y="961"/>
                </a:lnTo>
                <a:lnTo>
                  <a:pt x="3448" y="953"/>
                </a:lnTo>
                <a:lnTo>
                  <a:pt x="3451" y="944"/>
                </a:lnTo>
                <a:lnTo>
                  <a:pt x="3452" y="934"/>
                </a:lnTo>
                <a:lnTo>
                  <a:pt x="3451" y="925"/>
                </a:lnTo>
                <a:lnTo>
                  <a:pt x="3448" y="916"/>
                </a:lnTo>
                <a:lnTo>
                  <a:pt x="3444" y="907"/>
                </a:lnTo>
                <a:lnTo>
                  <a:pt x="3438" y="900"/>
                </a:lnTo>
                <a:lnTo>
                  <a:pt x="3430" y="894"/>
                </a:lnTo>
                <a:lnTo>
                  <a:pt x="3422" y="890"/>
                </a:lnTo>
                <a:lnTo>
                  <a:pt x="3413" y="887"/>
                </a:lnTo>
                <a:lnTo>
                  <a:pt x="3404" y="886"/>
                </a:lnTo>
                <a:close/>
                <a:moveTo>
                  <a:pt x="2924" y="886"/>
                </a:moveTo>
                <a:lnTo>
                  <a:pt x="2915" y="887"/>
                </a:lnTo>
                <a:lnTo>
                  <a:pt x="2906" y="890"/>
                </a:lnTo>
                <a:lnTo>
                  <a:pt x="2898" y="894"/>
                </a:lnTo>
                <a:lnTo>
                  <a:pt x="2890" y="900"/>
                </a:lnTo>
                <a:lnTo>
                  <a:pt x="2884" y="907"/>
                </a:lnTo>
                <a:lnTo>
                  <a:pt x="2880" y="916"/>
                </a:lnTo>
                <a:lnTo>
                  <a:pt x="2877" y="925"/>
                </a:lnTo>
                <a:lnTo>
                  <a:pt x="2876" y="934"/>
                </a:lnTo>
                <a:lnTo>
                  <a:pt x="2877" y="944"/>
                </a:lnTo>
                <a:lnTo>
                  <a:pt x="2880" y="953"/>
                </a:lnTo>
                <a:lnTo>
                  <a:pt x="2884" y="961"/>
                </a:lnTo>
                <a:lnTo>
                  <a:pt x="2890" y="968"/>
                </a:lnTo>
                <a:lnTo>
                  <a:pt x="2898" y="974"/>
                </a:lnTo>
                <a:lnTo>
                  <a:pt x="2906" y="978"/>
                </a:lnTo>
                <a:lnTo>
                  <a:pt x="2915" y="981"/>
                </a:lnTo>
                <a:lnTo>
                  <a:pt x="2924" y="982"/>
                </a:lnTo>
                <a:lnTo>
                  <a:pt x="2933" y="981"/>
                </a:lnTo>
                <a:lnTo>
                  <a:pt x="2943" y="978"/>
                </a:lnTo>
                <a:lnTo>
                  <a:pt x="2951" y="974"/>
                </a:lnTo>
                <a:lnTo>
                  <a:pt x="2958" y="968"/>
                </a:lnTo>
                <a:lnTo>
                  <a:pt x="2964" y="961"/>
                </a:lnTo>
                <a:lnTo>
                  <a:pt x="2968" y="953"/>
                </a:lnTo>
                <a:lnTo>
                  <a:pt x="2971" y="944"/>
                </a:lnTo>
                <a:lnTo>
                  <a:pt x="2972" y="934"/>
                </a:lnTo>
                <a:lnTo>
                  <a:pt x="2971" y="925"/>
                </a:lnTo>
                <a:lnTo>
                  <a:pt x="2968" y="916"/>
                </a:lnTo>
                <a:lnTo>
                  <a:pt x="2964" y="907"/>
                </a:lnTo>
                <a:lnTo>
                  <a:pt x="2958" y="900"/>
                </a:lnTo>
                <a:lnTo>
                  <a:pt x="2951" y="894"/>
                </a:lnTo>
                <a:lnTo>
                  <a:pt x="2943" y="890"/>
                </a:lnTo>
                <a:lnTo>
                  <a:pt x="2933" y="887"/>
                </a:lnTo>
                <a:lnTo>
                  <a:pt x="2924" y="886"/>
                </a:lnTo>
                <a:close/>
                <a:moveTo>
                  <a:pt x="2445" y="886"/>
                </a:moveTo>
                <a:lnTo>
                  <a:pt x="2435" y="887"/>
                </a:lnTo>
                <a:lnTo>
                  <a:pt x="2426" y="890"/>
                </a:lnTo>
                <a:lnTo>
                  <a:pt x="2418" y="894"/>
                </a:lnTo>
                <a:lnTo>
                  <a:pt x="2411" y="900"/>
                </a:lnTo>
                <a:lnTo>
                  <a:pt x="2405" y="907"/>
                </a:lnTo>
                <a:lnTo>
                  <a:pt x="2401" y="916"/>
                </a:lnTo>
                <a:lnTo>
                  <a:pt x="2398" y="925"/>
                </a:lnTo>
                <a:lnTo>
                  <a:pt x="2397" y="934"/>
                </a:lnTo>
                <a:lnTo>
                  <a:pt x="2398" y="944"/>
                </a:lnTo>
                <a:lnTo>
                  <a:pt x="2401" y="953"/>
                </a:lnTo>
                <a:lnTo>
                  <a:pt x="2405" y="961"/>
                </a:lnTo>
                <a:lnTo>
                  <a:pt x="2411" y="968"/>
                </a:lnTo>
                <a:lnTo>
                  <a:pt x="2418" y="974"/>
                </a:lnTo>
                <a:lnTo>
                  <a:pt x="2426" y="978"/>
                </a:lnTo>
                <a:lnTo>
                  <a:pt x="2435" y="981"/>
                </a:lnTo>
                <a:lnTo>
                  <a:pt x="2445" y="982"/>
                </a:lnTo>
                <a:lnTo>
                  <a:pt x="2455" y="981"/>
                </a:lnTo>
                <a:lnTo>
                  <a:pt x="2463" y="978"/>
                </a:lnTo>
                <a:lnTo>
                  <a:pt x="2471" y="974"/>
                </a:lnTo>
                <a:lnTo>
                  <a:pt x="2479" y="968"/>
                </a:lnTo>
                <a:lnTo>
                  <a:pt x="2485" y="961"/>
                </a:lnTo>
                <a:lnTo>
                  <a:pt x="2489" y="953"/>
                </a:lnTo>
                <a:lnTo>
                  <a:pt x="2492" y="944"/>
                </a:lnTo>
                <a:lnTo>
                  <a:pt x="2493" y="934"/>
                </a:lnTo>
                <a:lnTo>
                  <a:pt x="2492" y="925"/>
                </a:lnTo>
                <a:lnTo>
                  <a:pt x="2489" y="916"/>
                </a:lnTo>
                <a:lnTo>
                  <a:pt x="2485" y="907"/>
                </a:lnTo>
                <a:lnTo>
                  <a:pt x="2479" y="900"/>
                </a:lnTo>
                <a:lnTo>
                  <a:pt x="2471" y="894"/>
                </a:lnTo>
                <a:lnTo>
                  <a:pt x="2463" y="890"/>
                </a:lnTo>
                <a:lnTo>
                  <a:pt x="2455" y="887"/>
                </a:lnTo>
                <a:lnTo>
                  <a:pt x="2445" y="886"/>
                </a:lnTo>
                <a:close/>
                <a:moveTo>
                  <a:pt x="4841" y="443"/>
                </a:moveTo>
                <a:lnTo>
                  <a:pt x="4832" y="444"/>
                </a:lnTo>
                <a:lnTo>
                  <a:pt x="4823" y="447"/>
                </a:lnTo>
                <a:lnTo>
                  <a:pt x="4815" y="451"/>
                </a:lnTo>
                <a:lnTo>
                  <a:pt x="4807" y="457"/>
                </a:lnTo>
                <a:lnTo>
                  <a:pt x="4801" y="464"/>
                </a:lnTo>
                <a:lnTo>
                  <a:pt x="4797" y="473"/>
                </a:lnTo>
                <a:lnTo>
                  <a:pt x="4794" y="482"/>
                </a:lnTo>
                <a:lnTo>
                  <a:pt x="4793" y="491"/>
                </a:lnTo>
                <a:lnTo>
                  <a:pt x="4794" y="500"/>
                </a:lnTo>
                <a:lnTo>
                  <a:pt x="4797" y="510"/>
                </a:lnTo>
                <a:lnTo>
                  <a:pt x="4801" y="518"/>
                </a:lnTo>
                <a:lnTo>
                  <a:pt x="4807" y="525"/>
                </a:lnTo>
                <a:lnTo>
                  <a:pt x="4815" y="531"/>
                </a:lnTo>
                <a:lnTo>
                  <a:pt x="4823" y="535"/>
                </a:lnTo>
                <a:lnTo>
                  <a:pt x="4832" y="538"/>
                </a:lnTo>
                <a:lnTo>
                  <a:pt x="4841" y="539"/>
                </a:lnTo>
                <a:lnTo>
                  <a:pt x="4852" y="538"/>
                </a:lnTo>
                <a:lnTo>
                  <a:pt x="4861" y="535"/>
                </a:lnTo>
                <a:lnTo>
                  <a:pt x="4869" y="531"/>
                </a:lnTo>
                <a:lnTo>
                  <a:pt x="4876" y="525"/>
                </a:lnTo>
                <a:lnTo>
                  <a:pt x="4881" y="518"/>
                </a:lnTo>
                <a:lnTo>
                  <a:pt x="4886" y="510"/>
                </a:lnTo>
                <a:lnTo>
                  <a:pt x="4888" y="500"/>
                </a:lnTo>
                <a:lnTo>
                  <a:pt x="4889" y="491"/>
                </a:lnTo>
                <a:lnTo>
                  <a:pt x="4888" y="482"/>
                </a:lnTo>
                <a:lnTo>
                  <a:pt x="4886" y="473"/>
                </a:lnTo>
                <a:lnTo>
                  <a:pt x="4881" y="464"/>
                </a:lnTo>
                <a:lnTo>
                  <a:pt x="4876" y="457"/>
                </a:lnTo>
                <a:lnTo>
                  <a:pt x="4869" y="451"/>
                </a:lnTo>
                <a:lnTo>
                  <a:pt x="4861" y="447"/>
                </a:lnTo>
                <a:lnTo>
                  <a:pt x="4852" y="444"/>
                </a:lnTo>
                <a:lnTo>
                  <a:pt x="4841" y="443"/>
                </a:lnTo>
                <a:close/>
                <a:moveTo>
                  <a:pt x="4363" y="443"/>
                </a:moveTo>
                <a:lnTo>
                  <a:pt x="4353" y="444"/>
                </a:lnTo>
                <a:lnTo>
                  <a:pt x="4343" y="447"/>
                </a:lnTo>
                <a:lnTo>
                  <a:pt x="4335" y="451"/>
                </a:lnTo>
                <a:lnTo>
                  <a:pt x="4328" y="457"/>
                </a:lnTo>
                <a:lnTo>
                  <a:pt x="4323" y="464"/>
                </a:lnTo>
                <a:lnTo>
                  <a:pt x="4318" y="473"/>
                </a:lnTo>
                <a:lnTo>
                  <a:pt x="4315" y="482"/>
                </a:lnTo>
                <a:lnTo>
                  <a:pt x="4315" y="491"/>
                </a:lnTo>
                <a:lnTo>
                  <a:pt x="4315" y="500"/>
                </a:lnTo>
                <a:lnTo>
                  <a:pt x="4318" y="510"/>
                </a:lnTo>
                <a:lnTo>
                  <a:pt x="4323" y="518"/>
                </a:lnTo>
                <a:lnTo>
                  <a:pt x="4328" y="525"/>
                </a:lnTo>
                <a:lnTo>
                  <a:pt x="4335" y="531"/>
                </a:lnTo>
                <a:lnTo>
                  <a:pt x="4343" y="535"/>
                </a:lnTo>
                <a:lnTo>
                  <a:pt x="4353" y="538"/>
                </a:lnTo>
                <a:lnTo>
                  <a:pt x="4363" y="539"/>
                </a:lnTo>
                <a:lnTo>
                  <a:pt x="4372" y="538"/>
                </a:lnTo>
                <a:lnTo>
                  <a:pt x="4381" y="535"/>
                </a:lnTo>
                <a:lnTo>
                  <a:pt x="4389" y="531"/>
                </a:lnTo>
                <a:lnTo>
                  <a:pt x="4397" y="525"/>
                </a:lnTo>
                <a:lnTo>
                  <a:pt x="4402" y="518"/>
                </a:lnTo>
                <a:lnTo>
                  <a:pt x="4407" y="510"/>
                </a:lnTo>
                <a:lnTo>
                  <a:pt x="4410" y="500"/>
                </a:lnTo>
                <a:lnTo>
                  <a:pt x="4411" y="491"/>
                </a:lnTo>
                <a:lnTo>
                  <a:pt x="4410" y="482"/>
                </a:lnTo>
                <a:lnTo>
                  <a:pt x="4407" y="473"/>
                </a:lnTo>
                <a:lnTo>
                  <a:pt x="4402" y="464"/>
                </a:lnTo>
                <a:lnTo>
                  <a:pt x="4397" y="457"/>
                </a:lnTo>
                <a:lnTo>
                  <a:pt x="4389" y="451"/>
                </a:lnTo>
                <a:lnTo>
                  <a:pt x="4381" y="447"/>
                </a:lnTo>
                <a:lnTo>
                  <a:pt x="4372" y="444"/>
                </a:lnTo>
                <a:lnTo>
                  <a:pt x="4363" y="443"/>
                </a:lnTo>
                <a:close/>
                <a:moveTo>
                  <a:pt x="3883" y="443"/>
                </a:moveTo>
                <a:lnTo>
                  <a:pt x="3873" y="444"/>
                </a:lnTo>
                <a:lnTo>
                  <a:pt x="3864" y="447"/>
                </a:lnTo>
                <a:lnTo>
                  <a:pt x="3856" y="451"/>
                </a:lnTo>
                <a:lnTo>
                  <a:pt x="3848" y="457"/>
                </a:lnTo>
                <a:lnTo>
                  <a:pt x="3843" y="464"/>
                </a:lnTo>
                <a:lnTo>
                  <a:pt x="3838" y="473"/>
                </a:lnTo>
                <a:lnTo>
                  <a:pt x="3836" y="482"/>
                </a:lnTo>
                <a:lnTo>
                  <a:pt x="3835" y="491"/>
                </a:lnTo>
                <a:lnTo>
                  <a:pt x="3836" y="500"/>
                </a:lnTo>
                <a:lnTo>
                  <a:pt x="3838" y="510"/>
                </a:lnTo>
                <a:lnTo>
                  <a:pt x="3843" y="518"/>
                </a:lnTo>
                <a:lnTo>
                  <a:pt x="3848" y="525"/>
                </a:lnTo>
                <a:lnTo>
                  <a:pt x="3856" y="531"/>
                </a:lnTo>
                <a:lnTo>
                  <a:pt x="3864" y="535"/>
                </a:lnTo>
                <a:lnTo>
                  <a:pt x="3873" y="538"/>
                </a:lnTo>
                <a:lnTo>
                  <a:pt x="3883" y="539"/>
                </a:lnTo>
                <a:lnTo>
                  <a:pt x="3892" y="538"/>
                </a:lnTo>
                <a:lnTo>
                  <a:pt x="3902" y="535"/>
                </a:lnTo>
                <a:lnTo>
                  <a:pt x="3910" y="531"/>
                </a:lnTo>
                <a:lnTo>
                  <a:pt x="3917" y="525"/>
                </a:lnTo>
                <a:lnTo>
                  <a:pt x="3923" y="518"/>
                </a:lnTo>
                <a:lnTo>
                  <a:pt x="3927" y="510"/>
                </a:lnTo>
                <a:lnTo>
                  <a:pt x="3930" y="500"/>
                </a:lnTo>
                <a:lnTo>
                  <a:pt x="3931" y="491"/>
                </a:lnTo>
                <a:lnTo>
                  <a:pt x="3930" y="482"/>
                </a:lnTo>
                <a:lnTo>
                  <a:pt x="3927" y="473"/>
                </a:lnTo>
                <a:lnTo>
                  <a:pt x="3923" y="464"/>
                </a:lnTo>
                <a:lnTo>
                  <a:pt x="3917" y="457"/>
                </a:lnTo>
                <a:lnTo>
                  <a:pt x="3910" y="451"/>
                </a:lnTo>
                <a:lnTo>
                  <a:pt x="3902" y="447"/>
                </a:lnTo>
                <a:lnTo>
                  <a:pt x="3892" y="444"/>
                </a:lnTo>
                <a:lnTo>
                  <a:pt x="3883" y="443"/>
                </a:lnTo>
                <a:close/>
                <a:moveTo>
                  <a:pt x="3404" y="443"/>
                </a:moveTo>
                <a:lnTo>
                  <a:pt x="3394" y="444"/>
                </a:lnTo>
                <a:lnTo>
                  <a:pt x="3385" y="447"/>
                </a:lnTo>
                <a:lnTo>
                  <a:pt x="3377" y="451"/>
                </a:lnTo>
                <a:lnTo>
                  <a:pt x="3370" y="457"/>
                </a:lnTo>
                <a:lnTo>
                  <a:pt x="3364" y="464"/>
                </a:lnTo>
                <a:lnTo>
                  <a:pt x="3360" y="473"/>
                </a:lnTo>
                <a:lnTo>
                  <a:pt x="3357" y="482"/>
                </a:lnTo>
                <a:lnTo>
                  <a:pt x="3356" y="491"/>
                </a:lnTo>
                <a:lnTo>
                  <a:pt x="3357" y="500"/>
                </a:lnTo>
                <a:lnTo>
                  <a:pt x="3360" y="510"/>
                </a:lnTo>
                <a:lnTo>
                  <a:pt x="3364" y="518"/>
                </a:lnTo>
                <a:lnTo>
                  <a:pt x="3370" y="525"/>
                </a:lnTo>
                <a:lnTo>
                  <a:pt x="3377" y="531"/>
                </a:lnTo>
                <a:lnTo>
                  <a:pt x="3385" y="535"/>
                </a:lnTo>
                <a:lnTo>
                  <a:pt x="3394" y="538"/>
                </a:lnTo>
                <a:lnTo>
                  <a:pt x="3404" y="539"/>
                </a:lnTo>
                <a:lnTo>
                  <a:pt x="3413" y="538"/>
                </a:lnTo>
                <a:lnTo>
                  <a:pt x="3422" y="535"/>
                </a:lnTo>
                <a:lnTo>
                  <a:pt x="3430" y="531"/>
                </a:lnTo>
                <a:lnTo>
                  <a:pt x="3438" y="525"/>
                </a:lnTo>
                <a:lnTo>
                  <a:pt x="3444" y="518"/>
                </a:lnTo>
                <a:lnTo>
                  <a:pt x="3448" y="510"/>
                </a:lnTo>
                <a:lnTo>
                  <a:pt x="3451" y="500"/>
                </a:lnTo>
                <a:lnTo>
                  <a:pt x="3452" y="491"/>
                </a:lnTo>
                <a:lnTo>
                  <a:pt x="3451" y="482"/>
                </a:lnTo>
                <a:lnTo>
                  <a:pt x="3448" y="473"/>
                </a:lnTo>
                <a:lnTo>
                  <a:pt x="3444" y="464"/>
                </a:lnTo>
                <a:lnTo>
                  <a:pt x="3438" y="457"/>
                </a:lnTo>
                <a:lnTo>
                  <a:pt x="3430" y="451"/>
                </a:lnTo>
                <a:lnTo>
                  <a:pt x="3422" y="447"/>
                </a:lnTo>
                <a:lnTo>
                  <a:pt x="3413" y="444"/>
                </a:lnTo>
                <a:lnTo>
                  <a:pt x="3404" y="443"/>
                </a:lnTo>
                <a:close/>
                <a:moveTo>
                  <a:pt x="2924" y="443"/>
                </a:moveTo>
                <a:lnTo>
                  <a:pt x="2915" y="444"/>
                </a:lnTo>
                <a:lnTo>
                  <a:pt x="2906" y="447"/>
                </a:lnTo>
                <a:lnTo>
                  <a:pt x="2898" y="451"/>
                </a:lnTo>
                <a:lnTo>
                  <a:pt x="2890" y="457"/>
                </a:lnTo>
                <a:lnTo>
                  <a:pt x="2884" y="464"/>
                </a:lnTo>
                <a:lnTo>
                  <a:pt x="2880" y="473"/>
                </a:lnTo>
                <a:lnTo>
                  <a:pt x="2877" y="482"/>
                </a:lnTo>
                <a:lnTo>
                  <a:pt x="2876" y="491"/>
                </a:lnTo>
                <a:lnTo>
                  <a:pt x="2877" y="500"/>
                </a:lnTo>
                <a:lnTo>
                  <a:pt x="2880" y="510"/>
                </a:lnTo>
                <a:lnTo>
                  <a:pt x="2884" y="518"/>
                </a:lnTo>
                <a:lnTo>
                  <a:pt x="2890" y="525"/>
                </a:lnTo>
                <a:lnTo>
                  <a:pt x="2898" y="531"/>
                </a:lnTo>
                <a:lnTo>
                  <a:pt x="2906" y="535"/>
                </a:lnTo>
                <a:lnTo>
                  <a:pt x="2915" y="538"/>
                </a:lnTo>
                <a:lnTo>
                  <a:pt x="2924" y="539"/>
                </a:lnTo>
                <a:lnTo>
                  <a:pt x="2933" y="538"/>
                </a:lnTo>
                <a:lnTo>
                  <a:pt x="2943" y="535"/>
                </a:lnTo>
                <a:lnTo>
                  <a:pt x="2951" y="531"/>
                </a:lnTo>
                <a:lnTo>
                  <a:pt x="2958" y="525"/>
                </a:lnTo>
                <a:lnTo>
                  <a:pt x="2964" y="518"/>
                </a:lnTo>
                <a:lnTo>
                  <a:pt x="2968" y="510"/>
                </a:lnTo>
                <a:lnTo>
                  <a:pt x="2971" y="500"/>
                </a:lnTo>
                <a:lnTo>
                  <a:pt x="2972" y="491"/>
                </a:lnTo>
                <a:lnTo>
                  <a:pt x="2971" y="482"/>
                </a:lnTo>
                <a:lnTo>
                  <a:pt x="2968" y="473"/>
                </a:lnTo>
                <a:lnTo>
                  <a:pt x="2964" y="464"/>
                </a:lnTo>
                <a:lnTo>
                  <a:pt x="2958" y="457"/>
                </a:lnTo>
                <a:lnTo>
                  <a:pt x="2951" y="451"/>
                </a:lnTo>
                <a:lnTo>
                  <a:pt x="2943" y="447"/>
                </a:lnTo>
                <a:lnTo>
                  <a:pt x="2933" y="444"/>
                </a:lnTo>
                <a:lnTo>
                  <a:pt x="2924" y="443"/>
                </a:lnTo>
                <a:close/>
                <a:moveTo>
                  <a:pt x="2445" y="443"/>
                </a:moveTo>
                <a:lnTo>
                  <a:pt x="2435" y="444"/>
                </a:lnTo>
                <a:lnTo>
                  <a:pt x="2426" y="447"/>
                </a:lnTo>
                <a:lnTo>
                  <a:pt x="2418" y="451"/>
                </a:lnTo>
                <a:lnTo>
                  <a:pt x="2411" y="457"/>
                </a:lnTo>
                <a:lnTo>
                  <a:pt x="2405" y="464"/>
                </a:lnTo>
                <a:lnTo>
                  <a:pt x="2401" y="473"/>
                </a:lnTo>
                <a:lnTo>
                  <a:pt x="2398" y="482"/>
                </a:lnTo>
                <a:lnTo>
                  <a:pt x="2397" y="491"/>
                </a:lnTo>
                <a:lnTo>
                  <a:pt x="2398" y="500"/>
                </a:lnTo>
                <a:lnTo>
                  <a:pt x="2401" y="510"/>
                </a:lnTo>
                <a:lnTo>
                  <a:pt x="2405" y="518"/>
                </a:lnTo>
                <a:lnTo>
                  <a:pt x="2411" y="525"/>
                </a:lnTo>
                <a:lnTo>
                  <a:pt x="2418" y="531"/>
                </a:lnTo>
                <a:lnTo>
                  <a:pt x="2426" y="535"/>
                </a:lnTo>
                <a:lnTo>
                  <a:pt x="2435" y="538"/>
                </a:lnTo>
                <a:lnTo>
                  <a:pt x="2445" y="539"/>
                </a:lnTo>
                <a:lnTo>
                  <a:pt x="2455" y="538"/>
                </a:lnTo>
                <a:lnTo>
                  <a:pt x="2463" y="535"/>
                </a:lnTo>
                <a:lnTo>
                  <a:pt x="2471" y="531"/>
                </a:lnTo>
                <a:lnTo>
                  <a:pt x="2479" y="525"/>
                </a:lnTo>
                <a:lnTo>
                  <a:pt x="2485" y="518"/>
                </a:lnTo>
                <a:lnTo>
                  <a:pt x="2489" y="510"/>
                </a:lnTo>
                <a:lnTo>
                  <a:pt x="2492" y="500"/>
                </a:lnTo>
                <a:lnTo>
                  <a:pt x="2493" y="491"/>
                </a:lnTo>
                <a:lnTo>
                  <a:pt x="2492" y="482"/>
                </a:lnTo>
                <a:lnTo>
                  <a:pt x="2489" y="473"/>
                </a:lnTo>
                <a:lnTo>
                  <a:pt x="2485" y="464"/>
                </a:lnTo>
                <a:lnTo>
                  <a:pt x="2479" y="457"/>
                </a:lnTo>
                <a:lnTo>
                  <a:pt x="2471" y="451"/>
                </a:lnTo>
                <a:lnTo>
                  <a:pt x="2463" y="447"/>
                </a:lnTo>
                <a:lnTo>
                  <a:pt x="2455" y="444"/>
                </a:lnTo>
                <a:lnTo>
                  <a:pt x="2445" y="443"/>
                </a:lnTo>
                <a:close/>
                <a:moveTo>
                  <a:pt x="4841" y="0"/>
                </a:moveTo>
                <a:lnTo>
                  <a:pt x="4832" y="1"/>
                </a:lnTo>
                <a:lnTo>
                  <a:pt x="4823" y="4"/>
                </a:lnTo>
                <a:lnTo>
                  <a:pt x="4815" y="8"/>
                </a:lnTo>
                <a:lnTo>
                  <a:pt x="4807" y="14"/>
                </a:lnTo>
                <a:lnTo>
                  <a:pt x="4801" y="21"/>
                </a:lnTo>
                <a:lnTo>
                  <a:pt x="4797" y="30"/>
                </a:lnTo>
                <a:lnTo>
                  <a:pt x="4794" y="38"/>
                </a:lnTo>
                <a:lnTo>
                  <a:pt x="4793" y="48"/>
                </a:lnTo>
                <a:lnTo>
                  <a:pt x="4794" y="57"/>
                </a:lnTo>
                <a:lnTo>
                  <a:pt x="4797" y="67"/>
                </a:lnTo>
                <a:lnTo>
                  <a:pt x="4801" y="75"/>
                </a:lnTo>
                <a:lnTo>
                  <a:pt x="4807" y="82"/>
                </a:lnTo>
                <a:lnTo>
                  <a:pt x="4815" y="88"/>
                </a:lnTo>
                <a:lnTo>
                  <a:pt x="4823" y="92"/>
                </a:lnTo>
                <a:lnTo>
                  <a:pt x="4832" y="95"/>
                </a:lnTo>
                <a:lnTo>
                  <a:pt x="4841" y="96"/>
                </a:lnTo>
                <a:lnTo>
                  <a:pt x="4852" y="95"/>
                </a:lnTo>
                <a:lnTo>
                  <a:pt x="4861" y="92"/>
                </a:lnTo>
                <a:lnTo>
                  <a:pt x="4869" y="88"/>
                </a:lnTo>
                <a:lnTo>
                  <a:pt x="4876" y="82"/>
                </a:lnTo>
                <a:lnTo>
                  <a:pt x="4881" y="75"/>
                </a:lnTo>
                <a:lnTo>
                  <a:pt x="4886" y="67"/>
                </a:lnTo>
                <a:lnTo>
                  <a:pt x="4888" y="57"/>
                </a:lnTo>
                <a:lnTo>
                  <a:pt x="4889" y="48"/>
                </a:lnTo>
                <a:lnTo>
                  <a:pt x="4888" y="38"/>
                </a:lnTo>
                <a:lnTo>
                  <a:pt x="4886" y="30"/>
                </a:lnTo>
                <a:lnTo>
                  <a:pt x="4881" y="21"/>
                </a:lnTo>
                <a:lnTo>
                  <a:pt x="4876" y="14"/>
                </a:lnTo>
                <a:lnTo>
                  <a:pt x="4869" y="8"/>
                </a:lnTo>
                <a:lnTo>
                  <a:pt x="4861" y="4"/>
                </a:lnTo>
                <a:lnTo>
                  <a:pt x="4852" y="1"/>
                </a:lnTo>
                <a:lnTo>
                  <a:pt x="4841" y="0"/>
                </a:lnTo>
                <a:close/>
                <a:moveTo>
                  <a:pt x="4363" y="0"/>
                </a:moveTo>
                <a:lnTo>
                  <a:pt x="4353" y="1"/>
                </a:lnTo>
                <a:lnTo>
                  <a:pt x="4343" y="4"/>
                </a:lnTo>
                <a:lnTo>
                  <a:pt x="4335" y="8"/>
                </a:lnTo>
                <a:lnTo>
                  <a:pt x="4328" y="14"/>
                </a:lnTo>
                <a:lnTo>
                  <a:pt x="4323" y="21"/>
                </a:lnTo>
                <a:lnTo>
                  <a:pt x="4318" y="30"/>
                </a:lnTo>
                <a:lnTo>
                  <a:pt x="4315" y="38"/>
                </a:lnTo>
                <a:lnTo>
                  <a:pt x="4315" y="48"/>
                </a:lnTo>
                <a:lnTo>
                  <a:pt x="4315" y="57"/>
                </a:lnTo>
                <a:lnTo>
                  <a:pt x="4318" y="67"/>
                </a:lnTo>
                <a:lnTo>
                  <a:pt x="4323" y="75"/>
                </a:lnTo>
                <a:lnTo>
                  <a:pt x="4328" y="82"/>
                </a:lnTo>
                <a:lnTo>
                  <a:pt x="4335" y="88"/>
                </a:lnTo>
                <a:lnTo>
                  <a:pt x="4343" y="92"/>
                </a:lnTo>
                <a:lnTo>
                  <a:pt x="4353" y="95"/>
                </a:lnTo>
                <a:lnTo>
                  <a:pt x="4363" y="96"/>
                </a:lnTo>
                <a:lnTo>
                  <a:pt x="4372" y="95"/>
                </a:lnTo>
                <a:lnTo>
                  <a:pt x="4381" y="92"/>
                </a:lnTo>
                <a:lnTo>
                  <a:pt x="4389" y="88"/>
                </a:lnTo>
                <a:lnTo>
                  <a:pt x="4397" y="82"/>
                </a:lnTo>
                <a:lnTo>
                  <a:pt x="4402" y="75"/>
                </a:lnTo>
                <a:lnTo>
                  <a:pt x="4407" y="67"/>
                </a:lnTo>
                <a:lnTo>
                  <a:pt x="4410" y="57"/>
                </a:lnTo>
                <a:lnTo>
                  <a:pt x="4411" y="48"/>
                </a:lnTo>
                <a:lnTo>
                  <a:pt x="4410" y="38"/>
                </a:lnTo>
                <a:lnTo>
                  <a:pt x="4407" y="30"/>
                </a:lnTo>
                <a:lnTo>
                  <a:pt x="4402" y="21"/>
                </a:lnTo>
                <a:lnTo>
                  <a:pt x="4397" y="14"/>
                </a:lnTo>
                <a:lnTo>
                  <a:pt x="4389" y="8"/>
                </a:lnTo>
                <a:lnTo>
                  <a:pt x="4381" y="4"/>
                </a:lnTo>
                <a:lnTo>
                  <a:pt x="4372" y="1"/>
                </a:lnTo>
                <a:lnTo>
                  <a:pt x="4363" y="0"/>
                </a:lnTo>
                <a:close/>
                <a:moveTo>
                  <a:pt x="3883" y="0"/>
                </a:moveTo>
                <a:lnTo>
                  <a:pt x="3873" y="1"/>
                </a:lnTo>
                <a:lnTo>
                  <a:pt x="3864" y="4"/>
                </a:lnTo>
                <a:lnTo>
                  <a:pt x="3856" y="8"/>
                </a:lnTo>
                <a:lnTo>
                  <a:pt x="3848" y="14"/>
                </a:lnTo>
                <a:lnTo>
                  <a:pt x="3843" y="21"/>
                </a:lnTo>
                <a:lnTo>
                  <a:pt x="3838" y="30"/>
                </a:lnTo>
                <a:lnTo>
                  <a:pt x="3836" y="38"/>
                </a:lnTo>
                <a:lnTo>
                  <a:pt x="3835" y="48"/>
                </a:lnTo>
                <a:lnTo>
                  <a:pt x="3836" y="57"/>
                </a:lnTo>
                <a:lnTo>
                  <a:pt x="3838" y="67"/>
                </a:lnTo>
                <a:lnTo>
                  <a:pt x="3843" y="75"/>
                </a:lnTo>
                <a:lnTo>
                  <a:pt x="3848" y="82"/>
                </a:lnTo>
                <a:lnTo>
                  <a:pt x="3856" y="88"/>
                </a:lnTo>
                <a:lnTo>
                  <a:pt x="3864" y="92"/>
                </a:lnTo>
                <a:lnTo>
                  <a:pt x="3873" y="95"/>
                </a:lnTo>
                <a:lnTo>
                  <a:pt x="3883" y="96"/>
                </a:lnTo>
                <a:lnTo>
                  <a:pt x="3892" y="95"/>
                </a:lnTo>
                <a:lnTo>
                  <a:pt x="3902" y="92"/>
                </a:lnTo>
                <a:lnTo>
                  <a:pt x="3910" y="88"/>
                </a:lnTo>
                <a:lnTo>
                  <a:pt x="3917" y="82"/>
                </a:lnTo>
                <a:lnTo>
                  <a:pt x="3923" y="75"/>
                </a:lnTo>
                <a:lnTo>
                  <a:pt x="3927" y="67"/>
                </a:lnTo>
                <a:lnTo>
                  <a:pt x="3930" y="57"/>
                </a:lnTo>
                <a:lnTo>
                  <a:pt x="3931" y="48"/>
                </a:lnTo>
                <a:lnTo>
                  <a:pt x="3930" y="38"/>
                </a:lnTo>
                <a:lnTo>
                  <a:pt x="3927" y="30"/>
                </a:lnTo>
                <a:lnTo>
                  <a:pt x="3923" y="21"/>
                </a:lnTo>
                <a:lnTo>
                  <a:pt x="3917" y="14"/>
                </a:lnTo>
                <a:lnTo>
                  <a:pt x="3910" y="8"/>
                </a:lnTo>
                <a:lnTo>
                  <a:pt x="3902" y="4"/>
                </a:lnTo>
                <a:lnTo>
                  <a:pt x="3892" y="1"/>
                </a:lnTo>
                <a:lnTo>
                  <a:pt x="3883" y="0"/>
                </a:lnTo>
                <a:close/>
                <a:moveTo>
                  <a:pt x="3404" y="0"/>
                </a:moveTo>
                <a:lnTo>
                  <a:pt x="3394" y="1"/>
                </a:lnTo>
                <a:lnTo>
                  <a:pt x="3385" y="4"/>
                </a:lnTo>
                <a:lnTo>
                  <a:pt x="3377" y="8"/>
                </a:lnTo>
                <a:lnTo>
                  <a:pt x="3370" y="14"/>
                </a:lnTo>
                <a:lnTo>
                  <a:pt x="3364" y="21"/>
                </a:lnTo>
                <a:lnTo>
                  <a:pt x="3360" y="30"/>
                </a:lnTo>
                <a:lnTo>
                  <a:pt x="3357" y="38"/>
                </a:lnTo>
                <a:lnTo>
                  <a:pt x="3356" y="48"/>
                </a:lnTo>
                <a:lnTo>
                  <a:pt x="3357" y="57"/>
                </a:lnTo>
                <a:lnTo>
                  <a:pt x="3360" y="67"/>
                </a:lnTo>
                <a:lnTo>
                  <a:pt x="3364" y="75"/>
                </a:lnTo>
                <a:lnTo>
                  <a:pt x="3370" y="82"/>
                </a:lnTo>
                <a:lnTo>
                  <a:pt x="3377" y="88"/>
                </a:lnTo>
                <a:lnTo>
                  <a:pt x="3385" y="92"/>
                </a:lnTo>
                <a:lnTo>
                  <a:pt x="3394" y="95"/>
                </a:lnTo>
                <a:lnTo>
                  <a:pt x="3404" y="96"/>
                </a:lnTo>
                <a:lnTo>
                  <a:pt x="3413" y="95"/>
                </a:lnTo>
                <a:lnTo>
                  <a:pt x="3422" y="92"/>
                </a:lnTo>
                <a:lnTo>
                  <a:pt x="3430" y="88"/>
                </a:lnTo>
                <a:lnTo>
                  <a:pt x="3438" y="82"/>
                </a:lnTo>
                <a:lnTo>
                  <a:pt x="3444" y="75"/>
                </a:lnTo>
                <a:lnTo>
                  <a:pt x="3448" y="67"/>
                </a:lnTo>
                <a:lnTo>
                  <a:pt x="3451" y="57"/>
                </a:lnTo>
                <a:lnTo>
                  <a:pt x="3452" y="48"/>
                </a:lnTo>
                <a:lnTo>
                  <a:pt x="3451" y="38"/>
                </a:lnTo>
                <a:lnTo>
                  <a:pt x="3448" y="30"/>
                </a:lnTo>
                <a:lnTo>
                  <a:pt x="3444" y="21"/>
                </a:lnTo>
                <a:lnTo>
                  <a:pt x="3438" y="14"/>
                </a:lnTo>
                <a:lnTo>
                  <a:pt x="3430" y="8"/>
                </a:lnTo>
                <a:lnTo>
                  <a:pt x="3422" y="4"/>
                </a:lnTo>
                <a:lnTo>
                  <a:pt x="3413" y="1"/>
                </a:lnTo>
                <a:lnTo>
                  <a:pt x="3404" y="0"/>
                </a:lnTo>
                <a:close/>
                <a:moveTo>
                  <a:pt x="2924" y="0"/>
                </a:moveTo>
                <a:lnTo>
                  <a:pt x="2915" y="1"/>
                </a:lnTo>
                <a:lnTo>
                  <a:pt x="2906" y="4"/>
                </a:lnTo>
                <a:lnTo>
                  <a:pt x="2898" y="8"/>
                </a:lnTo>
                <a:lnTo>
                  <a:pt x="2890" y="14"/>
                </a:lnTo>
                <a:lnTo>
                  <a:pt x="2884" y="21"/>
                </a:lnTo>
                <a:lnTo>
                  <a:pt x="2880" y="30"/>
                </a:lnTo>
                <a:lnTo>
                  <a:pt x="2877" y="38"/>
                </a:lnTo>
                <a:lnTo>
                  <a:pt x="2876" y="48"/>
                </a:lnTo>
                <a:lnTo>
                  <a:pt x="2877" y="57"/>
                </a:lnTo>
                <a:lnTo>
                  <a:pt x="2880" y="67"/>
                </a:lnTo>
                <a:lnTo>
                  <a:pt x="2884" y="75"/>
                </a:lnTo>
                <a:lnTo>
                  <a:pt x="2890" y="82"/>
                </a:lnTo>
                <a:lnTo>
                  <a:pt x="2898" y="88"/>
                </a:lnTo>
                <a:lnTo>
                  <a:pt x="2906" y="92"/>
                </a:lnTo>
                <a:lnTo>
                  <a:pt x="2915" y="95"/>
                </a:lnTo>
                <a:lnTo>
                  <a:pt x="2924" y="96"/>
                </a:lnTo>
                <a:lnTo>
                  <a:pt x="2933" y="95"/>
                </a:lnTo>
                <a:lnTo>
                  <a:pt x="2943" y="92"/>
                </a:lnTo>
                <a:lnTo>
                  <a:pt x="2951" y="88"/>
                </a:lnTo>
                <a:lnTo>
                  <a:pt x="2958" y="82"/>
                </a:lnTo>
                <a:lnTo>
                  <a:pt x="2964" y="75"/>
                </a:lnTo>
                <a:lnTo>
                  <a:pt x="2968" y="67"/>
                </a:lnTo>
                <a:lnTo>
                  <a:pt x="2971" y="57"/>
                </a:lnTo>
                <a:lnTo>
                  <a:pt x="2972" y="48"/>
                </a:lnTo>
                <a:lnTo>
                  <a:pt x="2971" y="38"/>
                </a:lnTo>
                <a:lnTo>
                  <a:pt x="2968" y="30"/>
                </a:lnTo>
                <a:lnTo>
                  <a:pt x="2964" y="21"/>
                </a:lnTo>
                <a:lnTo>
                  <a:pt x="2958" y="14"/>
                </a:lnTo>
                <a:lnTo>
                  <a:pt x="2951" y="8"/>
                </a:lnTo>
                <a:lnTo>
                  <a:pt x="2943" y="4"/>
                </a:lnTo>
                <a:lnTo>
                  <a:pt x="2933" y="1"/>
                </a:lnTo>
                <a:lnTo>
                  <a:pt x="2924" y="0"/>
                </a:lnTo>
                <a:close/>
                <a:moveTo>
                  <a:pt x="2445" y="0"/>
                </a:moveTo>
                <a:lnTo>
                  <a:pt x="2435" y="1"/>
                </a:lnTo>
                <a:lnTo>
                  <a:pt x="2426" y="4"/>
                </a:lnTo>
                <a:lnTo>
                  <a:pt x="2418" y="8"/>
                </a:lnTo>
                <a:lnTo>
                  <a:pt x="2411" y="14"/>
                </a:lnTo>
                <a:lnTo>
                  <a:pt x="2405" y="21"/>
                </a:lnTo>
                <a:lnTo>
                  <a:pt x="2401" y="30"/>
                </a:lnTo>
                <a:lnTo>
                  <a:pt x="2398" y="38"/>
                </a:lnTo>
                <a:lnTo>
                  <a:pt x="2397" y="48"/>
                </a:lnTo>
                <a:lnTo>
                  <a:pt x="2398" y="57"/>
                </a:lnTo>
                <a:lnTo>
                  <a:pt x="2401" y="67"/>
                </a:lnTo>
                <a:lnTo>
                  <a:pt x="2405" y="75"/>
                </a:lnTo>
                <a:lnTo>
                  <a:pt x="2411" y="82"/>
                </a:lnTo>
                <a:lnTo>
                  <a:pt x="2418" y="88"/>
                </a:lnTo>
                <a:lnTo>
                  <a:pt x="2426" y="92"/>
                </a:lnTo>
                <a:lnTo>
                  <a:pt x="2435" y="95"/>
                </a:lnTo>
                <a:lnTo>
                  <a:pt x="2445" y="96"/>
                </a:lnTo>
                <a:lnTo>
                  <a:pt x="2455" y="95"/>
                </a:lnTo>
                <a:lnTo>
                  <a:pt x="2463" y="92"/>
                </a:lnTo>
                <a:lnTo>
                  <a:pt x="2471" y="88"/>
                </a:lnTo>
                <a:lnTo>
                  <a:pt x="2479" y="82"/>
                </a:lnTo>
                <a:lnTo>
                  <a:pt x="2485" y="75"/>
                </a:lnTo>
                <a:lnTo>
                  <a:pt x="2489" y="67"/>
                </a:lnTo>
                <a:lnTo>
                  <a:pt x="2492" y="57"/>
                </a:lnTo>
                <a:lnTo>
                  <a:pt x="2493" y="48"/>
                </a:lnTo>
                <a:lnTo>
                  <a:pt x="2492" y="38"/>
                </a:lnTo>
                <a:lnTo>
                  <a:pt x="2489" y="30"/>
                </a:lnTo>
                <a:lnTo>
                  <a:pt x="2485" y="21"/>
                </a:lnTo>
                <a:lnTo>
                  <a:pt x="2479" y="14"/>
                </a:lnTo>
                <a:lnTo>
                  <a:pt x="2471" y="8"/>
                </a:lnTo>
                <a:lnTo>
                  <a:pt x="2463" y="4"/>
                </a:lnTo>
                <a:lnTo>
                  <a:pt x="2455" y="1"/>
                </a:lnTo>
                <a:lnTo>
                  <a:pt x="24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55FD856E-0CAB-21EA-B9F9-85AB642E588E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97587" y="4521774"/>
            <a:ext cx="1647830" cy="54267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406AEE79-945E-54FC-43AC-E27A06A18974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37573" y="4670532"/>
            <a:ext cx="1806801" cy="59503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Line 28">
            <a:extLst>
              <a:ext uri="{FF2B5EF4-FFF2-40B4-BE49-F238E27FC236}">
                <a16:creationId xmlns:a16="http://schemas.microsoft.com/office/drawing/2014/main" id="{C5933DD1-0E7E-98D9-2FD0-E3B116C4AC83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40766" y="4829506"/>
            <a:ext cx="1870645" cy="615463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Line 29">
            <a:extLst>
              <a:ext uri="{FF2B5EF4-FFF2-40B4-BE49-F238E27FC236}">
                <a16:creationId xmlns:a16="http://schemas.microsoft.com/office/drawing/2014/main" id="{1827999B-813D-6FC6-F35C-383A83D354A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586733" y="4996778"/>
            <a:ext cx="1866816" cy="614185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Line 30">
            <a:extLst>
              <a:ext uri="{FF2B5EF4-FFF2-40B4-BE49-F238E27FC236}">
                <a16:creationId xmlns:a16="http://schemas.microsoft.com/office/drawing/2014/main" id="{DCC58B45-54B9-2911-88CE-E04A96A99CCA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673563" y="5183204"/>
            <a:ext cx="1763388" cy="580349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758CF02C-43FE-EF03-A93D-185C7C7A58B4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9811468" y="5398999"/>
            <a:ext cx="1520138" cy="500541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id="{A5E05504-B7FF-20EE-2D72-98DB2D414145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0032368" y="5655015"/>
            <a:ext cx="1071952" cy="352422"/>
          </a:xfrm>
          <a:prstGeom prst="line">
            <a:avLst/>
          </a:prstGeom>
          <a:noFill/>
          <a:ln w="6350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92C12C70-FDC3-7661-4CD7-CBCCEDB7F4D3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902894" y="4941823"/>
            <a:ext cx="1619248" cy="523686"/>
          </a:xfrm>
          <a:custGeom>
            <a:avLst/>
            <a:gdLst>
              <a:gd name="T0" fmla="*/ 18 w 4030"/>
              <a:gd name="T1" fmla="*/ 675 h 1308"/>
              <a:gd name="T2" fmla="*/ 23 w 4030"/>
              <a:gd name="T3" fmla="*/ 699 h 1308"/>
              <a:gd name="T4" fmla="*/ 31 w 4030"/>
              <a:gd name="T5" fmla="*/ 726 h 1308"/>
              <a:gd name="T6" fmla="*/ 37 w 4030"/>
              <a:gd name="T7" fmla="*/ 756 h 1308"/>
              <a:gd name="T8" fmla="*/ 43 w 4030"/>
              <a:gd name="T9" fmla="*/ 804 h 1308"/>
              <a:gd name="T10" fmla="*/ 45 w 4030"/>
              <a:gd name="T11" fmla="*/ 856 h 1308"/>
              <a:gd name="T12" fmla="*/ 87 w 4030"/>
              <a:gd name="T13" fmla="*/ 1232 h 1308"/>
              <a:gd name="T14" fmla="*/ 94 w 4030"/>
              <a:gd name="T15" fmla="*/ 1269 h 1308"/>
              <a:gd name="T16" fmla="*/ 99 w 4030"/>
              <a:gd name="T17" fmla="*/ 1282 h 1308"/>
              <a:gd name="T18" fmla="*/ 104 w 4030"/>
              <a:gd name="T19" fmla="*/ 1292 h 1308"/>
              <a:gd name="T20" fmla="*/ 110 w 4030"/>
              <a:gd name="T21" fmla="*/ 1299 h 1308"/>
              <a:gd name="T22" fmla="*/ 118 w 4030"/>
              <a:gd name="T23" fmla="*/ 1305 h 1308"/>
              <a:gd name="T24" fmla="*/ 129 w 4030"/>
              <a:gd name="T25" fmla="*/ 1307 h 1308"/>
              <a:gd name="T26" fmla="*/ 143 w 4030"/>
              <a:gd name="T27" fmla="*/ 1308 h 1308"/>
              <a:gd name="T28" fmla="*/ 198 w 4030"/>
              <a:gd name="T29" fmla="*/ 1305 h 1308"/>
              <a:gd name="T30" fmla="*/ 313 w 4030"/>
              <a:gd name="T31" fmla="*/ 1292 h 1308"/>
              <a:gd name="T32" fmla="*/ 688 w 4030"/>
              <a:gd name="T33" fmla="*/ 1250 h 1308"/>
              <a:gd name="T34" fmla="*/ 1201 w 4030"/>
              <a:gd name="T35" fmla="*/ 1191 h 1308"/>
              <a:gd name="T36" fmla="*/ 1784 w 4030"/>
              <a:gd name="T37" fmla="*/ 1122 h 1308"/>
              <a:gd name="T38" fmla="*/ 2371 w 4030"/>
              <a:gd name="T39" fmla="*/ 1052 h 1308"/>
              <a:gd name="T40" fmla="*/ 2894 w 4030"/>
              <a:gd name="T41" fmla="*/ 991 h 1308"/>
              <a:gd name="T42" fmla="*/ 3286 w 4030"/>
              <a:gd name="T43" fmla="*/ 947 h 1308"/>
              <a:gd name="T44" fmla="*/ 3411 w 4030"/>
              <a:gd name="T45" fmla="*/ 934 h 1308"/>
              <a:gd name="T46" fmla="*/ 3479 w 4030"/>
              <a:gd name="T47" fmla="*/ 929 h 1308"/>
              <a:gd name="T48" fmla="*/ 3544 w 4030"/>
              <a:gd name="T49" fmla="*/ 924 h 1308"/>
              <a:gd name="T50" fmla="*/ 3615 w 4030"/>
              <a:gd name="T51" fmla="*/ 916 h 1308"/>
              <a:gd name="T52" fmla="*/ 3686 w 4030"/>
              <a:gd name="T53" fmla="*/ 908 h 1308"/>
              <a:gd name="T54" fmla="*/ 3752 w 4030"/>
              <a:gd name="T55" fmla="*/ 899 h 1308"/>
              <a:gd name="T56" fmla="*/ 4022 w 4030"/>
              <a:gd name="T57" fmla="*/ 872 h 1308"/>
              <a:gd name="T58" fmla="*/ 4026 w 4030"/>
              <a:gd name="T59" fmla="*/ 851 h 1308"/>
              <a:gd name="T60" fmla="*/ 4029 w 4030"/>
              <a:gd name="T61" fmla="*/ 811 h 1308"/>
              <a:gd name="T62" fmla="*/ 4030 w 4030"/>
              <a:gd name="T63" fmla="*/ 750 h 1308"/>
              <a:gd name="T64" fmla="*/ 4027 w 4030"/>
              <a:gd name="T65" fmla="*/ 692 h 1308"/>
              <a:gd name="T66" fmla="*/ 4016 w 4030"/>
              <a:gd name="T67" fmla="*/ 616 h 1308"/>
              <a:gd name="T68" fmla="*/ 3987 w 4030"/>
              <a:gd name="T69" fmla="*/ 453 h 1308"/>
              <a:gd name="T70" fmla="*/ 3951 w 4030"/>
              <a:gd name="T71" fmla="*/ 262 h 1308"/>
              <a:gd name="T72" fmla="*/ 3924 w 4030"/>
              <a:gd name="T73" fmla="*/ 135 h 1308"/>
              <a:gd name="T74" fmla="*/ 3910 w 4030"/>
              <a:gd name="T75" fmla="*/ 72 h 1308"/>
              <a:gd name="T76" fmla="*/ 3889 w 4030"/>
              <a:gd name="T77" fmla="*/ 7 h 1308"/>
              <a:gd name="T78" fmla="*/ 3886 w 4030"/>
              <a:gd name="T79" fmla="*/ 2 h 1308"/>
              <a:gd name="T80" fmla="*/ 3836 w 4030"/>
              <a:gd name="T81" fmla="*/ 1 h 1308"/>
              <a:gd name="T82" fmla="*/ 3715 w 4030"/>
              <a:gd name="T83" fmla="*/ 9 h 1308"/>
              <a:gd name="T84" fmla="*/ 3299 w 4030"/>
              <a:gd name="T85" fmla="*/ 48 h 1308"/>
              <a:gd name="T86" fmla="*/ 2719 w 4030"/>
              <a:gd name="T87" fmla="*/ 110 h 1308"/>
              <a:gd name="T88" fmla="*/ 2056 w 4030"/>
              <a:gd name="T89" fmla="*/ 183 h 1308"/>
              <a:gd name="T90" fmla="*/ 1395 w 4030"/>
              <a:gd name="T91" fmla="*/ 257 h 1308"/>
              <a:gd name="T92" fmla="*/ 818 w 4030"/>
              <a:gd name="T93" fmla="*/ 325 h 1308"/>
              <a:gd name="T94" fmla="*/ 409 w 4030"/>
              <a:gd name="T95" fmla="*/ 373 h 1308"/>
              <a:gd name="T96" fmla="*/ 249 w 4030"/>
              <a:gd name="T97" fmla="*/ 392 h 1308"/>
              <a:gd name="T98" fmla="*/ 217 w 4030"/>
              <a:gd name="T99" fmla="*/ 398 h 1308"/>
              <a:gd name="T100" fmla="*/ 185 w 4030"/>
              <a:gd name="T101" fmla="*/ 401 h 1308"/>
              <a:gd name="T102" fmla="*/ 119 w 4030"/>
              <a:gd name="T103" fmla="*/ 405 h 1308"/>
              <a:gd name="T104" fmla="*/ 57 w 4030"/>
              <a:gd name="T105" fmla="*/ 412 h 1308"/>
              <a:gd name="T106" fmla="*/ 27 w 4030"/>
              <a:gd name="T107" fmla="*/ 420 h 1308"/>
              <a:gd name="T108" fmla="*/ 0 w 4030"/>
              <a:gd name="T109" fmla="*/ 43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30" h="1308">
                <a:moveTo>
                  <a:pt x="16" y="663"/>
                </a:moveTo>
                <a:lnTo>
                  <a:pt x="18" y="675"/>
                </a:lnTo>
                <a:lnTo>
                  <a:pt x="20" y="687"/>
                </a:lnTo>
                <a:lnTo>
                  <a:pt x="23" y="699"/>
                </a:lnTo>
                <a:lnTo>
                  <a:pt x="27" y="713"/>
                </a:lnTo>
                <a:lnTo>
                  <a:pt x="31" y="726"/>
                </a:lnTo>
                <a:lnTo>
                  <a:pt x="34" y="741"/>
                </a:lnTo>
                <a:lnTo>
                  <a:pt x="37" y="756"/>
                </a:lnTo>
                <a:lnTo>
                  <a:pt x="40" y="772"/>
                </a:lnTo>
                <a:lnTo>
                  <a:pt x="43" y="804"/>
                </a:lnTo>
                <a:lnTo>
                  <a:pt x="45" y="832"/>
                </a:lnTo>
                <a:lnTo>
                  <a:pt x="45" y="856"/>
                </a:lnTo>
                <a:lnTo>
                  <a:pt x="47" y="884"/>
                </a:lnTo>
                <a:lnTo>
                  <a:pt x="87" y="1232"/>
                </a:lnTo>
                <a:lnTo>
                  <a:pt x="91" y="1252"/>
                </a:lnTo>
                <a:lnTo>
                  <a:pt x="94" y="1269"/>
                </a:lnTo>
                <a:lnTo>
                  <a:pt x="97" y="1276"/>
                </a:lnTo>
                <a:lnTo>
                  <a:pt x="99" y="1282"/>
                </a:lnTo>
                <a:lnTo>
                  <a:pt x="101" y="1287"/>
                </a:lnTo>
                <a:lnTo>
                  <a:pt x="104" y="1292"/>
                </a:lnTo>
                <a:lnTo>
                  <a:pt x="107" y="1296"/>
                </a:lnTo>
                <a:lnTo>
                  <a:pt x="110" y="1299"/>
                </a:lnTo>
                <a:lnTo>
                  <a:pt x="114" y="1302"/>
                </a:lnTo>
                <a:lnTo>
                  <a:pt x="118" y="1305"/>
                </a:lnTo>
                <a:lnTo>
                  <a:pt x="123" y="1306"/>
                </a:lnTo>
                <a:lnTo>
                  <a:pt x="129" y="1307"/>
                </a:lnTo>
                <a:lnTo>
                  <a:pt x="135" y="1308"/>
                </a:lnTo>
                <a:lnTo>
                  <a:pt x="143" y="1308"/>
                </a:lnTo>
                <a:lnTo>
                  <a:pt x="162" y="1308"/>
                </a:lnTo>
                <a:lnTo>
                  <a:pt x="198" y="1305"/>
                </a:lnTo>
                <a:lnTo>
                  <a:pt x="248" y="1299"/>
                </a:lnTo>
                <a:lnTo>
                  <a:pt x="313" y="1292"/>
                </a:lnTo>
                <a:lnTo>
                  <a:pt x="479" y="1275"/>
                </a:lnTo>
                <a:lnTo>
                  <a:pt x="688" y="1250"/>
                </a:lnTo>
                <a:lnTo>
                  <a:pt x="932" y="1222"/>
                </a:lnTo>
                <a:lnTo>
                  <a:pt x="1201" y="1191"/>
                </a:lnTo>
                <a:lnTo>
                  <a:pt x="1488" y="1157"/>
                </a:lnTo>
                <a:lnTo>
                  <a:pt x="1784" y="1122"/>
                </a:lnTo>
                <a:lnTo>
                  <a:pt x="2081" y="1086"/>
                </a:lnTo>
                <a:lnTo>
                  <a:pt x="2371" y="1052"/>
                </a:lnTo>
                <a:lnTo>
                  <a:pt x="2645" y="1020"/>
                </a:lnTo>
                <a:lnTo>
                  <a:pt x="2894" y="991"/>
                </a:lnTo>
                <a:lnTo>
                  <a:pt x="3111" y="966"/>
                </a:lnTo>
                <a:lnTo>
                  <a:pt x="3286" y="947"/>
                </a:lnTo>
                <a:lnTo>
                  <a:pt x="3355" y="939"/>
                </a:lnTo>
                <a:lnTo>
                  <a:pt x="3411" y="934"/>
                </a:lnTo>
                <a:lnTo>
                  <a:pt x="3453" y="930"/>
                </a:lnTo>
                <a:lnTo>
                  <a:pt x="3479" y="929"/>
                </a:lnTo>
                <a:lnTo>
                  <a:pt x="3511" y="927"/>
                </a:lnTo>
                <a:lnTo>
                  <a:pt x="3544" y="924"/>
                </a:lnTo>
                <a:lnTo>
                  <a:pt x="3579" y="921"/>
                </a:lnTo>
                <a:lnTo>
                  <a:pt x="3615" y="916"/>
                </a:lnTo>
                <a:lnTo>
                  <a:pt x="3651" y="912"/>
                </a:lnTo>
                <a:lnTo>
                  <a:pt x="3686" y="908"/>
                </a:lnTo>
                <a:lnTo>
                  <a:pt x="3720" y="904"/>
                </a:lnTo>
                <a:lnTo>
                  <a:pt x="3752" y="899"/>
                </a:lnTo>
                <a:lnTo>
                  <a:pt x="4020" y="879"/>
                </a:lnTo>
                <a:lnTo>
                  <a:pt x="4022" y="872"/>
                </a:lnTo>
                <a:lnTo>
                  <a:pt x="4024" y="863"/>
                </a:lnTo>
                <a:lnTo>
                  <a:pt x="4026" y="851"/>
                </a:lnTo>
                <a:lnTo>
                  <a:pt x="4027" y="839"/>
                </a:lnTo>
                <a:lnTo>
                  <a:pt x="4029" y="811"/>
                </a:lnTo>
                <a:lnTo>
                  <a:pt x="4030" y="782"/>
                </a:lnTo>
                <a:lnTo>
                  <a:pt x="4030" y="750"/>
                </a:lnTo>
                <a:lnTo>
                  <a:pt x="4029" y="720"/>
                </a:lnTo>
                <a:lnTo>
                  <a:pt x="4027" y="692"/>
                </a:lnTo>
                <a:lnTo>
                  <a:pt x="4024" y="670"/>
                </a:lnTo>
                <a:lnTo>
                  <a:pt x="4016" y="616"/>
                </a:lnTo>
                <a:lnTo>
                  <a:pt x="4002" y="543"/>
                </a:lnTo>
                <a:lnTo>
                  <a:pt x="3987" y="453"/>
                </a:lnTo>
                <a:lnTo>
                  <a:pt x="3970" y="358"/>
                </a:lnTo>
                <a:lnTo>
                  <a:pt x="3951" y="262"/>
                </a:lnTo>
                <a:lnTo>
                  <a:pt x="3933" y="174"/>
                </a:lnTo>
                <a:lnTo>
                  <a:pt x="3924" y="135"/>
                </a:lnTo>
                <a:lnTo>
                  <a:pt x="3917" y="101"/>
                </a:lnTo>
                <a:lnTo>
                  <a:pt x="3910" y="72"/>
                </a:lnTo>
                <a:lnTo>
                  <a:pt x="3904" y="50"/>
                </a:lnTo>
                <a:lnTo>
                  <a:pt x="3889" y="7"/>
                </a:lnTo>
                <a:lnTo>
                  <a:pt x="3888" y="4"/>
                </a:lnTo>
                <a:lnTo>
                  <a:pt x="3886" y="2"/>
                </a:lnTo>
                <a:lnTo>
                  <a:pt x="3871" y="0"/>
                </a:lnTo>
                <a:lnTo>
                  <a:pt x="3836" y="1"/>
                </a:lnTo>
                <a:lnTo>
                  <a:pt x="3784" y="3"/>
                </a:lnTo>
                <a:lnTo>
                  <a:pt x="3715" y="9"/>
                </a:lnTo>
                <a:lnTo>
                  <a:pt x="3533" y="25"/>
                </a:lnTo>
                <a:lnTo>
                  <a:pt x="3299" y="48"/>
                </a:lnTo>
                <a:lnTo>
                  <a:pt x="3024" y="77"/>
                </a:lnTo>
                <a:lnTo>
                  <a:pt x="2719" y="110"/>
                </a:lnTo>
                <a:lnTo>
                  <a:pt x="2392" y="146"/>
                </a:lnTo>
                <a:lnTo>
                  <a:pt x="2056" y="183"/>
                </a:lnTo>
                <a:lnTo>
                  <a:pt x="1720" y="221"/>
                </a:lnTo>
                <a:lnTo>
                  <a:pt x="1395" y="257"/>
                </a:lnTo>
                <a:lnTo>
                  <a:pt x="1090" y="293"/>
                </a:lnTo>
                <a:lnTo>
                  <a:pt x="818" y="325"/>
                </a:lnTo>
                <a:lnTo>
                  <a:pt x="587" y="352"/>
                </a:lnTo>
                <a:lnTo>
                  <a:pt x="409" y="373"/>
                </a:lnTo>
                <a:lnTo>
                  <a:pt x="292" y="387"/>
                </a:lnTo>
                <a:lnTo>
                  <a:pt x="249" y="392"/>
                </a:lnTo>
                <a:lnTo>
                  <a:pt x="234" y="395"/>
                </a:lnTo>
                <a:lnTo>
                  <a:pt x="217" y="398"/>
                </a:lnTo>
                <a:lnTo>
                  <a:pt x="201" y="400"/>
                </a:lnTo>
                <a:lnTo>
                  <a:pt x="185" y="401"/>
                </a:lnTo>
                <a:lnTo>
                  <a:pt x="152" y="403"/>
                </a:lnTo>
                <a:lnTo>
                  <a:pt x="119" y="405"/>
                </a:lnTo>
                <a:lnTo>
                  <a:pt x="87" y="407"/>
                </a:lnTo>
                <a:lnTo>
                  <a:pt x="57" y="412"/>
                </a:lnTo>
                <a:lnTo>
                  <a:pt x="41" y="415"/>
                </a:lnTo>
                <a:lnTo>
                  <a:pt x="27" y="420"/>
                </a:lnTo>
                <a:lnTo>
                  <a:pt x="14" y="425"/>
                </a:lnTo>
                <a:lnTo>
                  <a:pt x="0" y="431"/>
                </a:lnTo>
                <a:lnTo>
                  <a:pt x="16" y="6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02B3141F-2F9A-02EA-B234-BFAD495289E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768074" y="5325906"/>
            <a:ext cx="766778" cy="581129"/>
          </a:xfrm>
          <a:custGeom>
            <a:avLst/>
            <a:gdLst>
              <a:gd name="T0" fmla="*/ 11 w 1453"/>
              <a:gd name="T1" fmla="*/ 726 h 1452"/>
              <a:gd name="T2" fmla="*/ 21 w 1453"/>
              <a:gd name="T3" fmla="*/ 803 h 1452"/>
              <a:gd name="T4" fmla="*/ 44 w 1453"/>
              <a:gd name="T5" fmla="*/ 900 h 1452"/>
              <a:gd name="T6" fmla="*/ 78 w 1453"/>
              <a:gd name="T7" fmla="*/ 994 h 1452"/>
              <a:gd name="T8" fmla="*/ 124 w 1453"/>
              <a:gd name="T9" fmla="*/ 1083 h 1452"/>
              <a:gd name="T10" fmla="*/ 180 w 1453"/>
              <a:gd name="T11" fmla="*/ 1165 h 1452"/>
              <a:gd name="T12" fmla="*/ 244 w 1453"/>
              <a:gd name="T13" fmla="*/ 1240 h 1452"/>
              <a:gd name="T14" fmla="*/ 316 w 1453"/>
              <a:gd name="T15" fmla="*/ 1305 h 1452"/>
              <a:gd name="T16" fmla="*/ 395 w 1453"/>
              <a:gd name="T17" fmla="*/ 1360 h 1452"/>
              <a:gd name="T18" fmla="*/ 480 w 1453"/>
              <a:gd name="T19" fmla="*/ 1403 h 1452"/>
              <a:gd name="T20" fmla="*/ 568 w 1453"/>
              <a:gd name="T21" fmla="*/ 1433 h 1452"/>
              <a:gd name="T22" fmla="*/ 660 w 1453"/>
              <a:gd name="T23" fmla="*/ 1448 h 1452"/>
              <a:gd name="T24" fmla="*/ 783 w 1453"/>
              <a:gd name="T25" fmla="*/ 1452 h 1452"/>
              <a:gd name="T26" fmla="*/ 891 w 1453"/>
              <a:gd name="T27" fmla="*/ 1448 h 1452"/>
              <a:gd name="T28" fmla="*/ 952 w 1453"/>
              <a:gd name="T29" fmla="*/ 1442 h 1452"/>
              <a:gd name="T30" fmla="*/ 1009 w 1453"/>
              <a:gd name="T31" fmla="*/ 1429 h 1452"/>
              <a:gd name="T32" fmla="*/ 1090 w 1453"/>
              <a:gd name="T33" fmla="*/ 1399 h 1452"/>
              <a:gd name="T34" fmla="*/ 1181 w 1453"/>
              <a:gd name="T35" fmla="*/ 1348 h 1452"/>
              <a:gd name="T36" fmla="*/ 1254 w 1453"/>
              <a:gd name="T37" fmla="*/ 1289 h 1452"/>
              <a:gd name="T38" fmla="*/ 1322 w 1453"/>
              <a:gd name="T39" fmla="*/ 1207 h 1452"/>
              <a:gd name="T40" fmla="*/ 1374 w 1453"/>
              <a:gd name="T41" fmla="*/ 1108 h 1452"/>
              <a:gd name="T42" fmla="*/ 1412 w 1453"/>
              <a:gd name="T43" fmla="*/ 997 h 1452"/>
              <a:gd name="T44" fmla="*/ 1439 w 1453"/>
              <a:gd name="T45" fmla="*/ 878 h 1452"/>
              <a:gd name="T46" fmla="*/ 1452 w 1453"/>
              <a:gd name="T47" fmla="*/ 756 h 1452"/>
              <a:gd name="T48" fmla="*/ 1452 w 1453"/>
              <a:gd name="T49" fmla="*/ 633 h 1452"/>
              <a:gd name="T50" fmla="*/ 1441 w 1453"/>
              <a:gd name="T51" fmla="*/ 514 h 1452"/>
              <a:gd name="T52" fmla="*/ 1419 w 1453"/>
              <a:gd name="T53" fmla="*/ 404 h 1452"/>
              <a:gd name="T54" fmla="*/ 1385 w 1453"/>
              <a:gd name="T55" fmla="*/ 305 h 1452"/>
              <a:gd name="T56" fmla="*/ 1341 w 1453"/>
              <a:gd name="T57" fmla="*/ 224 h 1452"/>
              <a:gd name="T58" fmla="*/ 1293 w 1453"/>
              <a:gd name="T59" fmla="*/ 168 h 1452"/>
              <a:gd name="T60" fmla="*/ 1251 w 1453"/>
              <a:gd name="T61" fmla="*/ 134 h 1452"/>
              <a:gd name="T62" fmla="*/ 1207 w 1453"/>
              <a:gd name="T63" fmla="*/ 105 h 1452"/>
              <a:gd name="T64" fmla="*/ 1159 w 1453"/>
              <a:gd name="T65" fmla="*/ 81 h 1452"/>
              <a:gd name="T66" fmla="*/ 1092 w 1453"/>
              <a:gd name="T67" fmla="*/ 54 h 1452"/>
              <a:gd name="T68" fmla="*/ 985 w 1453"/>
              <a:gd name="T69" fmla="*/ 26 h 1452"/>
              <a:gd name="T70" fmla="*/ 873 w 1453"/>
              <a:gd name="T71" fmla="*/ 10 h 1452"/>
              <a:gd name="T72" fmla="*/ 761 w 1453"/>
              <a:gd name="T73" fmla="*/ 3 h 1452"/>
              <a:gd name="T74" fmla="*/ 625 w 1453"/>
              <a:gd name="T75" fmla="*/ 0 h 1452"/>
              <a:gd name="T76" fmla="*/ 535 w 1453"/>
              <a:gd name="T77" fmla="*/ 3 h 1452"/>
              <a:gd name="T78" fmla="*/ 473 w 1453"/>
              <a:gd name="T79" fmla="*/ 10 h 1452"/>
              <a:gd name="T80" fmla="*/ 421 w 1453"/>
              <a:gd name="T81" fmla="*/ 26 h 1452"/>
              <a:gd name="T82" fmla="*/ 384 w 1453"/>
              <a:gd name="T83" fmla="*/ 44 h 1452"/>
              <a:gd name="T84" fmla="*/ 318 w 1453"/>
              <a:gd name="T85" fmla="*/ 89 h 1452"/>
              <a:gd name="T86" fmla="*/ 241 w 1453"/>
              <a:gd name="T87" fmla="*/ 158 h 1452"/>
              <a:gd name="T88" fmla="*/ 169 w 1453"/>
              <a:gd name="T89" fmla="*/ 236 h 1452"/>
              <a:gd name="T90" fmla="*/ 107 w 1453"/>
              <a:gd name="T91" fmla="*/ 316 h 1452"/>
              <a:gd name="T92" fmla="*/ 60 w 1453"/>
              <a:gd name="T93" fmla="*/ 388 h 1452"/>
              <a:gd name="T94" fmla="*/ 43 w 1453"/>
              <a:gd name="T95" fmla="*/ 426 h 1452"/>
              <a:gd name="T96" fmla="*/ 26 w 1453"/>
              <a:gd name="T97" fmla="*/ 482 h 1452"/>
              <a:gd name="T98" fmla="*/ 11 w 1453"/>
              <a:gd name="T99" fmla="*/ 547 h 1452"/>
              <a:gd name="T100" fmla="*/ 1 w 1453"/>
              <a:gd name="T101" fmla="*/ 614 h 1452"/>
              <a:gd name="T102" fmla="*/ 1 w 1453"/>
              <a:gd name="T103" fmla="*/ 675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53" h="1452">
                <a:moveTo>
                  <a:pt x="3" y="692"/>
                </a:moveTo>
                <a:lnTo>
                  <a:pt x="6" y="710"/>
                </a:lnTo>
                <a:lnTo>
                  <a:pt x="11" y="726"/>
                </a:lnTo>
                <a:lnTo>
                  <a:pt x="14" y="744"/>
                </a:lnTo>
                <a:lnTo>
                  <a:pt x="17" y="769"/>
                </a:lnTo>
                <a:lnTo>
                  <a:pt x="21" y="803"/>
                </a:lnTo>
                <a:lnTo>
                  <a:pt x="28" y="836"/>
                </a:lnTo>
                <a:lnTo>
                  <a:pt x="35" y="868"/>
                </a:lnTo>
                <a:lnTo>
                  <a:pt x="44" y="900"/>
                </a:lnTo>
                <a:lnTo>
                  <a:pt x="53" y="932"/>
                </a:lnTo>
                <a:lnTo>
                  <a:pt x="65" y="963"/>
                </a:lnTo>
                <a:lnTo>
                  <a:pt x="78" y="994"/>
                </a:lnTo>
                <a:lnTo>
                  <a:pt x="92" y="1024"/>
                </a:lnTo>
                <a:lnTo>
                  <a:pt x="107" y="1054"/>
                </a:lnTo>
                <a:lnTo>
                  <a:pt x="124" y="1083"/>
                </a:lnTo>
                <a:lnTo>
                  <a:pt x="141" y="1111"/>
                </a:lnTo>
                <a:lnTo>
                  <a:pt x="159" y="1138"/>
                </a:lnTo>
                <a:lnTo>
                  <a:pt x="180" y="1165"/>
                </a:lnTo>
                <a:lnTo>
                  <a:pt x="200" y="1191"/>
                </a:lnTo>
                <a:lnTo>
                  <a:pt x="221" y="1215"/>
                </a:lnTo>
                <a:lnTo>
                  <a:pt x="244" y="1240"/>
                </a:lnTo>
                <a:lnTo>
                  <a:pt x="267" y="1262"/>
                </a:lnTo>
                <a:lnTo>
                  <a:pt x="292" y="1285"/>
                </a:lnTo>
                <a:lnTo>
                  <a:pt x="316" y="1305"/>
                </a:lnTo>
                <a:lnTo>
                  <a:pt x="342" y="1324"/>
                </a:lnTo>
                <a:lnTo>
                  <a:pt x="369" y="1343"/>
                </a:lnTo>
                <a:lnTo>
                  <a:pt x="395" y="1360"/>
                </a:lnTo>
                <a:lnTo>
                  <a:pt x="423" y="1376"/>
                </a:lnTo>
                <a:lnTo>
                  <a:pt x="451" y="1391"/>
                </a:lnTo>
                <a:lnTo>
                  <a:pt x="480" y="1403"/>
                </a:lnTo>
                <a:lnTo>
                  <a:pt x="509" y="1415"/>
                </a:lnTo>
                <a:lnTo>
                  <a:pt x="538" y="1425"/>
                </a:lnTo>
                <a:lnTo>
                  <a:pt x="568" y="1433"/>
                </a:lnTo>
                <a:lnTo>
                  <a:pt x="599" y="1440"/>
                </a:lnTo>
                <a:lnTo>
                  <a:pt x="629" y="1445"/>
                </a:lnTo>
                <a:lnTo>
                  <a:pt x="660" y="1448"/>
                </a:lnTo>
                <a:lnTo>
                  <a:pt x="692" y="1451"/>
                </a:lnTo>
                <a:lnTo>
                  <a:pt x="738" y="1452"/>
                </a:lnTo>
                <a:lnTo>
                  <a:pt x="783" y="1452"/>
                </a:lnTo>
                <a:lnTo>
                  <a:pt x="828" y="1452"/>
                </a:lnTo>
                <a:lnTo>
                  <a:pt x="871" y="1451"/>
                </a:lnTo>
                <a:lnTo>
                  <a:pt x="891" y="1448"/>
                </a:lnTo>
                <a:lnTo>
                  <a:pt x="911" y="1447"/>
                </a:lnTo>
                <a:lnTo>
                  <a:pt x="932" y="1445"/>
                </a:lnTo>
                <a:lnTo>
                  <a:pt x="952" y="1442"/>
                </a:lnTo>
                <a:lnTo>
                  <a:pt x="971" y="1439"/>
                </a:lnTo>
                <a:lnTo>
                  <a:pt x="990" y="1434"/>
                </a:lnTo>
                <a:lnTo>
                  <a:pt x="1009" y="1429"/>
                </a:lnTo>
                <a:lnTo>
                  <a:pt x="1028" y="1424"/>
                </a:lnTo>
                <a:lnTo>
                  <a:pt x="1058" y="1412"/>
                </a:lnTo>
                <a:lnTo>
                  <a:pt x="1090" y="1399"/>
                </a:lnTo>
                <a:lnTo>
                  <a:pt x="1121" y="1383"/>
                </a:lnTo>
                <a:lnTo>
                  <a:pt x="1152" y="1366"/>
                </a:lnTo>
                <a:lnTo>
                  <a:pt x="1181" y="1348"/>
                </a:lnTo>
                <a:lnTo>
                  <a:pt x="1208" y="1329"/>
                </a:lnTo>
                <a:lnTo>
                  <a:pt x="1233" y="1309"/>
                </a:lnTo>
                <a:lnTo>
                  <a:pt x="1254" y="1289"/>
                </a:lnTo>
                <a:lnTo>
                  <a:pt x="1279" y="1264"/>
                </a:lnTo>
                <a:lnTo>
                  <a:pt x="1300" y="1237"/>
                </a:lnTo>
                <a:lnTo>
                  <a:pt x="1322" y="1207"/>
                </a:lnTo>
                <a:lnTo>
                  <a:pt x="1341" y="1176"/>
                </a:lnTo>
                <a:lnTo>
                  <a:pt x="1358" y="1143"/>
                </a:lnTo>
                <a:lnTo>
                  <a:pt x="1374" y="1108"/>
                </a:lnTo>
                <a:lnTo>
                  <a:pt x="1389" y="1072"/>
                </a:lnTo>
                <a:lnTo>
                  <a:pt x="1402" y="1036"/>
                </a:lnTo>
                <a:lnTo>
                  <a:pt x="1412" y="997"/>
                </a:lnTo>
                <a:lnTo>
                  <a:pt x="1423" y="959"/>
                </a:lnTo>
                <a:lnTo>
                  <a:pt x="1432" y="919"/>
                </a:lnTo>
                <a:lnTo>
                  <a:pt x="1439" y="878"/>
                </a:lnTo>
                <a:lnTo>
                  <a:pt x="1444" y="838"/>
                </a:lnTo>
                <a:lnTo>
                  <a:pt x="1449" y="796"/>
                </a:lnTo>
                <a:lnTo>
                  <a:pt x="1452" y="756"/>
                </a:lnTo>
                <a:lnTo>
                  <a:pt x="1453" y="714"/>
                </a:lnTo>
                <a:lnTo>
                  <a:pt x="1453" y="673"/>
                </a:lnTo>
                <a:lnTo>
                  <a:pt x="1452" y="633"/>
                </a:lnTo>
                <a:lnTo>
                  <a:pt x="1450" y="592"/>
                </a:lnTo>
                <a:lnTo>
                  <a:pt x="1447" y="552"/>
                </a:lnTo>
                <a:lnTo>
                  <a:pt x="1441" y="514"/>
                </a:lnTo>
                <a:lnTo>
                  <a:pt x="1435" y="476"/>
                </a:lnTo>
                <a:lnTo>
                  <a:pt x="1427" y="439"/>
                </a:lnTo>
                <a:lnTo>
                  <a:pt x="1419" y="404"/>
                </a:lnTo>
                <a:lnTo>
                  <a:pt x="1408" y="369"/>
                </a:lnTo>
                <a:lnTo>
                  <a:pt x="1397" y="336"/>
                </a:lnTo>
                <a:lnTo>
                  <a:pt x="1385" y="305"/>
                </a:lnTo>
                <a:lnTo>
                  <a:pt x="1371" y="276"/>
                </a:lnTo>
                <a:lnTo>
                  <a:pt x="1357" y="250"/>
                </a:lnTo>
                <a:lnTo>
                  <a:pt x="1341" y="224"/>
                </a:lnTo>
                <a:lnTo>
                  <a:pt x="1324" y="202"/>
                </a:lnTo>
                <a:lnTo>
                  <a:pt x="1306" y="181"/>
                </a:lnTo>
                <a:lnTo>
                  <a:pt x="1293" y="168"/>
                </a:lnTo>
                <a:lnTo>
                  <a:pt x="1279" y="157"/>
                </a:lnTo>
                <a:lnTo>
                  <a:pt x="1266" y="145"/>
                </a:lnTo>
                <a:lnTo>
                  <a:pt x="1251" y="134"/>
                </a:lnTo>
                <a:lnTo>
                  <a:pt x="1237" y="125"/>
                </a:lnTo>
                <a:lnTo>
                  <a:pt x="1222" y="115"/>
                </a:lnTo>
                <a:lnTo>
                  <a:pt x="1207" y="105"/>
                </a:lnTo>
                <a:lnTo>
                  <a:pt x="1191" y="97"/>
                </a:lnTo>
                <a:lnTo>
                  <a:pt x="1176" y="88"/>
                </a:lnTo>
                <a:lnTo>
                  <a:pt x="1159" y="81"/>
                </a:lnTo>
                <a:lnTo>
                  <a:pt x="1143" y="73"/>
                </a:lnTo>
                <a:lnTo>
                  <a:pt x="1126" y="66"/>
                </a:lnTo>
                <a:lnTo>
                  <a:pt x="1092" y="54"/>
                </a:lnTo>
                <a:lnTo>
                  <a:pt x="1058" y="43"/>
                </a:lnTo>
                <a:lnTo>
                  <a:pt x="1021" y="34"/>
                </a:lnTo>
                <a:lnTo>
                  <a:pt x="985" y="26"/>
                </a:lnTo>
                <a:lnTo>
                  <a:pt x="948" y="20"/>
                </a:lnTo>
                <a:lnTo>
                  <a:pt x="910" y="14"/>
                </a:lnTo>
                <a:lnTo>
                  <a:pt x="873" y="10"/>
                </a:lnTo>
                <a:lnTo>
                  <a:pt x="835" y="7"/>
                </a:lnTo>
                <a:lnTo>
                  <a:pt x="798" y="5"/>
                </a:lnTo>
                <a:lnTo>
                  <a:pt x="761" y="3"/>
                </a:lnTo>
                <a:lnTo>
                  <a:pt x="717" y="2"/>
                </a:lnTo>
                <a:lnTo>
                  <a:pt x="672" y="1"/>
                </a:lnTo>
                <a:lnTo>
                  <a:pt x="625" y="0"/>
                </a:lnTo>
                <a:lnTo>
                  <a:pt x="579" y="1"/>
                </a:lnTo>
                <a:lnTo>
                  <a:pt x="557" y="2"/>
                </a:lnTo>
                <a:lnTo>
                  <a:pt x="535" y="3"/>
                </a:lnTo>
                <a:lnTo>
                  <a:pt x="513" y="5"/>
                </a:lnTo>
                <a:lnTo>
                  <a:pt x="493" y="7"/>
                </a:lnTo>
                <a:lnTo>
                  <a:pt x="473" y="10"/>
                </a:lnTo>
                <a:lnTo>
                  <a:pt x="454" y="14"/>
                </a:lnTo>
                <a:lnTo>
                  <a:pt x="437" y="20"/>
                </a:lnTo>
                <a:lnTo>
                  <a:pt x="421" y="26"/>
                </a:lnTo>
                <a:lnTo>
                  <a:pt x="409" y="32"/>
                </a:lnTo>
                <a:lnTo>
                  <a:pt x="396" y="38"/>
                </a:lnTo>
                <a:lnTo>
                  <a:pt x="384" y="44"/>
                </a:lnTo>
                <a:lnTo>
                  <a:pt x="371" y="52"/>
                </a:lnTo>
                <a:lnTo>
                  <a:pt x="345" y="70"/>
                </a:lnTo>
                <a:lnTo>
                  <a:pt x="318" y="89"/>
                </a:lnTo>
                <a:lnTo>
                  <a:pt x="293" y="111"/>
                </a:lnTo>
                <a:lnTo>
                  <a:pt x="267" y="133"/>
                </a:lnTo>
                <a:lnTo>
                  <a:pt x="241" y="158"/>
                </a:lnTo>
                <a:lnTo>
                  <a:pt x="216" y="183"/>
                </a:lnTo>
                <a:lnTo>
                  <a:pt x="192" y="210"/>
                </a:lnTo>
                <a:lnTo>
                  <a:pt x="169" y="236"/>
                </a:lnTo>
                <a:lnTo>
                  <a:pt x="146" y="263"/>
                </a:lnTo>
                <a:lnTo>
                  <a:pt x="126" y="289"/>
                </a:lnTo>
                <a:lnTo>
                  <a:pt x="107" y="316"/>
                </a:lnTo>
                <a:lnTo>
                  <a:pt x="90" y="341"/>
                </a:lnTo>
                <a:lnTo>
                  <a:pt x="74" y="365"/>
                </a:lnTo>
                <a:lnTo>
                  <a:pt x="60" y="388"/>
                </a:lnTo>
                <a:lnTo>
                  <a:pt x="55" y="398"/>
                </a:lnTo>
                <a:lnTo>
                  <a:pt x="49" y="411"/>
                </a:lnTo>
                <a:lnTo>
                  <a:pt x="43" y="426"/>
                </a:lnTo>
                <a:lnTo>
                  <a:pt x="37" y="443"/>
                </a:lnTo>
                <a:lnTo>
                  <a:pt x="31" y="463"/>
                </a:lnTo>
                <a:lnTo>
                  <a:pt x="26" y="482"/>
                </a:lnTo>
                <a:lnTo>
                  <a:pt x="20" y="503"/>
                </a:lnTo>
                <a:lnTo>
                  <a:pt x="15" y="526"/>
                </a:lnTo>
                <a:lnTo>
                  <a:pt x="11" y="547"/>
                </a:lnTo>
                <a:lnTo>
                  <a:pt x="6" y="569"/>
                </a:lnTo>
                <a:lnTo>
                  <a:pt x="3" y="592"/>
                </a:lnTo>
                <a:lnTo>
                  <a:pt x="1" y="614"/>
                </a:lnTo>
                <a:lnTo>
                  <a:pt x="0" y="636"/>
                </a:lnTo>
                <a:lnTo>
                  <a:pt x="0" y="656"/>
                </a:lnTo>
                <a:lnTo>
                  <a:pt x="1" y="675"/>
                </a:lnTo>
                <a:lnTo>
                  <a:pt x="3" y="6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7D45323-D8BB-9D19-EBBC-F5E350D1D5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1D4E0163-C388-2642-C502-62AD076B8B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33125AC-6CA7-7476-61CD-9CCD00D89E2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83C001-B64A-6758-E773-DE6324949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79821">
            <a:off x="9436336" y="4598171"/>
            <a:ext cx="474453" cy="4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9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00" y="1661730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Text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12" y="2201729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7D45323-D8BB-9D19-EBBC-F5E350D1D5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1D4E0163-C388-2642-C502-62AD076B8B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533125AC-6CA7-7476-61CD-9CCD00D89E2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FD6995B-285D-7D83-B6D8-AA76624B41DC}"/>
              </a:ext>
            </a:extLst>
          </p:cNvPr>
          <p:cNvGrpSpPr/>
          <p:nvPr userDrawn="1"/>
        </p:nvGrpSpPr>
        <p:grpSpPr>
          <a:xfrm>
            <a:off x="9198610" y="4218051"/>
            <a:ext cx="2398058" cy="2218747"/>
            <a:chOff x="2468786" y="4448953"/>
            <a:chExt cx="2058174" cy="1904277"/>
          </a:xfrm>
        </p:grpSpPr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A4538E9D-947C-B400-D19C-214833C81A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1964856" y="5239528"/>
              <a:ext cx="158115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092F9C98-2BBA-B0A6-A949-C987C16E70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191245" y="5332390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514867D3-42F4-3DA9-1E05-D2F2818BFC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441724" y="5409018"/>
              <a:ext cx="1616075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0C57A092-84FD-7661-A449-F4900CE68D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697332" y="5481850"/>
              <a:ext cx="1608138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BB7847E5-36AA-6260-41BD-FBA4FA5F88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2953966" y="5553924"/>
              <a:ext cx="159861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E5441712-BEB5-2551-6E5C-4FE4501266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3512164" y="5620889"/>
              <a:ext cx="989081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84BF1064-6B52-A1E2-A181-394E5F37B0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>
              <a:off x="4102715" y="5563345"/>
              <a:ext cx="387714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id="{F713FDB5-86F0-CF0A-4EA1-0FF45AECEB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102191" y="5404479"/>
              <a:ext cx="0" cy="1266809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27F6977B-DC70-D323-4F83-EF98EF93C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203986" y="5143319"/>
              <a:ext cx="0" cy="13035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BB780F8C-F24A-20C9-0B23-60CF90A7B0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397055" y="4809455"/>
              <a:ext cx="0" cy="1544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15">
              <a:extLst>
                <a:ext uri="{FF2B5EF4-FFF2-40B4-BE49-F238E27FC236}">
                  <a16:creationId xmlns:a16="http://schemas.microsoft.com/office/drawing/2014/main" id="{091236BE-6E9E-CFA6-36CF-EBA072DEA0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610179" y="4456406"/>
              <a:ext cx="0" cy="18335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77801FE0-593C-7F51-7C65-C937B616C9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53599" y="4315593"/>
              <a:ext cx="0" cy="153273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8047E60B-870E-CD9A-C22B-2398177326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20613" flipV="1">
              <a:off x="3525641" y="4137312"/>
              <a:ext cx="0" cy="132766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33" name="Obrázek 32">
            <a:extLst>
              <a:ext uri="{FF2B5EF4-FFF2-40B4-BE49-F238E27FC236}">
                <a16:creationId xmlns:a16="http://schemas.microsoft.com/office/drawing/2014/main" id="{D851B3B9-C74C-6947-A6B4-2F609FC47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579821">
            <a:off x="10412106" y="5079773"/>
            <a:ext cx="474453" cy="430225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9FB0E466-2969-C157-C923-0622D84B7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076" y="5863339"/>
            <a:ext cx="393700" cy="39370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18B4E1DC-DADD-98E2-9AC3-80F70AAC61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91" y="4848379"/>
            <a:ext cx="31115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40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CF0681-F5A4-89FA-C522-25CA525C2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450975"/>
            <a:ext cx="2342980" cy="53848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0B3703F-9DBB-134B-5198-81018D419B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9" y="5868537"/>
            <a:ext cx="4975040" cy="5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4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ÁVĚR">
    <p:bg>
      <p:bgPr>
        <a:solidFill>
          <a:srgbClr val="356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00" y="3767367"/>
            <a:ext cx="10800000" cy="54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Poděkování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912" y="4307366"/>
            <a:ext cx="10799887" cy="156117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CF0681-F5A4-89FA-C522-25CA525C2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" y="450975"/>
            <a:ext cx="2342980" cy="5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8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16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D5E1AB6B-DA76-4610-A529-4C29C576CA81}"/>
              </a:ext>
            </a:extLst>
          </p:cNvPr>
          <p:cNvGrpSpPr/>
          <p:nvPr userDrawn="1"/>
        </p:nvGrpSpPr>
        <p:grpSpPr>
          <a:xfrm rot="16200000">
            <a:off x="1362743" y="2961584"/>
            <a:ext cx="2788022" cy="2369293"/>
            <a:chOff x="1732754" y="4631453"/>
            <a:chExt cx="1866895" cy="1586509"/>
          </a:xfrm>
        </p:grpSpPr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D85C6753-5B96-4973-8186-07A71294C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2754" y="4631453"/>
              <a:ext cx="851008" cy="1174140"/>
            </a:xfrm>
            <a:custGeom>
              <a:avLst/>
              <a:gdLst>
                <a:gd name="T0" fmla="*/ 1534 w 4889"/>
                <a:gd name="T1" fmla="*/ 6695 h 6744"/>
                <a:gd name="T2" fmla="*/ 48 w 4889"/>
                <a:gd name="T3" fmla="*/ 6744 h 6744"/>
                <a:gd name="T4" fmla="*/ 959 w 4889"/>
                <a:gd name="T5" fmla="*/ 6252 h 6744"/>
                <a:gd name="T6" fmla="*/ 1965 w 4889"/>
                <a:gd name="T7" fmla="*/ 5761 h 6744"/>
                <a:gd name="T8" fmla="*/ 1054 w 4889"/>
                <a:gd name="T9" fmla="*/ 5800 h 6744"/>
                <a:gd name="T10" fmla="*/ 1975 w 4889"/>
                <a:gd name="T11" fmla="*/ 5414 h 6744"/>
                <a:gd name="T12" fmla="*/ 481 w 4889"/>
                <a:gd name="T13" fmla="*/ 5376 h 6744"/>
                <a:gd name="T14" fmla="*/ 1476 w 4889"/>
                <a:gd name="T15" fmla="*/ 4876 h 6744"/>
                <a:gd name="T16" fmla="*/ 572 w 4889"/>
                <a:gd name="T17" fmla="*/ 4904 h 6744"/>
                <a:gd name="T18" fmla="*/ 1505 w 4889"/>
                <a:gd name="T19" fmla="*/ 4524 h 6744"/>
                <a:gd name="T20" fmla="*/ 4 w 4889"/>
                <a:gd name="T21" fmla="*/ 4499 h 6744"/>
                <a:gd name="T22" fmla="*/ 988 w 4889"/>
                <a:gd name="T23" fmla="*/ 3992 h 6744"/>
                <a:gd name="T24" fmla="*/ 88 w 4889"/>
                <a:gd name="T25" fmla="*/ 4010 h 6744"/>
                <a:gd name="T26" fmla="*/ 1034 w 4889"/>
                <a:gd name="T27" fmla="*/ 3633 h 6744"/>
                <a:gd name="T28" fmla="*/ 1925 w 4889"/>
                <a:gd name="T29" fmla="*/ 3177 h 6744"/>
                <a:gd name="T30" fmla="*/ 501 w 4889"/>
                <a:gd name="T31" fmla="*/ 3110 h 6744"/>
                <a:gd name="T32" fmla="*/ 2000 w 4889"/>
                <a:gd name="T33" fmla="*/ 2673 h 6744"/>
                <a:gd name="T34" fmla="*/ 561 w 4889"/>
                <a:gd name="T35" fmla="*/ 2741 h 6744"/>
                <a:gd name="T36" fmla="*/ 1452 w 4889"/>
                <a:gd name="T37" fmla="*/ 2298 h 6744"/>
                <a:gd name="T38" fmla="*/ 14 w 4889"/>
                <a:gd name="T39" fmla="*/ 2229 h 6744"/>
                <a:gd name="T40" fmla="*/ 1513 w 4889"/>
                <a:gd name="T41" fmla="*/ 1781 h 6744"/>
                <a:gd name="T42" fmla="*/ 88 w 4889"/>
                <a:gd name="T43" fmla="*/ 1848 h 6744"/>
                <a:gd name="T44" fmla="*/ 980 w 4889"/>
                <a:gd name="T45" fmla="*/ 1417 h 6744"/>
                <a:gd name="T46" fmla="*/ 1925 w 4889"/>
                <a:gd name="T47" fmla="*/ 907 h 6744"/>
                <a:gd name="T48" fmla="*/ 1026 w 4889"/>
                <a:gd name="T49" fmla="*/ 890 h 6744"/>
                <a:gd name="T50" fmla="*/ 2010 w 4889"/>
                <a:gd name="T51" fmla="*/ 510 h 6744"/>
                <a:gd name="T52" fmla="*/ 509 w 4889"/>
                <a:gd name="T53" fmla="*/ 535 h 6744"/>
                <a:gd name="T54" fmla="*/ 1442 w 4889"/>
                <a:gd name="T55" fmla="*/ 30 h 6744"/>
                <a:gd name="T56" fmla="*/ 537 w 4889"/>
                <a:gd name="T57" fmla="*/ 1 h 6744"/>
                <a:gd name="T58" fmla="*/ 3930 w 4889"/>
                <a:gd name="T59" fmla="*/ 6706 h 6744"/>
                <a:gd name="T60" fmla="*/ 2435 w 4889"/>
                <a:gd name="T61" fmla="*/ 6744 h 6744"/>
                <a:gd name="T62" fmla="*/ 3836 w 4889"/>
                <a:gd name="T63" fmla="*/ 6243 h 6744"/>
                <a:gd name="T64" fmla="*/ 2924 w 4889"/>
                <a:gd name="T65" fmla="*/ 6204 h 6744"/>
                <a:gd name="T66" fmla="*/ 4411 w 4889"/>
                <a:gd name="T67" fmla="*/ 5809 h 6744"/>
                <a:gd name="T68" fmla="*/ 2924 w 4889"/>
                <a:gd name="T69" fmla="*/ 5858 h 6744"/>
                <a:gd name="T70" fmla="*/ 4315 w 4889"/>
                <a:gd name="T71" fmla="*/ 5366 h 6744"/>
                <a:gd name="T72" fmla="*/ 2924 w 4889"/>
                <a:gd name="T73" fmla="*/ 5318 h 6744"/>
                <a:gd name="T74" fmla="*/ 4888 w 4889"/>
                <a:gd name="T75" fmla="*/ 4913 h 6744"/>
                <a:gd name="T76" fmla="*/ 3413 w 4889"/>
                <a:gd name="T77" fmla="*/ 4970 h 6744"/>
                <a:gd name="T78" fmla="*/ 4794 w 4889"/>
                <a:gd name="T79" fmla="*/ 4490 h 6744"/>
                <a:gd name="T80" fmla="*/ 3394 w 4889"/>
                <a:gd name="T81" fmla="*/ 4433 h 6744"/>
                <a:gd name="T82" fmla="*/ 2489 w 4889"/>
                <a:gd name="T83" fmla="*/ 4461 h 6744"/>
                <a:gd name="T84" fmla="*/ 3902 w 4889"/>
                <a:gd name="T85" fmla="*/ 4081 h 6744"/>
                <a:gd name="T86" fmla="*/ 2401 w 4889"/>
                <a:gd name="T87" fmla="*/ 4056 h 6744"/>
                <a:gd name="T88" fmla="*/ 3864 w 4889"/>
                <a:gd name="T89" fmla="*/ 3549 h 6744"/>
                <a:gd name="T90" fmla="*/ 2964 w 4889"/>
                <a:gd name="T91" fmla="*/ 3567 h 6744"/>
                <a:gd name="T92" fmla="*/ 4389 w 4889"/>
                <a:gd name="T93" fmla="*/ 3190 h 6744"/>
                <a:gd name="T94" fmla="*/ 2884 w 4889"/>
                <a:gd name="T95" fmla="*/ 3177 h 6744"/>
                <a:gd name="T96" fmla="*/ 4335 w 4889"/>
                <a:gd name="T97" fmla="*/ 2667 h 6744"/>
                <a:gd name="T98" fmla="*/ 3438 w 4889"/>
                <a:gd name="T99" fmla="*/ 2673 h 6744"/>
                <a:gd name="T100" fmla="*/ 4876 w 4889"/>
                <a:gd name="T101" fmla="*/ 2298 h 6744"/>
                <a:gd name="T102" fmla="*/ 3370 w 4889"/>
                <a:gd name="T103" fmla="*/ 2298 h 6744"/>
                <a:gd name="T104" fmla="*/ 4807 w 4889"/>
                <a:gd name="T105" fmla="*/ 1786 h 6744"/>
                <a:gd name="T106" fmla="*/ 3910 w 4889"/>
                <a:gd name="T107" fmla="*/ 1781 h 6744"/>
                <a:gd name="T108" fmla="*/ 2485 w 4889"/>
                <a:gd name="T109" fmla="*/ 1848 h 6744"/>
                <a:gd name="T110" fmla="*/ 3856 w 4889"/>
                <a:gd name="T111" fmla="*/ 1417 h 6744"/>
                <a:gd name="T112" fmla="*/ 2405 w 4889"/>
                <a:gd name="T113" fmla="*/ 1350 h 6744"/>
                <a:gd name="T114" fmla="*/ 4381 w 4889"/>
                <a:gd name="T115" fmla="*/ 890 h 6744"/>
                <a:gd name="T116" fmla="*/ 2968 w 4889"/>
                <a:gd name="T117" fmla="*/ 953 h 6744"/>
                <a:gd name="T118" fmla="*/ 4343 w 4889"/>
                <a:gd name="T119" fmla="*/ 535 h 6744"/>
                <a:gd name="T120" fmla="*/ 2880 w 4889"/>
                <a:gd name="T121" fmla="*/ 473 h 6744"/>
                <a:gd name="T122" fmla="*/ 4852 w 4889"/>
                <a:gd name="T123" fmla="*/ 1 h 6744"/>
                <a:gd name="T124" fmla="*/ 3451 w 4889"/>
                <a:gd name="T125" fmla="*/ 57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89" h="6744">
                  <a:moveTo>
                    <a:pt x="4841" y="6648"/>
                  </a:moveTo>
                  <a:lnTo>
                    <a:pt x="4832" y="6648"/>
                  </a:lnTo>
                  <a:lnTo>
                    <a:pt x="4823" y="6651"/>
                  </a:lnTo>
                  <a:lnTo>
                    <a:pt x="4815" y="6656"/>
                  </a:lnTo>
                  <a:lnTo>
                    <a:pt x="4807" y="6662"/>
                  </a:lnTo>
                  <a:lnTo>
                    <a:pt x="4801" y="6669"/>
                  </a:lnTo>
                  <a:lnTo>
                    <a:pt x="4797" y="6677"/>
                  </a:lnTo>
                  <a:lnTo>
                    <a:pt x="4794" y="6686"/>
                  </a:lnTo>
                  <a:lnTo>
                    <a:pt x="4793" y="6695"/>
                  </a:lnTo>
                  <a:lnTo>
                    <a:pt x="4794" y="6706"/>
                  </a:lnTo>
                  <a:lnTo>
                    <a:pt x="4797" y="6715"/>
                  </a:lnTo>
                  <a:lnTo>
                    <a:pt x="4801" y="6723"/>
                  </a:lnTo>
                  <a:lnTo>
                    <a:pt x="4807" y="6730"/>
                  </a:lnTo>
                  <a:lnTo>
                    <a:pt x="4815" y="6735"/>
                  </a:lnTo>
                  <a:lnTo>
                    <a:pt x="4823" y="6741"/>
                  </a:lnTo>
                  <a:lnTo>
                    <a:pt x="4832" y="6744"/>
                  </a:lnTo>
                  <a:lnTo>
                    <a:pt x="4841" y="6744"/>
                  </a:lnTo>
                  <a:lnTo>
                    <a:pt x="4852" y="6744"/>
                  </a:lnTo>
                  <a:lnTo>
                    <a:pt x="4861" y="6741"/>
                  </a:lnTo>
                  <a:lnTo>
                    <a:pt x="4869" y="6735"/>
                  </a:lnTo>
                  <a:lnTo>
                    <a:pt x="4876" y="6730"/>
                  </a:lnTo>
                  <a:lnTo>
                    <a:pt x="4881" y="6723"/>
                  </a:lnTo>
                  <a:lnTo>
                    <a:pt x="4886" y="6715"/>
                  </a:lnTo>
                  <a:lnTo>
                    <a:pt x="4888" y="6706"/>
                  </a:lnTo>
                  <a:lnTo>
                    <a:pt x="4889" y="6695"/>
                  </a:lnTo>
                  <a:lnTo>
                    <a:pt x="4888" y="6686"/>
                  </a:lnTo>
                  <a:lnTo>
                    <a:pt x="4886" y="6677"/>
                  </a:lnTo>
                  <a:lnTo>
                    <a:pt x="4881" y="6669"/>
                  </a:lnTo>
                  <a:lnTo>
                    <a:pt x="4876" y="6662"/>
                  </a:lnTo>
                  <a:lnTo>
                    <a:pt x="4869" y="6656"/>
                  </a:lnTo>
                  <a:lnTo>
                    <a:pt x="4861" y="6651"/>
                  </a:lnTo>
                  <a:lnTo>
                    <a:pt x="4852" y="6648"/>
                  </a:lnTo>
                  <a:lnTo>
                    <a:pt x="4841" y="6648"/>
                  </a:lnTo>
                  <a:close/>
                  <a:moveTo>
                    <a:pt x="1965" y="6648"/>
                  </a:moveTo>
                  <a:lnTo>
                    <a:pt x="1956" y="6648"/>
                  </a:lnTo>
                  <a:lnTo>
                    <a:pt x="1947" y="6651"/>
                  </a:lnTo>
                  <a:lnTo>
                    <a:pt x="1939" y="6656"/>
                  </a:lnTo>
                  <a:lnTo>
                    <a:pt x="1931" y="6662"/>
                  </a:lnTo>
                  <a:lnTo>
                    <a:pt x="1925" y="6669"/>
                  </a:lnTo>
                  <a:lnTo>
                    <a:pt x="1921" y="6677"/>
                  </a:lnTo>
                  <a:lnTo>
                    <a:pt x="1918" y="6686"/>
                  </a:lnTo>
                  <a:lnTo>
                    <a:pt x="1917" y="6695"/>
                  </a:lnTo>
                  <a:lnTo>
                    <a:pt x="1918" y="6706"/>
                  </a:lnTo>
                  <a:lnTo>
                    <a:pt x="1921" y="6715"/>
                  </a:lnTo>
                  <a:lnTo>
                    <a:pt x="1925" y="6723"/>
                  </a:lnTo>
                  <a:lnTo>
                    <a:pt x="1931" y="6730"/>
                  </a:lnTo>
                  <a:lnTo>
                    <a:pt x="1939" y="6735"/>
                  </a:lnTo>
                  <a:lnTo>
                    <a:pt x="1947" y="6741"/>
                  </a:lnTo>
                  <a:lnTo>
                    <a:pt x="1956" y="6744"/>
                  </a:lnTo>
                  <a:lnTo>
                    <a:pt x="1965" y="6744"/>
                  </a:lnTo>
                  <a:lnTo>
                    <a:pt x="1975" y="6744"/>
                  </a:lnTo>
                  <a:lnTo>
                    <a:pt x="1985" y="6741"/>
                  </a:lnTo>
                  <a:lnTo>
                    <a:pt x="1993" y="6735"/>
                  </a:lnTo>
                  <a:lnTo>
                    <a:pt x="2000" y="6730"/>
                  </a:lnTo>
                  <a:lnTo>
                    <a:pt x="2005" y="6723"/>
                  </a:lnTo>
                  <a:lnTo>
                    <a:pt x="2010" y="6715"/>
                  </a:lnTo>
                  <a:lnTo>
                    <a:pt x="2012" y="6706"/>
                  </a:lnTo>
                  <a:lnTo>
                    <a:pt x="2013" y="6695"/>
                  </a:lnTo>
                  <a:lnTo>
                    <a:pt x="2012" y="6686"/>
                  </a:lnTo>
                  <a:lnTo>
                    <a:pt x="2010" y="6677"/>
                  </a:lnTo>
                  <a:lnTo>
                    <a:pt x="2005" y="6669"/>
                  </a:lnTo>
                  <a:lnTo>
                    <a:pt x="2000" y="6662"/>
                  </a:lnTo>
                  <a:lnTo>
                    <a:pt x="1993" y="6656"/>
                  </a:lnTo>
                  <a:lnTo>
                    <a:pt x="1985" y="6651"/>
                  </a:lnTo>
                  <a:lnTo>
                    <a:pt x="1975" y="6648"/>
                  </a:lnTo>
                  <a:lnTo>
                    <a:pt x="1965" y="6648"/>
                  </a:lnTo>
                  <a:close/>
                  <a:moveTo>
                    <a:pt x="1486" y="6648"/>
                  </a:moveTo>
                  <a:lnTo>
                    <a:pt x="1476" y="6648"/>
                  </a:lnTo>
                  <a:lnTo>
                    <a:pt x="1467" y="6651"/>
                  </a:lnTo>
                  <a:lnTo>
                    <a:pt x="1459" y="6656"/>
                  </a:lnTo>
                  <a:lnTo>
                    <a:pt x="1452" y="6662"/>
                  </a:lnTo>
                  <a:lnTo>
                    <a:pt x="1447" y="6669"/>
                  </a:lnTo>
                  <a:lnTo>
                    <a:pt x="1442" y="6677"/>
                  </a:lnTo>
                  <a:lnTo>
                    <a:pt x="1439" y="6686"/>
                  </a:lnTo>
                  <a:lnTo>
                    <a:pt x="1439" y="6695"/>
                  </a:lnTo>
                  <a:lnTo>
                    <a:pt x="1439" y="6706"/>
                  </a:lnTo>
                  <a:lnTo>
                    <a:pt x="1442" y="6715"/>
                  </a:lnTo>
                  <a:lnTo>
                    <a:pt x="1447" y="6723"/>
                  </a:lnTo>
                  <a:lnTo>
                    <a:pt x="1452" y="6730"/>
                  </a:lnTo>
                  <a:lnTo>
                    <a:pt x="1459" y="6735"/>
                  </a:lnTo>
                  <a:lnTo>
                    <a:pt x="1467" y="6741"/>
                  </a:lnTo>
                  <a:lnTo>
                    <a:pt x="1476" y="6744"/>
                  </a:lnTo>
                  <a:lnTo>
                    <a:pt x="1486" y="6744"/>
                  </a:lnTo>
                  <a:lnTo>
                    <a:pt x="1496" y="6744"/>
                  </a:lnTo>
                  <a:lnTo>
                    <a:pt x="1505" y="6741"/>
                  </a:lnTo>
                  <a:lnTo>
                    <a:pt x="1513" y="6735"/>
                  </a:lnTo>
                  <a:lnTo>
                    <a:pt x="1521" y="6730"/>
                  </a:lnTo>
                  <a:lnTo>
                    <a:pt x="1526" y="6723"/>
                  </a:lnTo>
                  <a:lnTo>
                    <a:pt x="1531" y="6715"/>
                  </a:lnTo>
                  <a:lnTo>
                    <a:pt x="1534" y="6706"/>
                  </a:lnTo>
                  <a:lnTo>
                    <a:pt x="1534" y="6695"/>
                  </a:lnTo>
                  <a:lnTo>
                    <a:pt x="1534" y="6686"/>
                  </a:lnTo>
                  <a:lnTo>
                    <a:pt x="1531" y="6677"/>
                  </a:lnTo>
                  <a:lnTo>
                    <a:pt x="1526" y="6669"/>
                  </a:lnTo>
                  <a:lnTo>
                    <a:pt x="1521" y="6662"/>
                  </a:lnTo>
                  <a:lnTo>
                    <a:pt x="1513" y="6656"/>
                  </a:lnTo>
                  <a:lnTo>
                    <a:pt x="1505" y="6651"/>
                  </a:lnTo>
                  <a:lnTo>
                    <a:pt x="1496" y="6648"/>
                  </a:lnTo>
                  <a:lnTo>
                    <a:pt x="1486" y="6648"/>
                  </a:lnTo>
                  <a:close/>
                  <a:moveTo>
                    <a:pt x="1007" y="6648"/>
                  </a:moveTo>
                  <a:lnTo>
                    <a:pt x="997" y="6648"/>
                  </a:lnTo>
                  <a:lnTo>
                    <a:pt x="988" y="6651"/>
                  </a:lnTo>
                  <a:lnTo>
                    <a:pt x="980" y="6656"/>
                  </a:lnTo>
                  <a:lnTo>
                    <a:pt x="972" y="6662"/>
                  </a:lnTo>
                  <a:lnTo>
                    <a:pt x="967" y="6669"/>
                  </a:lnTo>
                  <a:lnTo>
                    <a:pt x="962" y="6677"/>
                  </a:lnTo>
                  <a:lnTo>
                    <a:pt x="960" y="6686"/>
                  </a:lnTo>
                  <a:lnTo>
                    <a:pt x="959" y="6695"/>
                  </a:lnTo>
                  <a:lnTo>
                    <a:pt x="960" y="6706"/>
                  </a:lnTo>
                  <a:lnTo>
                    <a:pt x="962" y="6715"/>
                  </a:lnTo>
                  <a:lnTo>
                    <a:pt x="967" y="6723"/>
                  </a:lnTo>
                  <a:lnTo>
                    <a:pt x="972" y="6730"/>
                  </a:lnTo>
                  <a:lnTo>
                    <a:pt x="980" y="6735"/>
                  </a:lnTo>
                  <a:lnTo>
                    <a:pt x="988" y="6741"/>
                  </a:lnTo>
                  <a:lnTo>
                    <a:pt x="997" y="6744"/>
                  </a:lnTo>
                  <a:lnTo>
                    <a:pt x="1007" y="6744"/>
                  </a:lnTo>
                  <a:lnTo>
                    <a:pt x="1016" y="6744"/>
                  </a:lnTo>
                  <a:lnTo>
                    <a:pt x="1026" y="6741"/>
                  </a:lnTo>
                  <a:lnTo>
                    <a:pt x="1034" y="6735"/>
                  </a:lnTo>
                  <a:lnTo>
                    <a:pt x="1041" y="6730"/>
                  </a:lnTo>
                  <a:lnTo>
                    <a:pt x="1047" y="6723"/>
                  </a:lnTo>
                  <a:lnTo>
                    <a:pt x="1051" y="6715"/>
                  </a:lnTo>
                  <a:lnTo>
                    <a:pt x="1054" y="6706"/>
                  </a:lnTo>
                  <a:lnTo>
                    <a:pt x="1055" y="6695"/>
                  </a:lnTo>
                  <a:lnTo>
                    <a:pt x="1054" y="6686"/>
                  </a:lnTo>
                  <a:lnTo>
                    <a:pt x="1051" y="6677"/>
                  </a:lnTo>
                  <a:lnTo>
                    <a:pt x="1047" y="6669"/>
                  </a:lnTo>
                  <a:lnTo>
                    <a:pt x="1041" y="6662"/>
                  </a:lnTo>
                  <a:lnTo>
                    <a:pt x="1034" y="6656"/>
                  </a:lnTo>
                  <a:lnTo>
                    <a:pt x="1026" y="6651"/>
                  </a:lnTo>
                  <a:lnTo>
                    <a:pt x="1016" y="6648"/>
                  </a:lnTo>
                  <a:lnTo>
                    <a:pt x="1007" y="6648"/>
                  </a:lnTo>
                  <a:close/>
                  <a:moveTo>
                    <a:pt x="528" y="6648"/>
                  </a:moveTo>
                  <a:lnTo>
                    <a:pt x="517" y="6648"/>
                  </a:lnTo>
                  <a:lnTo>
                    <a:pt x="509" y="6651"/>
                  </a:lnTo>
                  <a:lnTo>
                    <a:pt x="501" y="6656"/>
                  </a:lnTo>
                  <a:lnTo>
                    <a:pt x="494" y="6662"/>
                  </a:lnTo>
                  <a:lnTo>
                    <a:pt x="488" y="6669"/>
                  </a:lnTo>
                  <a:lnTo>
                    <a:pt x="484" y="6677"/>
                  </a:lnTo>
                  <a:lnTo>
                    <a:pt x="481" y="6686"/>
                  </a:lnTo>
                  <a:lnTo>
                    <a:pt x="480" y="6695"/>
                  </a:lnTo>
                  <a:lnTo>
                    <a:pt x="481" y="6706"/>
                  </a:lnTo>
                  <a:lnTo>
                    <a:pt x="484" y="6715"/>
                  </a:lnTo>
                  <a:lnTo>
                    <a:pt x="488" y="6723"/>
                  </a:lnTo>
                  <a:lnTo>
                    <a:pt x="494" y="6730"/>
                  </a:lnTo>
                  <a:lnTo>
                    <a:pt x="501" y="6735"/>
                  </a:lnTo>
                  <a:lnTo>
                    <a:pt x="509" y="6741"/>
                  </a:lnTo>
                  <a:lnTo>
                    <a:pt x="517" y="6744"/>
                  </a:lnTo>
                  <a:lnTo>
                    <a:pt x="528" y="6744"/>
                  </a:lnTo>
                  <a:lnTo>
                    <a:pt x="537" y="6744"/>
                  </a:lnTo>
                  <a:lnTo>
                    <a:pt x="546" y="6741"/>
                  </a:lnTo>
                  <a:lnTo>
                    <a:pt x="554" y="6735"/>
                  </a:lnTo>
                  <a:lnTo>
                    <a:pt x="561" y="6730"/>
                  </a:lnTo>
                  <a:lnTo>
                    <a:pt x="568" y="6723"/>
                  </a:lnTo>
                  <a:lnTo>
                    <a:pt x="572" y="6715"/>
                  </a:lnTo>
                  <a:lnTo>
                    <a:pt x="575" y="6706"/>
                  </a:lnTo>
                  <a:lnTo>
                    <a:pt x="576" y="6695"/>
                  </a:lnTo>
                  <a:lnTo>
                    <a:pt x="575" y="6686"/>
                  </a:lnTo>
                  <a:lnTo>
                    <a:pt x="572" y="6677"/>
                  </a:lnTo>
                  <a:lnTo>
                    <a:pt x="568" y="6669"/>
                  </a:lnTo>
                  <a:lnTo>
                    <a:pt x="561" y="6662"/>
                  </a:lnTo>
                  <a:lnTo>
                    <a:pt x="554" y="6656"/>
                  </a:lnTo>
                  <a:lnTo>
                    <a:pt x="546" y="6651"/>
                  </a:lnTo>
                  <a:lnTo>
                    <a:pt x="537" y="6648"/>
                  </a:lnTo>
                  <a:lnTo>
                    <a:pt x="528" y="6648"/>
                  </a:lnTo>
                  <a:close/>
                  <a:moveTo>
                    <a:pt x="48" y="6648"/>
                  </a:moveTo>
                  <a:lnTo>
                    <a:pt x="39" y="6648"/>
                  </a:lnTo>
                  <a:lnTo>
                    <a:pt x="30" y="6651"/>
                  </a:lnTo>
                  <a:lnTo>
                    <a:pt x="22" y="6656"/>
                  </a:lnTo>
                  <a:lnTo>
                    <a:pt x="14" y="6662"/>
                  </a:lnTo>
                  <a:lnTo>
                    <a:pt x="8" y="6669"/>
                  </a:lnTo>
                  <a:lnTo>
                    <a:pt x="4" y="6677"/>
                  </a:lnTo>
                  <a:lnTo>
                    <a:pt x="1" y="6686"/>
                  </a:lnTo>
                  <a:lnTo>
                    <a:pt x="0" y="6695"/>
                  </a:lnTo>
                  <a:lnTo>
                    <a:pt x="1" y="6706"/>
                  </a:lnTo>
                  <a:lnTo>
                    <a:pt x="4" y="6715"/>
                  </a:lnTo>
                  <a:lnTo>
                    <a:pt x="8" y="6723"/>
                  </a:lnTo>
                  <a:lnTo>
                    <a:pt x="14" y="6730"/>
                  </a:lnTo>
                  <a:lnTo>
                    <a:pt x="22" y="6735"/>
                  </a:lnTo>
                  <a:lnTo>
                    <a:pt x="30" y="6741"/>
                  </a:lnTo>
                  <a:lnTo>
                    <a:pt x="39" y="6744"/>
                  </a:lnTo>
                  <a:lnTo>
                    <a:pt x="48" y="6744"/>
                  </a:lnTo>
                  <a:lnTo>
                    <a:pt x="57" y="6744"/>
                  </a:lnTo>
                  <a:lnTo>
                    <a:pt x="67" y="6741"/>
                  </a:lnTo>
                  <a:lnTo>
                    <a:pt x="75" y="6735"/>
                  </a:lnTo>
                  <a:lnTo>
                    <a:pt x="82" y="6730"/>
                  </a:lnTo>
                  <a:lnTo>
                    <a:pt x="88" y="6723"/>
                  </a:lnTo>
                  <a:lnTo>
                    <a:pt x="92" y="6715"/>
                  </a:lnTo>
                  <a:lnTo>
                    <a:pt x="95" y="6706"/>
                  </a:lnTo>
                  <a:lnTo>
                    <a:pt x="96" y="6695"/>
                  </a:lnTo>
                  <a:lnTo>
                    <a:pt x="95" y="6686"/>
                  </a:lnTo>
                  <a:lnTo>
                    <a:pt x="92" y="6677"/>
                  </a:lnTo>
                  <a:lnTo>
                    <a:pt x="88" y="6669"/>
                  </a:lnTo>
                  <a:lnTo>
                    <a:pt x="82" y="6662"/>
                  </a:lnTo>
                  <a:lnTo>
                    <a:pt x="75" y="6656"/>
                  </a:lnTo>
                  <a:lnTo>
                    <a:pt x="67" y="6651"/>
                  </a:lnTo>
                  <a:lnTo>
                    <a:pt x="57" y="6648"/>
                  </a:lnTo>
                  <a:lnTo>
                    <a:pt x="48" y="6648"/>
                  </a:lnTo>
                  <a:close/>
                  <a:moveTo>
                    <a:pt x="1965" y="6204"/>
                  </a:moveTo>
                  <a:lnTo>
                    <a:pt x="1956" y="6205"/>
                  </a:lnTo>
                  <a:lnTo>
                    <a:pt x="1947" y="6208"/>
                  </a:lnTo>
                  <a:lnTo>
                    <a:pt x="1939" y="6212"/>
                  </a:lnTo>
                  <a:lnTo>
                    <a:pt x="1931" y="6219"/>
                  </a:lnTo>
                  <a:lnTo>
                    <a:pt x="1925" y="6226"/>
                  </a:lnTo>
                  <a:lnTo>
                    <a:pt x="1921" y="6234"/>
                  </a:lnTo>
                  <a:lnTo>
                    <a:pt x="1918" y="6243"/>
                  </a:lnTo>
                  <a:lnTo>
                    <a:pt x="1917" y="6252"/>
                  </a:lnTo>
                  <a:lnTo>
                    <a:pt x="1918" y="6263"/>
                  </a:lnTo>
                  <a:lnTo>
                    <a:pt x="1921" y="6272"/>
                  </a:lnTo>
                  <a:lnTo>
                    <a:pt x="1925" y="6280"/>
                  </a:lnTo>
                  <a:lnTo>
                    <a:pt x="1931" y="6287"/>
                  </a:lnTo>
                  <a:lnTo>
                    <a:pt x="1939" y="6292"/>
                  </a:lnTo>
                  <a:lnTo>
                    <a:pt x="1947" y="6297"/>
                  </a:lnTo>
                  <a:lnTo>
                    <a:pt x="1956" y="6300"/>
                  </a:lnTo>
                  <a:lnTo>
                    <a:pt x="1965" y="6301"/>
                  </a:lnTo>
                  <a:lnTo>
                    <a:pt x="1975" y="6300"/>
                  </a:lnTo>
                  <a:lnTo>
                    <a:pt x="1985" y="6297"/>
                  </a:lnTo>
                  <a:lnTo>
                    <a:pt x="1993" y="6292"/>
                  </a:lnTo>
                  <a:lnTo>
                    <a:pt x="2000" y="6287"/>
                  </a:lnTo>
                  <a:lnTo>
                    <a:pt x="2005" y="6280"/>
                  </a:lnTo>
                  <a:lnTo>
                    <a:pt x="2010" y="6272"/>
                  </a:lnTo>
                  <a:lnTo>
                    <a:pt x="2012" y="6263"/>
                  </a:lnTo>
                  <a:lnTo>
                    <a:pt x="2013" y="6252"/>
                  </a:lnTo>
                  <a:lnTo>
                    <a:pt x="2012" y="6243"/>
                  </a:lnTo>
                  <a:lnTo>
                    <a:pt x="2010" y="6234"/>
                  </a:lnTo>
                  <a:lnTo>
                    <a:pt x="2005" y="6226"/>
                  </a:lnTo>
                  <a:lnTo>
                    <a:pt x="2000" y="6219"/>
                  </a:lnTo>
                  <a:lnTo>
                    <a:pt x="1993" y="6212"/>
                  </a:lnTo>
                  <a:lnTo>
                    <a:pt x="1985" y="6208"/>
                  </a:lnTo>
                  <a:lnTo>
                    <a:pt x="1975" y="6205"/>
                  </a:lnTo>
                  <a:lnTo>
                    <a:pt x="1965" y="6204"/>
                  </a:lnTo>
                  <a:close/>
                  <a:moveTo>
                    <a:pt x="1486" y="6204"/>
                  </a:moveTo>
                  <a:lnTo>
                    <a:pt x="1476" y="6205"/>
                  </a:lnTo>
                  <a:lnTo>
                    <a:pt x="1467" y="6208"/>
                  </a:lnTo>
                  <a:lnTo>
                    <a:pt x="1459" y="6212"/>
                  </a:lnTo>
                  <a:lnTo>
                    <a:pt x="1452" y="6219"/>
                  </a:lnTo>
                  <a:lnTo>
                    <a:pt x="1447" y="6226"/>
                  </a:lnTo>
                  <a:lnTo>
                    <a:pt x="1442" y="6234"/>
                  </a:lnTo>
                  <a:lnTo>
                    <a:pt x="1439" y="6243"/>
                  </a:lnTo>
                  <a:lnTo>
                    <a:pt x="1439" y="6252"/>
                  </a:lnTo>
                  <a:lnTo>
                    <a:pt x="1439" y="6263"/>
                  </a:lnTo>
                  <a:lnTo>
                    <a:pt x="1442" y="6272"/>
                  </a:lnTo>
                  <a:lnTo>
                    <a:pt x="1447" y="6280"/>
                  </a:lnTo>
                  <a:lnTo>
                    <a:pt x="1452" y="6287"/>
                  </a:lnTo>
                  <a:lnTo>
                    <a:pt x="1459" y="6292"/>
                  </a:lnTo>
                  <a:lnTo>
                    <a:pt x="1467" y="6297"/>
                  </a:lnTo>
                  <a:lnTo>
                    <a:pt x="1476" y="6300"/>
                  </a:lnTo>
                  <a:lnTo>
                    <a:pt x="1486" y="6301"/>
                  </a:lnTo>
                  <a:lnTo>
                    <a:pt x="1496" y="6300"/>
                  </a:lnTo>
                  <a:lnTo>
                    <a:pt x="1505" y="6297"/>
                  </a:lnTo>
                  <a:lnTo>
                    <a:pt x="1513" y="6292"/>
                  </a:lnTo>
                  <a:lnTo>
                    <a:pt x="1521" y="6287"/>
                  </a:lnTo>
                  <a:lnTo>
                    <a:pt x="1526" y="6280"/>
                  </a:lnTo>
                  <a:lnTo>
                    <a:pt x="1531" y="6272"/>
                  </a:lnTo>
                  <a:lnTo>
                    <a:pt x="1534" y="6263"/>
                  </a:lnTo>
                  <a:lnTo>
                    <a:pt x="1534" y="6252"/>
                  </a:lnTo>
                  <a:lnTo>
                    <a:pt x="1534" y="6243"/>
                  </a:lnTo>
                  <a:lnTo>
                    <a:pt x="1531" y="6234"/>
                  </a:lnTo>
                  <a:lnTo>
                    <a:pt x="1526" y="6226"/>
                  </a:lnTo>
                  <a:lnTo>
                    <a:pt x="1521" y="6219"/>
                  </a:lnTo>
                  <a:lnTo>
                    <a:pt x="1513" y="6212"/>
                  </a:lnTo>
                  <a:lnTo>
                    <a:pt x="1505" y="6208"/>
                  </a:lnTo>
                  <a:lnTo>
                    <a:pt x="1496" y="6205"/>
                  </a:lnTo>
                  <a:lnTo>
                    <a:pt x="1486" y="6204"/>
                  </a:lnTo>
                  <a:close/>
                  <a:moveTo>
                    <a:pt x="1007" y="6204"/>
                  </a:moveTo>
                  <a:lnTo>
                    <a:pt x="997" y="6205"/>
                  </a:lnTo>
                  <a:lnTo>
                    <a:pt x="988" y="6208"/>
                  </a:lnTo>
                  <a:lnTo>
                    <a:pt x="980" y="6212"/>
                  </a:lnTo>
                  <a:lnTo>
                    <a:pt x="972" y="6219"/>
                  </a:lnTo>
                  <a:lnTo>
                    <a:pt x="967" y="6226"/>
                  </a:lnTo>
                  <a:lnTo>
                    <a:pt x="962" y="6234"/>
                  </a:lnTo>
                  <a:lnTo>
                    <a:pt x="960" y="6243"/>
                  </a:lnTo>
                  <a:lnTo>
                    <a:pt x="959" y="6252"/>
                  </a:lnTo>
                  <a:lnTo>
                    <a:pt x="960" y="6263"/>
                  </a:lnTo>
                  <a:lnTo>
                    <a:pt x="962" y="6272"/>
                  </a:lnTo>
                  <a:lnTo>
                    <a:pt x="967" y="6280"/>
                  </a:lnTo>
                  <a:lnTo>
                    <a:pt x="972" y="6287"/>
                  </a:lnTo>
                  <a:lnTo>
                    <a:pt x="980" y="6292"/>
                  </a:lnTo>
                  <a:lnTo>
                    <a:pt x="988" y="6297"/>
                  </a:lnTo>
                  <a:lnTo>
                    <a:pt x="997" y="6300"/>
                  </a:lnTo>
                  <a:lnTo>
                    <a:pt x="1007" y="6301"/>
                  </a:lnTo>
                  <a:lnTo>
                    <a:pt x="1016" y="6300"/>
                  </a:lnTo>
                  <a:lnTo>
                    <a:pt x="1026" y="6297"/>
                  </a:lnTo>
                  <a:lnTo>
                    <a:pt x="1034" y="6292"/>
                  </a:lnTo>
                  <a:lnTo>
                    <a:pt x="1041" y="6287"/>
                  </a:lnTo>
                  <a:lnTo>
                    <a:pt x="1047" y="6280"/>
                  </a:lnTo>
                  <a:lnTo>
                    <a:pt x="1051" y="6272"/>
                  </a:lnTo>
                  <a:lnTo>
                    <a:pt x="1054" y="6263"/>
                  </a:lnTo>
                  <a:lnTo>
                    <a:pt x="1055" y="6252"/>
                  </a:lnTo>
                  <a:lnTo>
                    <a:pt x="1054" y="6243"/>
                  </a:lnTo>
                  <a:lnTo>
                    <a:pt x="1051" y="6234"/>
                  </a:lnTo>
                  <a:lnTo>
                    <a:pt x="1047" y="6226"/>
                  </a:lnTo>
                  <a:lnTo>
                    <a:pt x="1041" y="6219"/>
                  </a:lnTo>
                  <a:lnTo>
                    <a:pt x="1034" y="6212"/>
                  </a:lnTo>
                  <a:lnTo>
                    <a:pt x="1026" y="6208"/>
                  </a:lnTo>
                  <a:lnTo>
                    <a:pt x="1016" y="6205"/>
                  </a:lnTo>
                  <a:lnTo>
                    <a:pt x="1007" y="6204"/>
                  </a:lnTo>
                  <a:close/>
                  <a:moveTo>
                    <a:pt x="528" y="6204"/>
                  </a:moveTo>
                  <a:lnTo>
                    <a:pt x="517" y="6205"/>
                  </a:lnTo>
                  <a:lnTo>
                    <a:pt x="509" y="6208"/>
                  </a:lnTo>
                  <a:lnTo>
                    <a:pt x="501" y="6212"/>
                  </a:lnTo>
                  <a:lnTo>
                    <a:pt x="494" y="6219"/>
                  </a:lnTo>
                  <a:lnTo>
                    <a:pt x="488" y="6226"/>
                  </a:lnTo>
                  <a:lnTo>
                    <a:pt x="484" y="6234"/>
                  </a:lnTo>
                  <a:lnTo>
                    <a:pt x="481" y="6243"/>
                  </a:lnTo>
                  <a:lnTo>
                    <a:pt x="480" y="6252"/>
                  </a:lnTo>
                  <a:lnTo>
                    <a:pt x="481" y="6263"/>
                  </a:lnTo>
                  <a:lnTo>
                    <a:pt x="484" y="6272"/>
                  </a:lnTo>
                  <a:lnTo>
                    <a:pt x="488" y="6280"/>
                  </a:lnTo>
                  <a:lnTo>
                    <a:pt x="494" y="6287"/>
                  </a:lnTo>
                  <a:lnTo>
                    <a:pt x="501" y="6292"/>
                  </a:lnTo>
                  <a:lnTo>
                    <a:pt x="509" y="6297"/>
                  </a:lnTo>
                  <a:lnTo>
                    <a:pt x="517" y="6300"/>
                  </a:lnTo>
                  <a:lnTo>
                    <a:pt x="528" y="6301"/>
                  </a:lnTo>
                  <a:lnTo>
                    <a:pt x="537" y="6300"/>
                  </a:lnTo>
                  <a:lnTo>
                    <a:pt x="546" y="6297"/>
                  </a:lnTo>
                  <a:lnTo>
                    <a:pt x="554" y="6292"/>
                  </a:lnTo>
                  <a:lnTo>
                    <a:pt x="561" y="6287"/>
                  </a:lnTo>
                  <a:lnTo>
                    <a:pt x="568" y="6280"/>
                  </a:lnTo>
                  <a:lnTo>
                    <a:pt x="572" y="6272"/>
                  </a:lnTo>
                  <a:lnTo>
                    <a:pt x="575" y="6263"/>
                  </a:lnTo>
                  <a:lnTo>
                    <a:pt x="576" y="6252"/>
                  </a:lnTo>
                  <a:lnTo>
                    <a:pt x="575" y="6243"/>
                  </a:lnTo>
                  <a:lnTo>
                    <a:pt x="572" y="6234"/>
                  </a:lnTo>
                  <a:lnTo>
                    <a:pt x="568" y="6226"/>
                  </a:lnTo>
                  <a:lnTo>
                    <a:pt x="561" y="6219"/>
                  </a:lnTo>
                  <a:lnTo>
                    <a:pt x="554" y="6212"/>
                  </a:lnTo>
                  <a:lnTo>
                    <a:pt x="546" y="6208"/>
                  </a:lnTo>
                  <a:lnTo>
                    <a:pt x="537" y="6205"/>
                  </a:lnTo>
                  <a:lnTo>
                    <a:pt x="528" y="6204"/>
                  </a:lnTo>
                  <a:close/>
                  <a:moveTo>
                    <a:pt x="48" y="6204"/>
                  </a:moveTo>
                  <a:lnTo>
                    <a:pt x="39" y="6205"/>
                  </a:lnTo>
                  <a:lnTo>
                    <a:pt x="30" y="6208"/>
                  </a:lnTo>
                  <a:lnTo>
                    <a:pt x="22" y="6212"/>
                  </a:lnTo>
                  <a:lnTo>
                    <a:pt x="14" y="6219"/>
                  </a:lnTo>
                  <a:lnTo>
                    <a:pt x="8" y="6226"/>
                  </a:lnTo>
                  <a:lnTo>
                    <a:pt x="4" y="6234"/>
                  </a:lnTo>
                  <a:lnTo>
                    <a:pt x="1" y="6243"/>
                  </a:lnTo>
                  <a:lnTo>
                    <a:pt x="0" y="6252"/>
                  </a:lnTo>
                  <a:lnTo>
                    <a:pt x="1" y="6263"/>
                  </a:lnTo>
                  <a:lnTo>
                    <a:pt x="4" y="6272"/>
                  </a:lnTo>
                  <a:lnTo>
                    <a:pt x="8" y="6280"/>
                  </a:lnTo>
                  <a:lnTo>
                    <a:pt x="14" y="6287"/>
                  </a:lnTo>
                  <a:lnTo>
                    <a:pt x="22" y="6292"/>
                  </a:lnTo>
                  <a:lnTo>
                    <a:pt x="30" y="6297"/>
                  </a:lnTo>
                  <a:lnTo>
                    <a:pt x="39" y="6300"/>
                  </a:lnTo>
                  <a:lnTo>
                    <a:pt x="48" y="6301"/>
                  </a:lnTo>
                  <a:lnTo>
                    <a:pt x="57" y="6300"/>
                  </a:lnTo>
                  <a:lnTo>
                    <a:pt x="67" y="6297"/>
                  </a:lnTo>
                  <a:lnTo>
                    <a:pt x="75" y="6292"/>
                  </a:lnTo>
                  <a:lnTo>
                    <a:pt x="82" y="6287"/>
                  </a:lnTo>
                  <a:lnTo>
                    <a:pt x="88" y="6280"/>
                  </a:lnTo>
                  <a:lnTo>
                    <a:pt x="92" y="6272"/>
                  </a:lnTo>
                  <a:lnTo>
                    <a:pt x="95" y="6263"/>
                  </a:lnTo>
                  <a:lnTo>
                    <a:pt x="96" y="6252"/>
                  </a:lnTo>
                  <a:lnTo>
                    <a:pt x="95" y="6243"/>
                  </a:lnTo>
                  <a:lnTo>
                    <a:pt x="92" y="6234"/>
                  </a:lnTo>
                  <a:lnTo>
                    <a:pt x="88" y="6226"/>
                  </a:lnTo>
                  <a:lnTo>
                    <a:pt x="82" y="6219"/>
                  </a:lnTo>
                  <a:lnTo>
                    <a:pt x="75" y="6212"/>
                  </a:lnTo>
                  <a:lnTo>
                    <a:pt x="67" y="6208"/>
                  </a:lnTo>
                  <a:lnTo>
                    <a:pt x="57" y="6205"/>
                  </a:lnTo>
                  <a:lnTo>
                    <a:pt x="48" y="6204"/>
                  </a:lnTo>
                  <a:close/>
                  <a:moveTo>
                    <a:pt x="1965" y="5761"/>
                  </a:moveTo>
                  <a:lnTo>
                    <a:pt x="1956" y="5762"/>
                  </a:lnTo>
                  <a:lnTo>
                    <a:pt x="1947" y="5765"/>
                  </a:lnTo>
                  <a:lnTo>
                    <a:pt x="1939" y="5769"/>
                  </a:lnTo>
                  <a:lnTo>
                    <a:pt x="1931" y="5776"/>
                  </a:lnTo>
                  <a:lnTo>
                    <a:pt x="1925" y="5783"/>
                  </a:lnTo>
                  <a:lnTo>
                    <a:pt x="1921" y="5791"/>
                  </a:lnTo>
                  <a:lnTo>
                    <a:pt x="1918" y="5800"/>
                  </a:lnTo>
                  <a:lnTo>
                    <a:pt x="1917" y="5809"/>
                  </a:lnTo>
                  <a:lnTo>
                    <a:pt x="1918" y="5820"/>
                  </a:lnTo>
                  <a:lnTo>
                    <a:pt x="1921" y="5828"/>
                  </a:lnTo>
                  <a:lnTo>
                    <a:pt x="1925" y="5836"/>
                  </a:lnTo>
                  <a:lnTo>
                    <a:pt x="1931" y="5843"/>
                  </a:lnTo>
                  <a:lnTo>
                    <a:pt x="1939" y="5849"/>
                  </a:lnTo>
                  <a:lnTo>
                    <a:pt x="1947" y="5853"/>
                  </a:lnTo>
                  <a:lnTo>
                    <a:pt x="1956" y="5857"/>
                  </a:lnTo>
                  <a:lnTo>
                    <a:pt x="1965" y="5858"/>
                  </a:lnTo>
                  <a:lnTo>
                    <a:pt x="1975" y="5857"/>
                  </a:lnTo>
                  <a:lnTo>
                    <a:pt x="1985" y="5853"/>
                  </a:lnTo>
                  <a:lnTo>
                    <a:pt x="1993" y="5849"/>
                  </a:lnTo>
                  <a:lnTo>
                    <a:pt x="2000" y="5843"/>
                  </a:lnTo>
                  <a:lnTo>
                    <a:pt x="2005" y="5836"/>
                  </a:lnTo>
                  <a:lnTo>
                    <a:pt x="2010" y="5828"/>
                  </a:lnTo>
                  <a:lnTo>
                    <a:pt x="2012" y="5820"/>
                  </a:lnTo>
                  <a:lnTo>
                    <a:pt x="2013" y="5809"/>
                  </a:lnTo>
                  <a:lnTo>
                    <a:pt x="2012" y="5800"/>
                  </a:lnTo>
                  <a:lnTo>
                    <a:pt x="2010" y="5791"/>
                  </a:lnTo>
                  <a:lnTo>
                    <a:pt x="2005" y="5783"/>
                  </a:lnTo>
                  <a:lnTo>
                    <a:pt x="2000" y="5776"/>
                  </a:lnTo>
                  <a:lnTo>
                    <a:pt x="1993" y="5769"/>
                  </a:lnTo>
                  <a:lnTo>
                    <a:pt x="1985" y="5765"/>
                  </a:lnTo>
                  <a:lnTo>
                    <a:pt x="1975" y="5762"/>
                  </a:lnTo>
                  <a:lnTo>
                    <a:pt x="1965" y="5761"/>
                  </a:lnTo>
                  <a:close/>
                  <a:moveTo>
                    <a:pt x="1486" y="5761"/>
                  </a:moveTo>
                  <a:lnTo>
                    <a:pt x="1476" y="5762"/>
                  </a:lnTo>
                  <a:lnTo>
                    <a:pt x="1467" y="5765"/>
                  </a:lnTo>
                  <a:lnTo>
                    <a:pt x="1459" y="5769"/>
                  </a:lnTo>
                  <a:lnTo>
                    <a:pt x="1452" y="5776"/>
                  </a:lnTo>
                  <a:lnTo>
                    <a:pt x="1447" y="5783"/>
                  </a:lnTo>
                  <a:lnTo>
                    <a:pt x="1442" y="5791"/>
                  </a:lnTo>
                  <a:lnTo>
                    <a:pt x="1439" y="5800"/>
                  </a:lnTo>
                  <a:lnTo>
                    <a:pt x="1439" y="5809"/>
                  </a:lnTo>
                  <a:lnTo>
                    <a:pt x="1439" y="5820"/>
                  </a:lnTo>
                  <a:lnTo>
                    <a:pt x="1442" y="5828"/>
                  </a:lnTo>
                  <a:lnTo>
                    <a:pt x="1447" y="5836"/>
                  </a:lnTo>
                  <a:lnTo>
                    <a:pt x="1452" y="5843"/>
                  </a:lnTo>
                  <a:lnTo>
                    <a:pt x="1459" y="5849"/>
                  </a:lnTo>
                  <a:lnTo>
                    <a:pt x="1467" y="5853"/>
                  </a:lnTo>
                  <a:lnTo>
                    <a:pt x="1476" y="5857"/>
                  </a:lnTo>
                  <a:lnTo>
                    <a:pt x="1486" y="5858"/>
                  </a:lnTo>
                  <a:lnTo>
                    <a:pt x="1496" y="5857"/>
                  </a:lnTo>
                  <a:lnTo>
                    <a:pt x="1505" y="5853"/>
                  </a:lnTo>
                  <a:lnTo>
                    <a:pt x="1513" y="5849"/>
                  </a:lnTo>
                  <a:lnTo>
                    <a:pt x="1521" y="5843"/>
                  </a:lnTo>
                  <a:lnTo>
                    <a:pt x="1526" y="5836"/>
                  </a:lnTo>
                  <a:lnTo>
                    <a:pt x="1531" y="5828"/>
                  </a:lnTo>
                  <a:lnTo>
                    <a:pt x="1534" y="5820"/>
                  </a:lnTo>
                  <a:lnTo>
                    <a:pt x="1534" y="5809"/>
                  </a:lnTo>
                  <a:lnTo>
                    <a:pt x="1534" y="5800"/>
                  </a:lnTo>
                  <a:lnTo>
                    <a:pt x="1531" y="5791"/>
                  </a:lnTo>
                  <a:lnTo>
                    <a:pt x="1526" y="5783"/>
                  </a:lnTo>
                  <a:lnTo>
                    <a:pt x="1521" y="5776"/>
                  </a:lnTo>
                  <a:lnTo>
                    <a:pt x="1513" y="5769"/>
                  </a:lnTo>
                  <a:lnTo>
                    <a:pt x="1505" y="5765"/>
                  </a:lnTo>
                  <a:lnTo>
                    <a:pt x="1496" y="5762"/>
                  </a:lnTo>
                  <a:lnTo>
                    <a:pt x="1486" y="5761"/>
                  </a:lnTo>
                  <a:close/>
                  <a:moveTo>
                    <a:pt x="1007" y="5761"/>
                  </a:moveTo>
                  <a:lnTo>
                    <a:pt x="997" y="5762"/>
                  </a:lnTo>
                  <a:lnTo>
                    <a:pt x="988" y="5765"/>
                  </a:lnTo>
                  <a:lnTo>
                    <a:pt x="980" y="5769"/>
                  </a:lnTo>
                  <a:lnTo>
                    <a:pt x="972" y="5776"/>
                  </a:lnTo>
                  <a:lnTo>
                    <a:pt x="967" y="5783"/>
                  </a:lnTo>
                  <a:lnTo>
                    <a:pt x="962" y="5791"/>
                  </a:lnTo>
                  <a:lnTo>
                    <a:pt x="960" y="5800"/>
                  </a:lnTo>
                  <a:lnTo>
                    <a:pt x="959" y="5809"/>
                  </a:lnTo>
                  <a:lnTo>
                    <a:pt x="960" y="5820"/>
                  </a:lnTo>
                  <a:lnTo>
                    <a:pt x="962" y="5828"/>
                  </a:lnTo>
                  <a:lnTo>
                    <a:pt x="967" y="5836"/>
                  </a:lnTo>
                  <a:lnTo>
                    <a:pt x="972" y="5843"/>
                  </a:lnTo>
                  <a:lnTo>
                    <a:pt x="980" y="5849"/>
                  </a:lnTo>
                  <a:lnTo>
                    <a:pt x="988" y="5853"/>
                  </a:lnTo>
                  <a:lnTo>
                    <a:pt x="997" y="5857"/>
                  </a:lnTo>
                  <a:lnTo>
                    <a:pt x="1007" y="5858"/>
                  </a:lnTo>
                  <a:lnTo>
                    <a:pt x="1016" y="5857"/>
                  </a:lnTo>
                  <a:lnTo>
                    <a:pt x="1026" y="5853"/>
                  </a:lnTo>
                  <a:lnTo>
                    <a:pt x="1034" y="5849"/>
                  </a:lnTo>
                  <a:lnTo>
                    <a:pt x="1041" y="5843"/>
                  </a:lnTo>
                  <a:lnTo>
                    <a:pt x="1047" y="5836"/>
                  </a:lnTo>
                  <a:lnTo>
                    <a:pt x="1051" y="5828"/>
                  </a:lnTo>
                  <a:lnTo>
                    <a:pt x="1054" y="5820"/>
                  </a:lnTo>
                  <a:lnTo>
                    <a:pt x="1055" y="5809"/>
                  </a:lnTo>
                  <a:lnTo>
                    <a:pt x="1054" y="5800"/>
                  </a:lnTo>
                  <a:lnTo>
                    <a:pt x="1051" y="5791"/>
                  </a:lnTo>
                  <a:lnTo>
                    <a:pt x="1047" y="5783"/>
                  </a:lnTo>
                  <a:lnTo>
                    <a:pt x="1041" y="5776"/>
                  </a:lnTo>
                  <a:lnTo>
                    <a:pt x="1034" y="5769"/>
                  </a:lnTo>
                  <a:lnTo>
                    <a:pt x="1026" y="5765"/>
                  </a:lnTo>
                  <a:lnTo>
                    <a:pt x="1016" y="5762"/>
                  </a:lnTo>
                  <a:lnTo>
                    <a:pt x="1007" y="5761"/>
                  </a:lnTo>
                  <a:close/>
                  <a:moveTo>
                    <a:pt x="528" y="5761"/>
                  </a:moveTo>
                  <a:lnTo>
                    <a:pt x="517" y="5762"/>
                  </a:lnTo>
                  <a:lnTo>
                    <a:pt x="509" y="5765"/>
                  </a:lnTo>
                  <a:lnTo>
                    <a:pt x="501" y="5769"/>
                  </a:lnTo>
                  <a:lnTo>
                    <a:pt x="494" y="5776"/>
                  </a:lnTo>
                  <a:lnTo>
                    <a:pt x="488" y="5783"/>
                  </a:lnTo>
                  <a:lnTo>
                    <a:pt x="484" y="5791"/>
                  </a:lnTo>
                  <a:lnTo>
                    <a:pt x="481" y="5800"/>
                  </a:lnTo>
                  <a:lnTo>
                    <a:pt x="480" y="5809"/>
                  </a:lnTo>
                  <a:lnTo>
                    <a:pt x="481" y="5820"/>
                  </a:lnTo>
                  <a:lnTo>
                    <a:pt x="484" y="5828"/>
                  </a:lnTo>
                  <a:lnTo>
                    <a:pt x="488" y="5836"/>
                  </a:lnTo>
                  <a:lnTo>
                    <a:pt x="494" y="5843"/>
                  </a:lnTo>
                  <a:lnTo>
                    <a:pt x="501" y="5849"/>
                  </a:lnTo>
                  <a:lnTo>
                    <a:pt x="509" y="5853"/>
                  </a:lnTo>
                  <a:lnTo>
                    <a:pt x="517" y="5857"/>
                  </a:lnTo>
                  <a:lnTo>
                    <a:pt x="528" y="5858"/>
                  </a:lnTo>
                  <a:lnTo>
                    <a:pt x="537" y="5857"/>
                  </a:lnTo>
                  <a:lnTo>
                    <a:pt x="546" y="5853"/>
                  </a:lnTo>
                  <a:lnTo>
                    <a:pt x="554" y="5849"/>
                  </a:lnTo>
                  <a:lnTo>
                    <a:pt x="561" y="5843"/>
                  </a:lnTo>
                  <a:lnTo>
                    <a:pt x="568" y="5836"/>
                  </a:lnTo>
                  <a:lnTo>
                    <a:pt x="572" y="5828"/>
                  </a:lnTo>
                  <a:lnTo>
                    <a:pt x="575" y="5820"/>
                  </a:lnTo>
                  <a:lnTo>
                    <a:pt x="576" y="5809"/>
                  </a:lnTo>
                  <a:lnTo>
                    <a:pt x="575" y="5800"/>
                  </a:lnTo>
                  <a:lnTo>
                    <a:pt x="572" y="5791"/>
                  </a:lnTo>
                  <a:lnTo>
                    <a:pt x="568" y="5783"/>
                  </a:lnTo>
                  <a:lnTo>
                    <a:pt x="561" y="5776"/>
                  </a:lnTo>
                  <a:lnTo>
                    <a:pt x="554" y="5769"/>
                  </a:lnTo>
                  <a:lnTo>
                    <a:pt x="546" y="5765"/>
                  </a:lnTo>
                  <a:lnTo>
                    <a:pt x="537" y="5762"/>
                  </a:lnTo>
                  <a:lnTo>
                    <a:pt x="528" y="5761"/>
                  </a:lnTo>
                  <a:close/>
                  <a:moveTo>
                    <a:pt x="48" y="5761"/>
                  </a:moveTo>
                  <a:lnTo>
                    <a:pt x="39" y="5762"/>
                  </a:lnTo>
                  <a:lnTo>
                    <a:pt x="30" y="5765"/>
                  </a:lnTo>
                  <a:lnTo>
                    <a:pt x="22" y="5769"/>
                  </a:lnTo>
                  <a:lnTo>
                    <a:pt x="14" y="5776"/>
                  </a:lnTo>
                  <a:lnTo>
                    <a:pt x="8" y="5783"/>
                  </a:lnTo>
                  <a:lnTo>
                    <a:pt x="4" y="5791"/>
                  </a:lnTo>
                  <a:lnTo>
                    <a:pt x="1" y="5800"/>
                  </a:lnTo>
                  <a:lnTo>
                    <a:pt x="0" y="5809"/>
                  </a:lnTo>
                  <a:lnTo>
                    <a:pt x="1" y="5820"/>
                  </a:lnTo>
                  <a:lnTo>
                    <a:pt x="4" y="5828"/>
                  </a:lnTo>
                  <a:lnTo>
                    <a:pt x="8" y="5836"/>
                  </a:lnTo>
                  <a:lnTo>
                    <a:pt x="14" y="5843"/>
                  </a:lnTo>
                  <a:lnTo>
                    <a:pt x="22" y="5849"/>
                  </a:lnTo>
                  <a:lnTo>
                    <a:pt x="30" y="5853"/>
                  </a:lnTo>
                  <a:lnTo>
                    <a:pt x="39" y="5857"/>
                  </a:lnTo>
                  <a:lnTo>
                    <a:pt x="48" y="5858"/>
                  </a:lnTo>
                  <a:lnTo>
                    <a:pt x="57" y="5857"/>
                  </a:lnTo>
                  <a:lnTo>
                    <a:pt x="67" y="5853"/>
                  </a:lnTo>
                  <a:lnTo>
                    <a:pt x="75" y="5849"/>
                  </a:lnTo>
                  <a:lnTo>
                    <a:pt x="82" y="5843"/>
                  </a:lnTo>
                  <a:lnTo>
                    <a:pt x="88" y="5836"/>
                  </a:lnTo>
                  <a:lnTo>
                    <a:pt x="92" y="5828"/>
                  </a:lnTo>
                  <a:lnTo>
                    <a:pt x="95" y="5820"/>
                  </a:lnTo>
                  <a:lnTo>
                    <a:pt x="96" y="5809"/>
                  </a:lnTo>
                  <a:lnTo>
                    <a:pt x="95" y="5800"/>
                  </a:lnTo>
                  <a:lnTo>
                    <a:pt x="92" y="5791"/>
                  </a:lnTo>
                  <a:lnTo>
                    <a:pt x="88" y="5783"/>
                  </a:lnTo>
                  <a:lnTo>
                    <a:pt x="82" y="5776"/>
                  </a:lnTo>
                  <a:lnTo>
                    <a:pt x="75" y="5769"/>
                  </a:lnTo>
                  <a:lnTo>
                    <a:pt x="67" y="5765"/>
                  </a:lnTo>
                  <a:lnTo>
                    <a:pt x="57" y="5762"/>
                  </a:lnTo>
                  <a:lnTo>
                    <a:pt x="48" y="5761"/>
                  </a:lnTo>
                  <a:close/>
                  <a:moveTo>
                    <a:pt x="1965" y="5318"/>
                  </a:moveTo>
                  <a:lnTo>
                    <a:pt x="1956" y="5319"/>
                  </a:lnTo>
                  <a:lnTo>
                    <a:pt x="1947" y="5322"/>
                  </a:lnTo>
                  <a:lnTo>
                    <a:pt x="1939" y="5326"/>
                  </a:lnTo>
                  <a:lnTo>
                    <a:pt x="1931" y="5332"/>
                  </a:lnTo>
                  <a:lnTo>
                    <a:pt x="1925" y="5340"/>
                  </a:lnTo>
                  <a:lnTo>
                    <a:pt x="1921" y="5348"/>
                  </a:lnTo>
                  <a:lnTo>
                    <a:pt x="1918" y="5356"/>
                  </a:lnTo>
                  <a:lnTo>
                    <a:pt x="1917" y="5366"/>
                  </a:lnTo>
                  <a:lnTo>
                    <a:pt x="1918" y="5376"/>
                  </a:lnTo>
                  <a:lnTo>
                    <a:pt x="1921" y="5385"/>
                  </a:lnTo>
                  <a:lnTo>
                    <a:pt x="1925" y="5393"/>
                  </a:lnTo>
                  <a:lnTo>
                    <a:pt x="1931" y="5400"/>
                  </a:lnTo>
                  <a:lnTo>
                    <a:pt x="1939" y="5406"/>
                  </a:lnTo>
                  <a:lnTo>
                    <a:pt x="1947" y="5410"/>
                  </a:lnTo>
                  <a:lnTo>
                    <a:pt x="1956" y="5414"/>
                  </a:lnTo>
                  <a:lnTo>
                    <a:pt x="1965" y="5415"/>
                  </a:lnTo>
                  <a:lnTo>
                    <a:pt x="1975" y="5414"/>
                  </a:lnTo>
                  <a:lnTo>
                    <a:pt x="1985" y="5410"/>
                  </a:lnTo>
                  <a:lnTo>
                    <a:pt x="1993" y="5406"/>
                  </a:lnTo>
                  <a:lnTo>
                    <a:pt x="2000" y="5400"/>
                  </a:lnTo>
                  <a:lnTo>
                    <a:pt x="2005" y="5393"/>
                  </a:lnTo>
                  <a:lnTo>
                    <a:pt x="2010" y="5385"/>
                  </a:lnTo>
                  <a:lnTo>
                    <a:pt x="2012" y="5376"/>
                  </a:lnTo>
                  <a:lnTo>
                    <a:pt x="2013" y="5366"/>
                  </a:lnTo>
                  <a:lnTo>
                    <a:pt x="2012" y="5356"/>
                  </a:lnTo>
                  <a:lnTo>
                    <a:pt x="2010" y="5348"/>
                  </a:lnTo>
                  <a:lnTo>
                    <a:pt x="2005" y="5340"/>
                  </a:lnTo>
                  <a:lnTo>
                    <a:pt x="2000" y="5332"/>
                  </a:lnTo>
                  <a:lnTo>
                    <a:pt x="1993" y="5326"/>
                  </a:lnTo>
                  <a:lnTo>
                    <a:pt x="1985" y="5322"/>
                  </a:lnTo>
                  <a:lnTo>
                    <a:pt x="1975" y="5319"/>
                  </a:lnTo>
                  <a:lnTo>
                    <a:pt x="1965" y="5318"/>
                  </a:lnTo>
                  <a:close/>
                  <a:moveTo>
                    <a:pt x="1486" y="5318"/>
                  </a:moveTo>
                  <a:lnTo>
                    <a:pt x="1476" y="5319"/>
                  </a:lnTo>
                  <a:lnTo>
                    <a:pt x="1467" y="5322"/>
                  </a:lnTo>
                  <a:lnTo>
                    <a:pt x="1459" y="5326"/>
                  </a:lnTo>
                  <a:lnTo>
                    <a:pt x="1452" y="5332"/>
                  </a:lnTo>
                  <a:lnTo>
                    <a:pt x="1447" y="5340"/>
                  </a:lnTo>
                  <a:lnTo>
                    <a:pt x="1442" y="5348"/>
                  </a:lnTo>
                  <a:lnTo>
                    <a:pt x="1439" y="5356"/>
                  </a:lnTo>
                  <a:lnTo>
                    <a:pt x="1439" y="5366"/>
                  </a:lnTo>
                  <a:lnTo>
                    <a:pt x="1439" y="5376"/>
                  </a:lnTo>
                  <a:lnTo>
                    <a:pt x="1442" y="5385"/>
                  </a:lnTo>
                  <a:lnTo>
                    <a:pt x="1447" y="5393"/>
                  </a:lnTo>
                  <a:lnTo>
                    <a:pt x="1452" y="5400"/>
                  </a:lnTo>
                  <a:lnTo>
                    <a:pt x="1459" y="5406"/>
                  </a:lnTo>
                  <a:lnTo>
                    <a:pt x="1467" y="5410"/>
                  </a:lnTo>
                  <a:lnTo>
                    <a:pt x="1476" y="5414"/>
                  </a:lnTo>
                  <a:lnTo>
                    <a:pt x="1486" y="5415"/>
                  </a:lnTo>
                  <a:lnTo>
                    <a:pt x="1496" y="5414"/>
                  </a:lnTo>
                  <a:lnTo>
                    <a:pt x="1505" y="5410"/>
                  </a:lnTo>
                  <a:lnTo>
                    <a:pt x="1513" y="5406"/>
                  </a:lnTo>
                  <a:lnTo>
                    <a:pt x="1521" y="5400"/>
                  </a:lnTo>
                  <a:lnTo>
                    <a:pt x="1526" y="5393"/>
                  </a:lnTo>
                  <a:lnTo>
                    <a:pt x="1531" y="5385"/>
                  </a:lnTo>
                  <a:lnTo>
                    <a:pt x="1534" y="5376"/>
                  </a:lnTo>
                  <a:lnTo>
                    <a:pt x="1534" y="5366"/>
                  </a:lnTo>
                  <a:lnTo>
                    <a:pt x="1534" y="5356"/>
                  </a:lnTo>
                  <a:lnTo>
                    <a:pt x="1531" y="5348"/>
                  </a:lnTo>
                  <a:lnTo>
                    <a:pt x="1526" y="5340"/>
                  </a:lnTo>
                  <a:lnTo>
                    <a:pt x="1521" y="5332"/>
                  </a:lnTo>
                  <a:lnTo>
                    <a:pt x="1513" y="5326"/>
                  </a:lnTo>
                  <a:lnTo>
                    <a:pt x="1505" y="5322"/>
                  </a:lnTo>
                  <a:lnTo>
                    <a:pt x="1496" y="5319"/>
                  </a:lnTo>
                  <a:lnTo>
                    <a:pt x="1486" y="5318"/>
                  </a:lnTo>
                  <a:close/>
                  <a:moveTo>
                    <a:pt x="1007" y="5318"/>
                  </a:moveTo>
                  <a:lnTo>
                    <a:pt x="997" y="5319"/>
                  </a:lnTo>
                  <a:lnTo>
                    <a:pt x="988" y="5322"/>
                  </a:lnTo>
                  <a:lnTo>
                    <a:pt x="980" y="5326"/>
                  </a:lnTo>
                  <a:lnTo>
                    <a:pt x="972" y="5332"/>
                  </a:lnTo>
                  <a:lnTo>
                    <a:pt x="967" y="5340"/>
                  </a:lnTo>
                  <a:lnTo>
                    <a:pt x="962" y="5348"/>
                  </a:lnTo>
                  <a:lnTo>
                    <a:pt x="960" y="5356"/>
                  </a:lnTo>
                  <a:lnTo>
                    <a:pt x="959" y="5366"/>
                  </a:lnTo>
                  <a:lnTo>
                    <a:pt x="960" y="5376"/>
                  </a:lnTo>
                  <a:lnTo>
                    <a:pt x="962" y="5385"/>
                  </a:lnTo>
                  <a:lnTo>
                    <a:pt x="967" y="5393"/>
                  </a:lnTo>
                  <a:lnTo>
                    <a:pt x="972" y="5400"/>
                  </a:lnTo>
                  <a:lnTo>
                    <a:pt x="980" y="5406"/>
                  </a:lnTo>
                  <a:lnTo>
                    <a:pt x="988" y="5410"/>
                  </a:lnTo>
                  <a:lnTo>
                    <a:pt x="997" y="5414"/>
                  </a:lnTo>
                  <a:lnTo>
                    <a:pt x="1007" y="5415"/>
                  </a:lnTo>
                  <a:lnTo>
                    <a:pt x="1016" y="5414"/>
                  </a:lnTo>
                  <a:lnTo>
                    <a:pt x="1026" y="5410"/>
                  </a:lnTo>
                  <a:lnTo>
                    <a:pt x="1034" y="5406"/>
                  </a:lnTo>
                  <a:lnTo>
                    <a:pt x="1041" y="5400"/>
                  </a:lnTo>
                  <a:lnTo>
                    <a:pt x="1047" y="5393"/>
                  </a:lnTo>
                  <a:lnTo>
                    <a:pt x="1051" y="5385"/>
                  </a:lnTo>
                  <a:lnTo>
                    <a:pt x="1054" y="5376"/>
                  </a:lnTo>
                  <a:lnTo>
                    <a:pt x="1055" y="5366"/>
                  </a:lnTo>
                  <a:lnTo>
                    <a:pt x="1054" y="5356"/>
                  </a:lnTo>
                  <a:lnTo>
                    <a:pt x="1051" y="5348"/>
                  </a:lnTo>
                  <a:lnTo>
                    <a:pt x="1047" y="5340"/>
                  </a:lnTo>
                  <a:lnTo>
                    <a:pt x="1041" y="5332"/>
                  </a:lnTo>
                  <a:lnTo>
                    <a:pt x="1034" y="5326"/>
                  </a:lnTo>
                  <a:lnTo>
                    <a:pt x="1026" y="5322"/>
                  </a:lnTo>
                  <a:lnTo>
                    <a:pt x="1016" y="5319"/>
                  </a:lnTo>
                  <a:lnTo>
                    <a:pt x="1007" y="5318"/>
                  </a:lnTo>
                  <a:close/>
                  <a:moveTo>
                    <a:pt x="528" y="5318"/>
                  </a:moveTo>
                  <a:lnTo>
                    <a:pt x="517" y="5319"/>
                  </a:lnTo>
                  <a:lnTo>
                    <a:pt x="509" y="5322"/>
                  </a:lnTo>
                  <a:lnTo>
                    <a:pt x="501" y="5326"/>
                  </a:lnTo>
                  <a:lnTo>
                    <a:pt x="494" y="5332"/>
                  </a:lnTo>
                  <a:lnTo>
                    <a:pt x="488" y="5340"/>
                  </a:lnTo>
                  <a:lnTo>
                    <a:pt x="484" y="5348"/>
                  </a:lnTo>
                  <a:lnTo>
                    <a:pt x="481" y="5356"/>
                  </a:lnTo>
                  <a:lnTo>
                    <a:pt x="480" y="5366"/>
                  </a:lnTo>
                  <a:lnTo>
                    <a:pt x="481" y="5376"/>
                  </a:lnTo>
                  <a:lnTo>
                    <a:pt x="484" y="5385"/>
                  </a:lnTo>
                  <a:lnTo>
                    <a:pt x="488" y="5393"/>
                  </a:lnTo>
                  <a:lnTo>
                    <a:pt x="494" y="5400"/>
                  </a:lnTo>
                  <a:lnTo>
                    <a:pt x="501" y="5406"/>
                  </a:lnTo>
                  <a:lnTo>
                    <a:pt x="509" y="5410"/>
                  </a:lnTo>
                  <a:lnTo>
                    <a:pt x="517" y="5414"/>
                  </a:lnTo>
                  <a:lnTo>
                    <a:pt x="528" y="5415"/>
                  </a:lnTo>
                  <a:lnTo>
                    <a:pt x="537" y="5414"/>
                  </a:lnTo>
                  <a:lnTo>
                    <a:pt x="546" y="5410"/>
                  </a:lnTo>
                  <a:lnTo>
                    <a:pt x="554" y="5406"/>
                  </a:lnTo>
                  <a:lnTo>
                    <a:pt x="561" y="5400"/>
                  </a:lnTo>
                  <a:lnTo>
                    <a:pt x="568" y="5393"/>
                  </a:lnTo>
                  <a:lnTo>
                    <a:pt x="572" y="5385"/>
                  </a:lnTo>
                  <a:lnTo>
                    <a:pt x="575" y="5376"/>
                  </a:lnTo>
                  <a:lnTo>
                    <a:pt x="576" y="5366"/>
                  </a:lnTo>
                  <a:lnTo>
                    <a:pt x="575" y="5356"/>
                  </a:lnTo>
                  <a:lnTo>
                    <a:pt x="572" y="5348"/>
                  </a:lnTo>
                  <a:lnTo>
                    <a:pt x="568" y="5340"/>
                  </a:lnTo>
                  <a:lnTo>
                    <a:pt x="561" y="5332"/>
                  </a:lnTo>
                  <a:lnTo>
                    <a:pt x="554" y="5326"/>
                  </a:lnTo>
                  <a:lnTo>
                    <a:pt x="546" y="5322"/>
                  </a:lnTo>
                  <a:lnTo>
                    <a:pt x="537" y="5319"/>
                  </a:lnTo>
                  <a:lnTo>
                    <a:pt x="528" y="5318"/>
                  </a:lnTo>
                  <a:close/>
                  <a:moveTo>
                    <a:pt x="48" y="5318"/>
                  </a:moveTo>
                  <a:lnTo>
                    <a:pt x="39" y="5319"/>
                  </a:lnTo>
                  <a:lnTo>
                    <a:pt x="30" y="5322"/>
                  </a:lnTo>
                  <a:lnTo>
                    <a:pt x="22" y="5326"/>
                  </a:lnTo>
                  <a:lnTo>
                    <a:pt x="14" y="5332"/>
                  </a:lnTo>
                  <a:lnTo>
                    <a:pt x="8" y="5340"/>
                  </a:lnTo>
                  <a:lnTo>
                    <a:pt x="4" y="5348"/>
                  </a:lnTo>
                  <a:lnTo>
                    <a:pt x="1" y="5356"/>
                  </a:lnTo>
                  <a:lnTo>
                    <a:pt x="0" y="5366"/>
                  </a:lnTo>
                  <a:lnTo>
                    <a:pt x="1" y="5376"/>
                  </a:lnTo>
                  <a:lnTo>
                    <a:pt x="4" y="5385"/>
                  </a:lnTo>
                  <a:lnTo>
                    <a:pt x="8" y="5393"/>
                  </a:lnTo>
                  <a:lnTo>
                    <a:pt x="14" y="5400"/>
                  </a:lnTo>
                  <a:lnTo>
                    <a:pt x="22" y="5406"/>
                  </a:lnTo>
                  <a:lnTo>
                    <a:pt x="30" y="5410"/>
                  </a:lnTo>
                  <a:lnTo>
                    <a:pt x="39" y="5414"/>
                  </a:lnTo>
                  <a:lnTo>
                    <a:pt x="48" y="5415"/>
                  </a:lnTo>
                  <a:lnTo>
                    <a:pt x="57" y="5414"/>
                  </a:lnTo>
                  <a:lnTo>
                    <a:pt x="67" y="5410"/>
                  </a:lnTo>
                  <a:lnTo>
                    <a:pt x="75" y="5406"/>
                  </a:lnTo>
                  <a:lnTo>
                    <a:pt x="82" y="5400"/>
                  </a:lnTo>
                  <a:lnTo>
                    <a:pt x="88" y="5393"/>
                  </a:lnTo>
                  <a:lnTo>
                    <a:pt x="92" y="5385"/>
                  </a:lnTo>
                  <a:lnTo>
                    <a:pt x="95" y="5376"/>
                  </a:lnTo>
                  <a:lnTo>
                    <a:pt x="96" y="5366"/>
                  </a:lnTo>
                  <a:lnTo>
                    <a:pt x="95" y="5356"/>
                  </a:lnTo>
                  <a:lnTo>
                    <a:pt x="92" y="5348"/>
                  </a:lnTo>
                  <a:lnTo>
                    <a:pt x="88" y="5340"/>
                  </a:lnTo>
                  <a:lnTo>
                    <a:pt x="82" y="5332"/>
                  </a:lnTo>
                  <a:lnTo>
                    <a:pt x="75" y="5326"/>
                  </a:lnTo>
                  <a:lnTo>
                    <a:pt x="67" y="5322"/>
                  </a:lnTo>
                  <a:lnTo>
                    <a:pt x="57" y="5319"/>
                  </a:lnTo>
                  <a:lnTo>
                    <a:pt x="48" y="5318"/>
                  </a:lnTo>
                  <a:close/>
                  <a:moveTo>
                    <a:pt x="1965" y="4875"/>
                  </a:moveTo>
                  <a:lnTo>
                    <a:pt x="1956" y="4876"/>
                  </a:lnTo>
                  <a:lnTo>
                    <a:pt x="1947" y="4878"/>
                  </a:lnTo>
                  <a:lnTo>
                    <a:pt x="1939" y="4883"/>
                  </a:lnTo>
                  <a:lnTo>
                    <a:pt x="1931" y="4889"/>
                  </a:lnTo>
                  <a:lnTo>
                    <a:pt x="1925" y="4897"/>
                  </a:lnTo>
                  <a:lnTo>
                    <a:pt x="1921" y="4904"/>
                  </a:lnTo>
                  <a:lnTo>
                    <a:pt x="1918" y="4913"/>
                  </a:lnTo>
                  <a:lnTo>
                    <a:pt x="1917" y="4923"/>
                  </a:lnTo>
                  <a:lnTo>
                    <a:pt x="1918" y="4933"/>
                  </a:lnTo>
                  <a:lnTo>
                    <a:pt x="1921" y="4942"/>
                  </a:lnTo>
                  <a:lnTo>
                    <a:pt x="1925" y="4950"/>
                  </a:lnTo>
                  <a:lnTo>
                    <a:pt x="1931" y="4957"/>
                  </a:lnTo>
                  <a:lnTo>
                    <a:pt x="1939" y="4963"/>
                  </a:lnTo>
                  <a:lnTo>
                    <a:pt x="1947" y="4967"/>
                  </a:lnTo>
                  <a:lnTo>
                    <a:pt x="1956" y="4970"/>
                  </a:lnTo>
                  <a:lnTo>
                    <a:pt x="1965" y="4972"/>
                  </a:lnTo>
                  <a:lnTo>
                    <a:pt x="1975" y="4970"/>
                  </a:lnTo>
                  <a:lnTo>
                    <a:pt x="1985" y="4967"/>
                  </a:lnTo>
                  <a:lnTo>
                    <a:pt x="1993" y="4963"/>
                  </a:lnTo>
                  <a:lnTo>
                    <a:pt x="2000" y="4957"/>
                  </a:lnTo>
                  <a:lnTo>
                    <a:pt x="2005" y="4950"/>
                  </a:lnTo>
                  <a:lnTo>
                    <a:pt x="2010" y="4942"/>
                  </a:lnTo>
                  <a:lnTo>
                    <a:pt x="2012" y="4933"/>
                  </a:lnTo>
                  <a:lnTo>
                    <a:pt x="2013" y="4923"/>
                  </a:lnTo>
                  <a:lnTo>
                    <a:pt x="2012" y="4913"/>
                  </a:lnTo>
                  <a:lnTo>
                    <a:pt x="2010" y="4904"/>
                  </a:lnTo>
                  <a:lnTo>
                    <a:pt x="2005" y="4897"/>
                  </a:lnTo>
                  <a:lnTo>
                    <a:pt x="2000" y="4889"/>
                  </a:lnTo>
                  <a:lnTo>
                    <a:pt x="1993" y="4883"/>
                  </a:lnTo>
                  <a:lnTo>
                    <a:pt x="1985" y="4878"/>
                  </a:lnTo>
                  <a:lnTo>
                    <a:pt x="1975" y="4876"/>
                  </a:lnTo>
                  <a:lnTo>
                    <a:pt x="1965" y="4875"/>
                  </a:lnTo>
                  <a:close/>
                  <a:moveTo>
                    <a:pt x="1486" y="4875"/>
                  </a:moveTo>
                  <a:lnTo>
                    <a:pt x="1476" y="4876"/>
                  </a:lnTo>
                  <a:lnTo>
                    <a:pt x="1467" y="4878"/>
                  </a:lnTo>
                  <a:lnTo>
                    <a:pt x="1459" y="4883"/>
                  </a:lnTo>
                  <a:lnTo>
                    <a:pt x="1452" y="4889"/>
                  </a:lnTo>
                  <a:lnTo>
                    <a:pt x="1447" y="4897"/>
                  </a:lnTo>
                  <a:lnTo>
                    <a:pt x="1442" y="4904"/>
                  </a:lnTo>
                  <a:lnTo>
                    <a:pt x="1439" y="4913"/>
                  </a:lnTo>
                  <a:lnTo>
                    <a:pt x="1439" y="4923"/>
                  </a:lnTo>
                  <a:lnTo>
                    <a:pt x="1439" y="4933"/>
                  </a:lnTo>
                  <a:lnTo>
                    <a:pt x="1442" y="4942"/>
                  </a:lnTo>
                  <a:lnTo>
                    <a:pt x="1447" y="4950"/>
                  </a:lnTo>
                  <a:lnTo>
                    <a:pt x="1452" y="4957"/>
                  </a:lnTo>
                  <a:lnTo>
                    <a:pt x="1459" y="4963"/>
                  </a:lnTo>
                  <a:lnTo>
                    <a:pt x="1467" y="4967"/>
                  </a:lnTo>
                  <a:lnTo>
                    <a:pt x="1476" y="4970"/>
                  </a:lnTo>
                  <a:lnTo>
                    <a:pt x="1486" y="4972"/>
                  </a:lnTo>
                  <a:lnTo>
                    <a:pt x="1496" y="4970"/>
                  </a:lnTo>
                  <a:lnTo>
                    <a:pt x="1505" y="4967"/>
                  </a:lnTo>
                  <a:lnTo>
                    <a:pt x="1513" y="4963"/>
                  </a:lnTo>
                  <a:lnTo>
                    <a:pt x="1521" y="4957"/>
                  </a:lnTo>
                  <a:lnTo>
                    <a:pt x="1526" y="4950"/>
                  </a:lnTo>
                  <a:lnTo>
                    <a:pt x="1531" y="4942"/>
                  </a:lnTo>
                  <a:lnTo>
                    <a:pt x="1534" y="4933"/>
                  </a:lnTo>
                  <a:lnTo>
                    <a:pt x="1534" y="4923"/>
                  </a:lnTo>
                  <a:lnTo>
                    <a:pt x="1534" y="4913"/>
                  </a:lnTo>
                  <a:lnTo>
                    <a:pt x="1531" y="4904"/>
                  </a:lnTo>
                  <a:lnTo>
                    <a:pt x="1526" y="4897"/>
                  </a:lnTo>
                  <a:lnTo>
                    <a:pt x="1521" y="4889"/>
                  </a:lnTo>
                  <a:lnTo>
                    <a:pt x="1513" y="4883"/>
                  </a:lnTo>
                  <a:lnTo>
                    <a:pt x="1505" y="4878"/>
                  </a:lnTo>
                  <a:lnTo>
                    <a:pt x="1496" y="4876"/>
                  </a:lnTo>
                  <a:lnTo>
                    <a:pt x="1486" y="4875"/>
                  </a:lnTo>
                  <a:close/>
                  <a:moveTo>
                    <a:pt x="1007" y="4875"/>
                  </a:moveTo>
                  <a:lnTo>
                    <a:pt x="997" y="4876"/>
                  </a:lnTo>
                  <a:lnTo>
                    <a:pt x="988" y="4878"/>
                  </a:lnTo>
                  <a:lnTo>
                    <a:pt x="980" y="4883"/>
                  </a:lnTo>
                  <a:lnTo>
                    <a:pt x="972" y="4889"/>
                  </a:lnTo>
                  <a:lnTo>
                    <a:pt x="967" y="4897"/>
                  </a:lnTo>
                  <a:lnTo>
                    <a:pt x="962" y="4904"/>
                  </a:lnTo>
                  <a:lnTo>
                    <a:pt x="960" y="4913"/>
                  </a:lnTo>
                  <a:lnTo>
                    <a:pt x="959" y="4923"/>
                  </a:lnTo>
                  <a:lnTo>
                    <a:pt x="960" y="4933"/>
                  </a:lnTo>
                  <a:lnTo>
                    <a:pt x="962" y="4942"/>
                  </a:lnTo>
                  <a:lnTo>
                    <a:pt x="967" y="4950"/>
                  </a:lnTo>
                  <a:lnTo>
                    <a:pt x="972" y="4957"/>
                  </a:lnTo>
                  <a:lnTo>
                    <a:pt x="980" y="4963"/>
                  </a:lnTo>
                  <a:lnTo>
                    <a:pt x="988" y="4967"/>
                  </a:lnTo>
                  <a:lnTo>
                    <a:pt x="997" y="4970"/>
                  </a:lnTo>
                  <a:lnTo>
                    <a:pt x="1007" y="4972"/>
                  </a:lnTo>
                  <a:lnTo>
                    <a:pt x="1016" y="4970"/>
                  </a:lnTo>
                  <a:lnTo>
                    <a:pt x="1026" y="4967"/>
                  </a:lnTo>
                  <a:lnTo>
                    <a:pt x="1034" y="4963"/>
                  </a:lnTo>
                  <a:lnTo>
                    <a:pt x="1041" y="4957"/>
                  </a:lnTo>
                  <a:lnTo>
                    <a:pt x="1047" y="4950"/>
                  </a:lnTo>
                  <a:lnTo>
                    <a:pt x="1051" y="4942"/>
                  </a:lnTo>
                  <a:lnTo>
                    <a:pt x="1054" y="4933"/>
                  </a:lnTo>
                  <a:lnTo>
                    <a:pt x="1055" y="4923"/>
                  </a:lnTo>
                  <a:lnTo>
                    <a:pt x="1054" y="4913"/>
                  </a:lnTo>
                  <a:lnTo>
                    <a:pt x="1051" y="4904"/>
                  </a:lnTo>
                  <a:lnTo>
                    <a:pt x="1047" y="4897"/>
                  </a:lnTo>
                  <a:lnTo>
                    <a:pt x="1041" y="4889"/>
                  </a:lnTo>
                  <a:lnTo>
                    <a:pt x="1034" y="4883"/>
                  </a:lnTo>
                  <a:lnTo>
                    <a:pt x="1026" y="4878"/>
                  </a:lnTo>
                  <a:lnTo>
                    <a:pt x="1016" y="4876"/>
                  </a:lnTo>
                  <a:lnTo>
                    <a:pt x="1007" y="4875"/>
                  </a:lnTo>
                  <a:close/>
                  <a:moveTo>
                    <a:pt x="528" y="4875"/>
                  </a:moveTo>
                  <a:lnTo>
                    <a:pt x="517" y="4876"/>
                  </a:lnTo>
                  <a:lnTo>
                    <a:pt x="509" y="4878"/>
                  </a:lnTo>
                  <a:lnTo>
                    <a:pt x="501" y="4883"/>
                  </a:lnTo>
                  <a:lnTo>
                    <a:pt x="494" y="4889"/>
                  </a:lnTo>
                  <a:lnTo>
                    <a:pt x="488" y="4897"/>
                  </a:lnTo>
                  <a:lnTo>
                    <a:pt x="484" y="4904"/>
                  </a:lnTo>
                  <a:lnTo>
                    <a:pt x="481" y="4913"/>
                  </a:lnTo>
                  <a:lnTo>
                    <a:pt x="480" y="4923"/>
                  </a:lnTo>
                  <a:lnTo>
                    <a:pt x="481" y="4933"/>
                  </a:lnTo>
                  <a:lnTo>
                    <a:pt x="484" y="4942"/>
                  </a:lnTo>
                  <a:lnTo>
                    <a:pt x="488" y="4950"/>
                  </a:lnTo>
                  <a:lnTo>
                    <a:pt x="494" y="4957"/>
                  </a:lnTo>
                  <a:lnTo>
                    <a:pt x="501" y="4963"/>
                  </a:lnTo>
                  <a:lnTo>
                    <a:pt x="509" y="4967"/>
                  </a:lnTo>
                  <a:lnTo>
                    <a:pt x="517" y="4970"/>
                  </a:lnTo>
                  <a:lnTo>
                    <a:pt x="528" y="4972"/>
                  </a:lnTo>
                  <a:lnTo>
                    <a:pt x="537" y="4970"/>
                  </a:lnTo>
                  <a:lnTo>
                    <a:pt x="546" y="4967"/>
                  </a:lnTo>
                  <a:lnTo>
                    <a:pt x="554" y="4963"/>
                  </a:lnTo>
                  <a:lnTo>
                    <a:pt x="561" y="4957"/>
                  </a:lnTo>
                  <a:lnTo>
                    <a:pt x="568" y="4950"/>
                  </a:lnTo>
                  <a:lnTo>
                    <a:pt x="572" y="4942"/>
                  </a:lnTo>
                  <a:lnTo>
                    <a:pt x="575" y="4933"/>
                  </a:lnTo>
                  <a:lnTo>
                    <a:pt x="576" y="4923"/>
                  </a:lnTo>
                  <a:lnTo>
                    <a:pt x="575" y="4913"/>
                  </a:lnTo>
                  <a:lnTo>
                    <a:pt x="572" y="4904"/>
                  </a:lnTo>
                  <a:lnTo>
                    <a:pt x="568" y="4897"/>
                  </a:lnTo>
                  <a:lnTo>
                    <a:pt x="561" y="4889"/>
                  </a:lnTo>
                  <a:lnTo>
                    <a:pt x="554" y="4883"/>
                  </a:lnTo>
                  <a:lnTo>
                    <a:pt x="546" y="4878"/>
                  </a:lnTo>
                  <a:lnTo>
                    <a:pt x="537" y="4876"/>
                  </a:lnTo>
                  <a:lnTo>
                    <a:pt x="528" y="4875"/>
                  </a:lnTo>
                  <a:close/>
                  <a:moveTo>
                    <a:pt x="48" y="4875"/>
                  </a:moveTo>
                  <a:lnTo>
                    <a:pt x="39" y="4876"/>
                  </a:lnTo>
                  <a:lnTo>
                    <a:pt x="30" y="4878"/>
                  </a:lnTo>
                  <a:lnTo>
                    <a:pt x="22" y="4883"/>
                  </a:lnTo>
                  <a:lnTo>
                    <a:pt x="14" y="4889"/>
                  </a:lnTo>
                  <a:lnTo>
                    <a:pt x="8" y="4897"/>
                  </a:lnTo>
                  <a:lnTo>
                    <a:pt x="4" y="4904"/>
                  </a:lnTo>
                  <a:lnTo>
                    <a:pt x="1" y="4913"/>
                  </a:lnTo>
                  <a:lnTo>
                    <a:pt x="0" y="4923"/>
                  </a:lnTo>
                  <a:lnTo>
                    <a:pt x="1" y="4933"/>
                  </a:lnTo>
                  <a:lnTo>
                    <a:pt x="4" y="4942"/>
                  </a:lnTo>
                  <a:lnTo>
                    <a:pt x="8" y="4950"/>
                  </a:lnTo>
                  <a:lnTo>
                    <a:pt x="14" y="4957"/>
                  </a:lnTo>
                  <a:lnTo>
                    <a:pt x="22" y="4963"/>
                  </a:lnTo>
                  <a:lnTo>
                    <a:pt x="30" y="4967"/>
                  </a:lnTo>
                  <a:lnTo>
                    <a:pt x="39" y="4970"/>
                  </a:lnTo>
                  <a:lnTo>
                    <a:pt x="48" y="4972"/>
                  </a:lnTo>
                  <a:lnTo>
                    <a:pt x="57" y="4970"/>
                  </a:lnTo>
                  <a:lnTo>
                    <a:pt x="67" y="4967"/>
                  </a:lnTo>
                  <a:lnTo>
                    <a:pt x="75" y="4963"/>
                  </a:lnTo>
                  <a:lnTo>
                    <a:pt x="82" y="4957"/>
                  </a:lnTo>
                  <a:lnTo>
                    <a:pt x="88" y="4950"/>
                  </a:lnTo>
                  <a:lnTo>
                    <a:pt x="92" y="4942"/>
                  </a:lnTo>
                  <a:lnTo>
                    <a:pt x="95" y="4933"/>
                  </a:lnTo>
                  <a:lnTo>
                    <a:pt x="96" y="4923"/>
                  </a:lnTo>
                  <a:lnTo>
                    <a:pt x="95" y="4913"/>
                  </a:lnTo>
                  <a:lnTo>
                    <a:pt x="92" y="4904"/>
                  </a:lnTo>
                  <a:lnTo>
                    <a:pt x="88" y="4897"/>
                  </a:lnTo>
                  <a:lnTo>
                    <a:pt x="82" y="4889"/>
                  </a:lnTo>
                  <a:lnTo>
                    <a:pt x="75" y="4883"/>
                  </a:lnTo>
                  <a:lnTo>
                    <a:pt x="67" y="4878"/>
                  </a:lnTo>
                  <a:lnTo>
                    <a:pt x="57" y="4876"/>
                  </a:lnTo>
                  <a:lnTo>
                    <a:pt x="48" y="4875"/>
                  </a:lnTo>
                  <a:close/>
                  <a:moveTo>
                    <a:pt x="1965" y="4432"/>
                  </a:moveTo>
                  <a:lnTo>
                    <a:pt x="1956" y="4433"/>
                  </a:lnTo>
                  <a:lnTo>
                    <a:pt x="1947" y="4435"/>
                  </a:lnTo>
                  <a:lnTo>
                    <a:pt x="1939" y="4440"/>
                  </a:lnTo>
                  <a:lnTo>
                    <a:pt x="1931" y="4445"/>
                  </a:lnTo>
                  <a:lnTo>
                    <a:pt x="1925" y="4453"/>
                  </a:lnTo>
                  <a:lnTo>
                    <a:pt x="1921" y="4461"/>
                  </a:lnTo>
                  <a:lnTo>
                    <a:pt x="1918" y="4470"/>
                  </a:lnTo>
                  <a:lnTo>
                    <a:pt x="1917" y="4480"/>
                  </a:lnTo>
                  <a:lnTo>
                    <a:pt x="1918" y="4490"/>
                  </a:lnTo>
                  <a:lnTo>
                    <a:pt x="1921" y="4499"/>
                  </a:lnTo>
                  <a:lnTo>
                    <a:pt x="1925" y="4507"/>
                  </a:lnTo>
                  <a:lnTo>
                    <a:pt x="1931" y="4514"/>
                  </a:lnTo>
                  <a:lnTo>
                    <a:pt x="1939" y="4520"/>
                  </a:lnTo>
                  <a:lnTo>
                    <a:pt x="1947" y="4524"/>
                  </a:lnTo>
                  <a:lnTo>
                    <a:pt x="1956" y="4527"/>
                  </a:lnTo>
                  <a:lnTo>
                    <a:pt x="1965" y="4528"/>
                  </a:lnTo>
                  <a:lnTo>
                    <a:pt x="1975" y="4527"/>
                  </a:lnTo>
                  <a:lnTo>
                    <a:pt x="1985" y="4524"/>
                  </a:lnTo>
                  <a:lnTo>
                    <a:pt x="1993" y="4520"/>
                  </a:lnTo>
                  <a:lnTo>
                    <a:pt x="2000" y="4514"/>
                  </a:lnTo>
                  <a:lnTo>
                    <a:pt x="2005" y="4507"/>
                  </a:lnTo>
                  <a:lnTo>
                    <a:pt x="2010" y="4499"/>
                  </a:lnTo>
                  <a:lnTo>
                    <a:pt x="2012" y="4490"/>
                  </a:lnTo>
                  <a:lnTo>
                    <a:pt x="2013" y="4480"/>
                  </a:lnTo>
                  <a:lnTo>
                    <a:pt x="2012" y="4470"/>
                  </a:lnTo>
                  <a:lnTo>
                    <a:pt x="2010" y="4461"/>
                  </a:lnTo>
                  <a:lnTo>
                    <a:pt x="2005" y="4453"/>
                  </a:lnTo>
                  <a:lnTo>
                    <a:pt x="2000" y="4445"/>
                  </a:lnTo>
                  <a:lnTo>
                    <a:pt x="1993" y="4440"/>
                  </a:lnTo>
                  <a:lnTo>
                    <a:pt x="1985" y="4435"/>
                  </a:lnTo>
                  <a:lnTo>
                    <a:pt x="1975" y="4433"/>
                  </a:lnTo>
                  <a:lnTo>
                    <a:pt x="1965" y="4432"/>
                  </a:lnTo>
                  <a:close/>
                  <a:moveTo>
                    <a:pt x="1486" y="4432"/>
                  </a:moveTo>
                  <a:lnTo>
                    <a:pt x="1476" y="4433"/>
                  </a:lnTo>
                  <a:lnTo>
                    <a:pt x="1467" y="4435"/>
                  </a:lnTo>
                  <a:lnTo>
                    <a:pt x="1459" y="4440"/>
                  </a:lnTo>
                  <a:lnTo>
                    <a:pt x="1452" y="4445"/>
                  </a:lnTo>
                  <a:lnTo>
                    <a:pt x="1447" y="4453"/>
                  </a:lnTo>
                  <a:lnTo>
                    <a:pt x="1442" y="4461"/>
                  </a:lnTo>
                  <a:lnTo>
                    <a:pt x="1439" y="4470"/>
                  </a:lnTo>
                  <a:lnTo>
                    <a:pt x="1439" y="4480"/>
                  </a:lnTo>
                  <a:lnTo>
                    <a:pt x="1439" y="4490"/>
                  </a:lnTo>
                  <a:lnTo>
                    <a:pt x="1442" y="4499"/>
                  </a:lnTo>
                  <a:lnTo>
                    <a:pt x="1447" y="4507"/>
                  </a:lnTo>
                  <a:lnTo>
                    <a:pt x="1452" y="4514"/>
                  </a:lnTo>
                  <a:lnTo>
                    <a:pt x="1459" y="4520"/>
                  </a:lnTo>
                  <a:lnTo>
                    <a:pt x="1467" y="4524"/>
                  </a:lnTo>
                  <a:lnTo>
                    <a:pt x="1476" y="4527"/>
                  </a:lnTo>
                  <a:lnTo>
                    <a:pt x="1486" y="4528"/>
                  </a:lnTo>
                  <a:lnTo>
                    <a:pt x="1496" y="4527"/>
                  </a:lnTo>
                  <a:lnTo>
                    <a:pt x="1505" y="4524"/>
                  </a:lnTo>
                  <a:lnTo>
                    <a:pt x="1513" y="4520"/>
                  </a:lnTo>
                  <a:lnTo>
                    <a:pt x="1521" y="4514"/>
                  </a:lnTo>
                  <a:lnTo>
                    <a:pt x="1526" y="4507"/>
                  </a:lnTo>
                  <a:lnTo>
                    <a:pt x="1531" y="4499"/>
                  </a:lnTo>
                  <a:lnTo>
                    <a:pt x="1534" y="4490"/>
                  </a:lnTo>
                  <a:lnTo>
                    <a:pt x="1534" y="4480"/>
                  </a:lnTo>
                  <a:lnTo>
                    <a:pt x="1534" y="4470"/>
                  </a:lnTo>
                  <a:lnTo>
                    <a:pt x="1531" y="4461"/>
                  </a:lnTo>
                  <a:lnTo>
                    <a:pt x="1526" y="4453"/>
                  </a:lnTo>
                  <a:lnTo>
                    <a:pt x="1521" y="4445"/>
                  </a:lnTo>
                  <a:lnTo>
                    <a:pt x="1513" y="4440"/>
                  </a:lnTo>
                  <a:lnTo>
                    <a:pt x="1505" y="4435"/>
                  </a:lnTo>
                  <a:lnTo>
                    <a:pt x="1496" y="4433"/>
                  </a:lnTo>
                  <a:lnTo>
                    <a:pt x="1486" y="4432"/>
                  </a:lnTo>
                  <a:close/>
                  <a:moveTo>
                    <a:pt x="1007" y="4432"/>
                  </a:moveTo>
                  <a:lnTo>
                    <a:pt x="997" y="4433"/>
                  </a:lnTo>
                  <a:lnTo>
                    <a:pt x="988" y="4435"/>
                  </a:lnTo>
                  <a:lnTo>
                    <a:pt x="980" y="4440"/>
                  </a:lnTo>
                  <a:lnTo>
                    <a:pt x="972" y="4445"/>
                  </a:lnTo>
                  <a:lnTo>
                    <a:pt x="967" y="4453"/>
                  </a:lnTo>
                  <a:lnTo>
                    <a:pt x="962" y="4461"/>
                  </a:lnTo>
                  <a:lnTo>
                    <a:pt x="960" y="4470"/>
                  </a:lnTo>
                  <a:lnTo>
                    <a:pt x="959" y="4480"/>
                  </a:lnTo>
                  <a:lnTo>
                    <a:pt x="960" y="4490"/>
                  </a:lnTo>
                  <a:lnTo>
                    <a:pt x="962" y="4499"/>
                  </a:lnTo>
                  <a:lnTo>
                    <a:pt x="967" y="4507"/>
                  </a:lnTo>
                  <a:lnTo>
                    <a:pt x="972" y="4514"/>
                  </a:lnTo>
                  <a:lnTo>
                    <a:pt x="980" y="4520"/>
                  </a:lnTo>
                  <a:lnTo>
                    <a:pt x="988" y="4524"/>
                  </a:lnTo>
                  <a:lnTo>
                    <a:pt x="997" y="4527"/>
                  </a:lnTo>
                  <a:lnTo>
                    <a:pt x="1007" y="4528"/>
                  </a:lnTo>
                  <a:lnTo>
                    <a:pt x="1016" y="4527"/>
                  </a:lnTo>
                  <a:lnTo>
                    <a:pt x="1026" y="4524"/>
                  </a:lnTo>
                  <a:lnTo>
                    <a:pt x="1034" y="4520"/>
                  </a:lnTo>
                  <a:lnTo>
                    <a:pt x="1041" y="4514"/>
                  </a:lnTo>
                  <a:lnTo>
                    <a:pt x="1047" y="4507"/>
                  </a:lnTo>
                  <a:lnTo>
                    <a:pt x="1051" y="4499"/>
                  </a:lnTo>
                  <a:lnTo>
                    <a:pt x="1054" y="4490"/>
                  </a:lnTo>
                  <a:lnTo>
                    <a:pt x="1055" y="4480"/>
                  </a:lnTo>
                  <a:lnTo>
                    <a:pt x="1054" y="4470"/>
                  </a:lnTo>
                  <a:lnTo>
                    <a:pt x="1051" y="4461"/>
                  </a:lnTo>
                  <a:lnTo>
                    <a:pt x="1047" y="4453"/>
                  </a:lnTo>
                  <a:lnTo>
                    <a:pt x="1041" y="4445"/>
                  </a:lnTo>
                  <a:lnTo>
                    <a:pt x="1034" y="4440"/>
                  </a:lnTo>
                  <a:lnTo>
                    <a:pt x="1026" y="4435"/>
                  </a:lnTo>
                  <a:lnTo>
                    <a:pt x="1016" y="4433"/>
                  </a:lnTo>
                  <a:lnTo>
                    <a:pt x="1007" y="4432"/>
                  </a:lnTo>
                  <a:close/>
                  <a:moveTo>
                    <a:pt x="528" y="4432"/>
                  </a:moveTo>
                  <a:lnTo>
                    <a:pt x="517" y="4433"/>
                  </a:lnTo>
                  <a:lnTo>
                    <a:pt x="509" y="4435"/>
                  </a:lnTo>
                  <a:lnTo>
                    <a:pt x="501" y="4440"/>
                  </a:lnTo>
                  <a:lnTo>
                    <a:pt x="494" y="4445"/>
                  </a:lnTo>
                  <a:lnTo>
                    <a:pt x="488" y="4453"/>
                  </a:lnTo>
                  <a:lnTo>
                    <a:pt x="484" y="4461"/>
                  </a:lnTo>
                  <a:lnTo>
                    <a:pt x="481" y="4470"/>
                  </a:lnTo>
                  <a:lnTo>
                    <a:pt x="480" y="4480"/>
                  </a:lnTo>
                  <a:lnTo>
                    <a:pt x="481" y="4490"/>
                  </a:lnTo>
                  <a:lnTo>
                    <a:pt x="484" y="4499"/>
                  </a:lnTo>
                  <a:lnTo>
                    <a:pt x="488" y="4507"/>
                  </a:lnTo>
                  <a:lnTo>
                    <a:pt x="494" y="4514"/>
                  </a:lnTo>
                  <a:lnTo>
                    <a:pt x="501" y="4520"/>
                  </a:lnTo>
                  <a:lnTo>
                    <a:pt x="509" y="4524"/>
                  </a:lnTo>
                  <a:lnTo>
                    <a:pt x="517" y="4527"/>
                  </a:lnTo>
                  <a:lnTo>
                    <a:pt x="528" y="4528"/>
                  </a:lnTo>
                  <a:lnTo>
                    <a:pt x="537" y="4527"/>
                  </a:lnTo>
                  <a:lnTo>
                    <a:pt x="546" y="4524"/>
                  </a:lnTo>
                  <a:lnTo>
                    <a:pt x="554" y="4520"/>
                  </a:lnTo>
                  <a:lnTo>
                    <a:pt x="561" y="4514"/>
                  </a:lnTo>
                  <a:lnTo>
                    <a:pt x="568" y="4507"/>
                  </a:lnTo>
                  <a:lnTo>
                    <a:pt x="572" y="4499"/>
                  </a:lnTo>
                  <a:lnTo>
                    <a:pt x="575" y="4490"/>
                  </a:lnTo>
                  <a:lnTo>
                    <a:pt x="576" y="4480"/>
                  </a:lnTo>
                  <a:lnTo>
                    <a:pt x="575" y="4470"/>
                  </a:lnTo>
                  <a:lnTo>
                    <a:pt x="572" y="4461"/>
                  </a:lnTo>
                  <a:lnTo>
                    <a:pt x="568" y="4453"/>
                  </a:lnTo>
                  <a:lnTo>
                    <a:pt x="561" y="4445"/>
                  </a:lnTo>
                  <a:lnTo>
                    <a:pt x="554" y="4440"/>
                  </a:lnTo>
                  <a:lnTo>
                    <a:pt x="546" y="4435"/>
                  </a:lnTo>
                  <a:lnTo>
                    <a:pt x="537" y="4433"/>
                  </a:lnTo>
                  <a:lnTo>
                    <a:pt x="528" y="4432"/>
                  </a:lnTo>
                  <a:close/>
                  <a:moveTo>
                    <a:pt x="48" y="4432"/>
                  </a:moveTo>
                  <a:lnTo>
                    <a:pt x="39" y="4433"/>
                  </a:lnTo>
                  <a:lnTo>
                    <a:pt x="30" y="4435"/>
                  </a:lnTo>
                  <a:lnTo>
                    <a:pt x="22" y="4440"/>
                  </a:lnTo>
                  <a:lnTo>
                    <a:pt x="14" y="4445"/>
                  </a:lnTo>
                  <a:lnTo>
                    <a:pt x="8" y="4453"/>
                  </a:lnTo>
                  <a:lnTo>
                    <a:pt x="4" y="4461"/>
                  </a:lnTo>
                  <a:lnTo>
                    <a:pt x="1" y="4470"/>
                  </a:lnTo>
                  <a:lnTo>
                    <a:pt x="0" y="4480"/>
                  </a:lnTo>
                  <a:lnTo>
                    <a:pt x="1" y="4490"/>
                  </a:lnTo>
                  <a:lnTo>
                    <a:pt x="4" y="4499"/>
                  </a:lnTo>
                  <a:lnTo>
                    <a:pt x="8" y="4507"/>
                  </a:lnTo>
                  <a:lnTo>
                    <a:pt x="14" y="4514"/>
                  </a:lnTo>
                  <a:lnTo>
                    <a:pt x="22" y="4520"/>
                  </a:lnTo>
                  <a:lnTo>
                    <a:pt x="30" y="4524"/>
                  </a:lnTo>
                  <a:lnTo>
                    <a:pt x="39" y="4527"/>
                  </a:lnTo>
                  <a:lnTo>
                    <a:pt x="48" y="4528"/>
                  </a:lnTo>
                  <a:lnTo>
                    <a:pt x="57" y="4527"/>
                  </a:lnTo>
                  <a:lnTo>
                    <a:pt x="67" y="4524"/>
                  </a:lnTo>
                  <a:lnTo>
                    <a:pt x="75" y="4520"/>
                  </a:lnTo>
                  <a:lnTo>
                    <a:pt x="82" y="4514"/>
                  </a:lnTo>
                  <a:lnTo>
                    <a:pt x="88" y="4507"/>
                  </a:lnTo>
                  <a:lnTo>
                    <a:pt x="92" y="4499"/>
                  </a:lnTo>
                  <a:lnTo>
                    <a:pt x="95" y="4490"/>
                  </a:lnTo>
                  <a:lnTo>
                    <a:pt x="96" y="4480"/>
                  </a:lnTo>
                  <a:lnTo>
                    <a:pt x="95" y="4470"/>
                  </a:lnTo>
                  <a:lnTo>
                    <a:pt x="92" y="4461"/>
                  </a:lnTo>
                  <a:lnTo>
                    <a:pt x="88" y="4453"/>
                  </a:lnTo>
                  <a:lnTo>
                    <a:pt x="82" y="4445"/>
                  </a:lnTo>
                  <a:lnTo>
                    <a:pt x="75" y="4440"/>
                  </a:lnTo>
                  <a:lnTo>
                    <a:pt x="67" y="4435"/>
                  </a:lnTo>
                  <a:lnTo>
                    <a:pt x="57" y="4433"/>
                  </a:lnTo>
                  <a:lnTo>
                    <a:pt x="48" y="4432"/>
                  </a:lnTo>
                  <a:close/>
                  <a:moveTo>
                    <a:pt x="1965" y="3988"/>
                  </a:moveTo>
                  <a:lnTo>
                    <a:pt x="1956" y="3989"/>
                  </a:lnTo>
                  <a:lnTo>
                    <a:pt x="1947" y="3992"/>
                  </a:lnTo>
                  <a:lnTo>
                    <a:pt x="1939" y="3996"/>
                  </a:lnTo>
                  <a:lnTo>
                    <a:pt x="1931" y="4002"/>
                  </a:lnTo>
                  <a:lnTo>
                    <a:pt x="1925" y="4010"/>
                  </a:lnTo>
                  <a:lnTo>
                    <a:pt x="1921" y="4018"/>
                  </a:lnTo>
                  <a:lnTo>
                    <a:pt x="1918" y="4027"/>
                  </a:lnTo>
                  <a:lnTo>
                    <a:pt x="1917" y="4036"/>
                  </a:lnTo>
                  <a:lnTo>
                    <a:pt x="1918" y="4047"/>
                  </a:lnTo>
                  <a:lnTo>
                    <a:pt x="1921" y="4056"/>
                  </a:lnTo>
                  <a:lnTo>
                    <a:pt x="1925" y="4064"/>
                  </a:lnTo>
                  <a:lnTo>
                    <a:pt x="1931" y="4071"/>
                  </a:lnTo>
                  <a:lnTo>
                    <a:pt x="1939" y="4076"/>
                  </a:lnTo>
                  <a:lnTo>
                    <a:pt x="1947" y="4081"/>
                  </a:lnTo>
                  <a:lnTo>
                    <a:pt x="1956" y="4083"/>
                  </a:lnTo>
                  <a:lnTo>
                    <a:pt x="1965" y="4084"/>
                  </a:lnTo>
                  <a:lnTo>
                    <a:pt x="1975" y="4083"/>
                  </a:lnTo>
                  <a:lnTo>
                    <a:pt x="1985" y="4081"/>
                  </a:lnTo>
                  <a:lnTo>
                    <a:pt x="1993" y="4076"/>
                  </a:lnTo>
                  <a:lnTo>
                    <a:pt x="2000" y="4071"/>
                  </a:lnTo>
                  <a:lnTo>
                    <a:pt x="2005" y="4064"/>
                  </a:lnTo>
                  <a:lnTo>
                    <a:pt x="2010" y="4056"/>
                  </a:lnTo>
                  <a:lnTo>
                    <a:pt x="2012" y="4047"/>
                  </a:lnTo>
                  <a:lnTo>
                    <a:pt x="2013" y="4036"/>
                  </a:lnTo>
                  <a:lnTo>
                    <a:pt x="2012" y="4027"/>
                  </a:lnTo>
                  <a:lnTo>
                    <a:pt x="2010" y="4018"/>
                  </a:lnTo>
                  <a:lnTo>
                    <a:pt x="2005" y="4010"/>
                  </a:lnTo>
                  <a:lnTo>
                    <a:pt x="2000" y="4002"/>
                  </a:lnTo>
                  <a:lnTo>
                    <a:pt x="1993" y="3996"/>
                  </a:lnTo>
                  <a:lnTo>
                    <a:pt x="1985" y="3992"/>
                  </a:lnTo>
                  <a:lnTo>
                    <a:pt x="1975" y="3989"/>
                  </a:lnTo>
                  <a:lnTo>
                    <a:pt x="1965" y="3988"/>
                  </a:lnTo>
                  <a:close/>
                  <a:moveTo>
                    <a:pt x="1486" y="3988"/>
                  </a:moveTo>
                  <a:lnTo>
                    <a:pt x="1476" y="3989"/>
                  </a:lnTo>
                  <a:lnTo>
                    <a:pt x="1467" y="3992"/>
                  </a:lnTo>
                  <a:lnTo>
                    <a:pt x="1459" y="3996"/>
                  </a:lnTo>
                  <a:lnTo>
                    <a:pt x="1452" y="4002"/>
                  </a:lnTo>
                  <a:lnTo>
                    <a:pt x="1447" y="4010"/>
                  </a:lnTo>
                  <a:lnTo>
                    <a:pt x="1442" y="4018"/>
                  </a:lnTo>
                  <a:lnTo>
                    <a:pt x="1439" y="4027"/>
                  </a:lnTo>
                  <a:lnTo>
                    <a:pt x="1439" y="4036"/>
                  </a:lnTo>
                  <a:lnTo>
                    <a:pt x="1439" y="4047"/>
                  </a:lnTo>
                  <a:lnTo>
                    <a:pt x="1442" y="4056"/>
                  </a:lnTo>
                  <a:lnTo>
                    <a:pt x="1447" y="4064"/>
                  </a:lnTo>
                  <a:lnTo>
                    <a:pt x="1452" y="4071"/>
                  </a:lnTo>
                  <a:lnTo>
                    <a:pt x="1459" y="4076"/>
                  </a:lnTo>
                  <a:lnTo>
                    <a:pt x="1467" y="4081"/>
                  </a:lnTo>
                  <a:lnTo>
                    <a:pt x="1476" y="4083"/>
                  </a:lnTo>
                  <a:lnTo>
                    <a:pt x="1486" y="4084"/>
                  </a:lnTo>
                  <a:lnTo>
                    <a:pt x="1496" y="4083"/>
                  </a:lnTo>
                  <a:lnTo>
                    <a:pt x="1505" y="4081"/>
                  </a:lnTo>
                  <a:lnTo>
                    <a:pt x="1513" y="4076"/>
                  </a:lnTo>
                  <a:lnTo>
                    <a:pt x="1521" y="4071"/>
                  </a:lnTo>
                  <a:lnTo>
                    <a:pt x="1526" y="4064"/>
                  </a:lnTo>
                  <a:lnTo>
                    <a:pt x="1531" y="4056"/>
                  </a:lnTo>
                  <a:lnTo>
                    <a:pt x="1534" y="4047"/>
                  </a:lnTo>
                  <a:lnTo>
                    <a:pt x="1534" y="4036"/>
                  </a:lnTo>
                  <a:lnTo>
                    <a:pt x="1534" y="4027"/>
                  </a:lnTo>
                  <a:lnTo>
                    <a:pt x="1531" y="4018"/>
                  </a:lnTo>
                  <a:lnTo>
                    <a:pt x="1526" y="4010"/>
                  </a:lnTo>
                  <a:lnTo>
                    <a:pt x="1521" y="4002"/>
                  </a:lnTo>
                  <a:lnTo>
                    <a:pt x="1513" y="3996"/>
                  </a:lnTo>
                  <a:lnTo>
                    <a:pt x="1505" y="3992"/>
                  </a:lnTo>
                  <a:lnTo>
                    <a:pt x="1496" y="3989"/>
                  </a:lnTo>
                  <a:lnTo>
                    <a:pt x="1486" y="3988"/>
                  </a:lnTo>
                  <a:close/>
                  <a:moveTo>
                    <a:pt x="1007" y="3988"/>
                  </a:moveTo>
                  <a:lnTo>
                    <a:pt x="997" y="3989"/>
                  </a:lnTo>
                  <a:lnTo>
                    <a:pt x="988" y="3992"/>
                  </a:lnTo>
                  <a:lnTo>
                    <a:pt x="980" y="3996"/>
                  </a:lnTo>
                  <a:lnTo>
                    <a:pt x="972" y="4002"/>
                  </a:lnTo>
                  <a:lnTo>
                    <a:pt x="967" y="4010"/>
                  </a:lnTo>
                  <a:lnTo>
                    <a:pt x="962" y="4018"/>
                  </a:lnTo>
                  <a:lnTo>
                    <a:pt x="960" y="4027"/>
                  </a:lnTo>
                  <a:lnTo>
                    <a:pt x="959" y="4036"/>
                  </a:lnTo>
                  <a:lnTo>
                    <a:pt x="960" y="4047"/>
                  </a:lnTo>
                  <a:lnTo>
                    <a:pt x="962" y="4056"/>
                  </a:lnTo>
                  <a:lnTo>
                    <a:pt x="967" y="4064"/>
                  </a:lnTo>
                  <a:lnTo>
                    <a:pt x="972" y="4071"/>
                  </a:lnTo>
                  <a:lnTo>
                    <a:pt x="980" y="4076"/>
                  </a:lnTo>
                  <a:lnTo>
                    <a:pt x="988" y="4081"/>
                  </a:lnTo>
                  <a:lnTo>
                    <a:pt x="997" y="4083"/>
                  </a:lnTo>
                  <a:lnTo>
                    <a:pt x="1007" y="4084"/>
                  </a:lnTo>
                  <a:lnTo>
                    <a:pt x="1016" y="4083"/>
                  </a:lnTo>
                  <a:lnTo>
                    <a:pt x="1026" y="4081"/>
                  </a:lnTo>
                  <a:lnTo>
                    <a:pt x="1034" y="4076"/>
                  </a:lnTo>
                  <a:lnTo>
                    <a:pt x="1041" y="4071"/>
                  </a:lnTo>
                  <a:lnTo>
                    <a:pt x="1047" y="4064"/>
                  </a:lnTo>
                  <a:lnTo>
                    <a:pt x="1051" y="4056"/>
                  </a:lnTo>
                  <a:lnTo>
                    <a:pt x="1054" y="4047"/>
                  </a:lnTo>
                  <a:lnTo>
                    <a:pt x="1055" y="4036"/>
                  </a:lnTo>
                  <a:lnTo>
                    <a:pt x="1054" y="4027"/>
                  </a:lnTo>
                  <a:lnTo>
                    <a:pt x="1051" y="4018"/>
                  </a:lnTo>
                  <a:lnTo>
                    <a:pt x="1047" y="4010"/>
                  </a:lnTo>
                  <a:lnTo>
                    <a:pt x="1041" y="4002"/>
                  </a:lnTo>
                  <a:lnTo>
                    <a:pt x="1034" y="3996"/>
                  </a:lnTo>
                  <a:lnTo>
                    <a:pt x="1026" y="3992"/>
                  </a:lnTo>
                  <a:lnTo>
                    <a:pt x="1016" y="3989"/>
                  </a:lnTo>
                  <a:lnTo>
                    <a:pt x="1007" y="3988"/>
                  </a:lnTo>
                  <a:close/>
                  <a:moveTo>
                    <a:pt x="528" y="3988"/>
                  </a:moveTo>
                  <a:lnTo>
                    <a:pt x="517" y="3989"/>
                  </a:lnTo>
                  <a:lnTo>
                    <a:pt x="509" y="3992"/>
                  </a:lnTo>
                  <a:lnTo>
                    <a:pt x="501" y="3996"/>
                  </a:lnTo>
                  <a:lnTo>
                    <a:pt x="494" y="4002"/>
                  </a:lnTo>
                  <a:lnTo>
                    <a:pt x="488" y="4010"/>
                  </a:lnTo>
                  <a:lnTo>
                    <a:pt x="484" y="4018"/>
                  </a:lnTo>
                  <a:lnTo>
                    <a:pt x="481" y="4027"/>
                  </a:lnTo>
                  <a:lnTo>
                    <a:pt x="480" y="4036"/>
                  </a:lnTo>
                  <a:lnTo>
                    <a:pt x="481" y="4047"/>
                  </a:lnTo>
                  <a:lnTo>
                    <a:pt x="484" y="4056"/>
                  </a:lnTo>
                  <a:lnTo>
                    <a:pt x="488" y="4064"/>
                  </a:lnTo>
                  <a:lnTo>
                    <a:pt x="494" y="4071"/>
                  </a:lnTo>
                  <a:lnTo>
                    <a:pt x="501" y="4076"/>
                  </a:lnTo>
                  <a:lnTo>
                    <a:pt x="509" y="4081"/>
                  </a:lnTo>
                  <a:lnTo>
                    <a:pt x="517" y="4083"/>
                  </a:lnTo>
                  <a:lnTo>
                    <a:pt x="528" y="4084"/>
                  </a:lnTo>
                  <a:lnTo>
                    <a:pt x="537" y="4083"/>
                  </a:lnTo>
                  <a:lnTo>
                    <a:pt x="546" y="4081"/>
                  </a:lnTo>
                  <a:lnTo>
                    <a:pt x="554" y="4076"/>
                  </a:lnTo>
                  <a:lnTo>
                    <a:pt x="561" y="4071"/>
                  </a:lnTo>
                  <a:lnTo>
                    <a:pt x="568" y="4064"/>
                  </a:lnTo>
                  <a:lnTo>
                    <a:pt x="572" y="4056"/>
                  </a:lnTo>
                  <a:lnTo>
                    <a:pt x="575" y="4047"/>
                  </a:lnTo>
                  <a:lnTo>
                    <a:pt x="576" y="4036"/>
                  </a:lnTo>
                  <a:lnTo>
                    <a:pt x="575" y="4027"/>
                  </a:lnTo>
                  <a:lnTo>
                    <a:pt x="572" y="4018"/>
                  </a:lnTo>
                  <a:lnTo>
                    <a:pt x="568" y="4010"/>
                  </a:lnTo>
                  <a:lnTo>
                    <a:pt x="561" y="4002"/>
                  </a:lnTo>
                  <a:lnTo>
                    <a:pt x="554" y="3996"/>
                  </a:lnTo>
                  <a:lnTo>
                    <a:pt x="546" y="3992"/>
                  </a:lnTo>
                  <a:lnTo>
                    <a:pt x="537" y="3989"/>
                  </a:lnTo>
                  <a:lnTo>
                    <a:pt x="528" y="3988"/>
                  </a:lnTo>
                  <a:close/>
                  <a:moveTo>
                    <a:pt x="48" y="3988"/>
                  </a:moveTo>
                  <a:lnTo>
                    <a:pt x="39" y="3989"/>
                  </a:lnTo>
                  <a:lnTo>
                    <a:pt x="30" y="3992"/>
                  </a:lnTo>
                  <a:lnTo>
                    <a:pt x="22" y="3996"/>
                  </a:lnTo>
                  <a:lnTo>
                    <a:pt x="14" y="4002"/>
                  </a:lnTo>
                  <a:lnTo>
                    <a:pt x="8" y="4010"/>
                  </a:lnTo>
                  <a:lnTo>
                    <a:pt x="4" y="4018"/>
                  </a:lnTo>
                  <a:lnTo>
                    <a:pt x="1" y="4027"/>
                  </a:lnTo>
                  <a:lnTo>
                    <a:pt x="0" y="4036"/>
                  </a:lnTo>
                  <a:lnTo>
                    <a:pt x="1" y="4047"/>
                  </a:lnTo>
                  <a:lnTo>
                    <a:pt x="4" y="4056"/>
                  </a:lnTo>
                  <a:lnTo>
                    <a:pt x="8" y="4064"/>
                  </a:lnTo>
                  <a:lnTo>
                    <a:pt x="14" y="4071"/>
                  </a:lnTo>
                  <a:lnTo>
                    <a:pt x="22" y="4076"/>
                  </a:lnTo>
                  <a:lnTo>
                    <a:pt x="30" y="4081"/>
                  </a:lnTo>
                  <a:lnTo>
                    <a:pt x="39" y="4083"/>
                  </a:lnTo>
                  <a:lnTo>
                    <a:pt x="48" y="4084"/>
                  </a:lnTo>
                  <a:lnTo>
                    <a:pt x="57" y="4083"/>
                  </a:lnTo>
                  <a:lnTo>
                    <a:pt x="67" y="4081"/>
                  </a:lnTo>
                  <a:lnTo>
                    <a:pt x="75" y="4076"/>
                  </a:lnTo>
                  <a:lnTo>
                    <a:pt x="82" y="4071"/>
                  </a:lnTo>
                  <a:lnTo>
                    <a:pt x="88" y="4064"/>
                  </a:lnTo>
                  <a:lnTo>
                    <a:pt x="92" y="4056"/>
                  </a:lnTo>
                  <a:lnTo>
                    <a:pt x="95" y="4047"/>
                  </a:lnTo>
                  <a:lnTo>
                    <a:pt x="96" y="4036"/>
                  </a:lnTo>
                  <a:lnTo>
                    <a:pt x="95" y="4027"/>
                  </a:lnTo>
                  <a:lnTo>
                    <a:pt x="92" y="4018"/>
                  </a:lnTo>
                  <a:lnTo>
                    <a:pt x="88" y="4010"/>
                  </a:lnTo>
                  <a:lnTo>
                    <a:pt x="82" y="4002"/>
                  </a:lnTo>
                  <a:lnTo>
                    <a:pt x="75" y="3996"/>
                  </a:lnTo>
                  <a:lnTo>
                    <a:pt x="67" y="3992"/>
                  </a:lnTo>
                  <a:lnTo>
                    <a:pt x="57" y="3989"/>
                  </a:lnTo>
                  <a:lnTo>
                    <a:pt x="48" y="3988"/>
                  </a:lnTo>
                  <a:close/>
                  <a:moveTo>
                    <a:pt x="1965" y="3545"/>
                  </a:moveTo>
                  <a:lnTo>
                    <a:pt x="1956" y="3546"/>
                  </a:lnTo>
                  <a:lnTo>
                    <a:pt x="1947" y="3549"/>
                  </a:lnTo>
                  <a:lnTo>
                    <a:pt x="1939" y="3553"/>
                  </a:lnTo>
                  <a:lnTo>
                    <a:pt x="1931" y="3559"/>
                  </a:lnTo>
                  <a:lnTo>
                    <a:pt x="1925" y="3567"/>
                  </a:lnTo>
                  <a:lnTo>
                    <a:pt x="1921" y="3575"/>
                  </a:lnTo>
                  <a:lnTo>
                    <a:pt x="1918" y="3584"/>
                  </a:lnTo>
                  <a:lnTo>
                    <a:pt x="1917" y="3593"/>
                  </a:lnTo>
                  <a:lnTo>
                    <a:pt x="1918" y="3603"/>
                  </a:lnTo>
                  <a:lnTo>
                    <a:pt x="1921" y="3613"/>
                  </a:lnTo>
                  <a:lnTo>
                    <a:pt x="1925" y="3621"/>
                  </a:lnTo>
                  <a:lnTo>
                    <a:pt x="1931" y="3627"/>
                  </a:lnTo>
                  <a:lnTo>
                    <a:pt x="1939" y="3633"/>
                  </a:lnTo>
                  <a:lnTo>
                    <a:pt x="1947" y="3638"/>
                  </a:lnTo>
                  <a:lnTo>
                    <a:pt x="1956" y="3640"/>
                  </a:lnTo>
                  <a:lnTo>
                    <a:pt x="1965" y="3641"/>
                  </a:lnTo>
                  <a:lnTo>
                    <a:pt x="1975" y="3640"/>
                  </a:lnTo>
                  <a:lnTo>
                    <a:pt x="1985" y="3638"/>
                  </a:lnTo>
                  <a:lnTo>
                    <a:pt x="1993" y="3633"/>
                  </a:lnTo>
                  <a:lnTo>
                    <a:pt x="2000" y="3627"/>
                  </a:lnTo>
                  <a:lnTo>
                    <a:pt x="2005" y="3621"/>
                  </a:lnTo>
                  <a:lnTo>
                    <a:pt x="2010" y="3613"/>
                  </a:lnTo>
                  <a:lnTo>
                    <a:pt x="2012" y="3603"/>
                  </a:lnTo>
                  <a:lnTo>
                    <a:pt x="2013" y="3593"/>
                  </a:lnTo>
                  <a:lnTo>
                    <a:pt x="2012" y="3584"/>
                  </a:lnTo>
                  <a:lnTo>
                    <a:pt x="2010" y="3575"/>
                  </a:lnTo>
                  <a:lnTo>
                    <a:pt x="2005" y="3567"/>
                  </a:lnTo>
                  <a:lnTo>
                    <a:pt x="2000" y="3559"/>
                  </a:lnTo>
                  <a:lnTo>
                    <a:pt x="1993" y="3553"/>
                  </a:lnTo>
                  <a:lnTo>
                    <a:pt x="1985" y="3549"/>
                  </a:lnTo>
                  <a:lnTo>
                    <a:pt x="1975" y="3546"/>
                  </a:lnTo>
                  <a:lnTo>
                    <a:pt x="1965" y="3545"/>
                  </a:lnTo>
                  <a:close/>
                  <a:moveTo>
                    <a:pt x="1486" y="3545"/>
                  </a:moveTo>
                  <a:lnTo>
                    <a:pt x="1476" y="3546"/>
                  </a:lnTo>
                  <a:lnTo>
                    <a:pt x="1467" y="3549"/>
                  </a:lnTo>
                  <a:lnTo>
                    <a:pt x="1459" y="3553"/>
                  </a:lnTo>
                  <a:lnTo>
                    <a:pt x="1452" y="3559"/>
                  </a:lnTo>
                  <a:lnTo>
                    <a:pt x="1447" y="3567"/>
                  </a:lnTo>
                  <a:lnTo>
                    <a:pt x="1442" y="3575"/>
                  </a:lnTo>
                  <a:lnTo>
                    <a:pt x="1439" y="3584"/>
                  </a:lnTo>
                  <a:lnTo>
                    <a:pt x="1439" y="3593"/>
                  </a:lnTo>
                  <a:lnTo>
                    <a:pt x="1439" y="3603"/>
                  </a:lnTo>
                  <a:lnTo>
                    <a:pt x="1442" y="3613"/>
                  </a:lnTo>
                  <a:lnTo>
                    <a:pt x="1447" y="3621"/>
                  </a:lnTo>
                  <a:lnTo>
                    <a:pt x="1452" y="3627"/>
                  </a:lnTo>
                  <a:lnTo>
                    <a:pt x="1459" y="3633"/>
                  </a:lnTo>
                  <a:lnTo>
                    <a:pt x="1467" y="3638"/>
                  </a:lnTo>
                  <a:lnTo>
                    <a:pt x="1476" y="3640"/>
                  </a:lnTo>
                  <a:lnTo>
                    <a:pt x="1486" y="3641"/>
                  </a:lnTo>
                  <a:lnTo>
                    <a:pt x="1496" y="3640"/>
                  </a:lnTo>
                  <a:lnTo>
                    <a:pt x="1505" y="3638"/>
                  </a:lnTo>
                  <a:lnTo>
                    <a:pt x="1513" y="3633"/>
                  </a:lnTo>
                  <a:lnTo>
                    <a:pt x="1521" y="3627"/>
                  </a:lnTo>
                  <a:lnTo>
                    <a:pt x="1526" y="3621"/>
                  </a:lnTo>
                  <a:lnTo>
                    <a:pt x="1531" y="3613"/>
                  </a:lnTo>
                  <a:lnTo>
                    <a:pt x="1534" y="3603"/>
                  </a:lnTo>
                  <a:lnTo>
                    <a:pt x="1534" y="3593"/>
                  </a:lnTo>
                  <a:lnTo>
                    <a:pt x="1534" y="3584"/>
                  </a:lnTo>
                  <a:lnTo>
                    <a:pt x="1531" y="3575"/>
                  </a:lnTo>
                  <a:lnTo>
                    <a:pt x="1526" y="3567"/>
                  </a:lnTo>
                  <a:lnTo>
                    <a:pt x="1521" y="3559"/>
                  </a:lnTo>
                  <a:lnTo>
                    <a:pt x="1513" y="3553"/>
                  </a:lnTo>
                  <a:lnTo>
                    <a:pt x="1505" y="3549"/>
                  </a:lnTo>
                  <a:lnTo>
                    <a:pt x="1496" y="3546"/>
                  </a:lnTo>
                  <a:lnTo>
                    <a:pt x="1486" y="3545"/>
                  </a:lnTo>
                  <a:close/>
                  <a:moveTo>
                    <a:pt x="1007" y="3545"/>
                  </a:moveTo>
                  <a:lnTo>
                    <a:pt x="997" y="3546"/>
                  </a:lnTo>
                  <a:lnTo>
                    <a:pt x="988" y="3549"/>
                  </a:lnTo>
                  <a:lnTo>
                    <a:pt x="980" y="3553"/>
                  </a:lnTo>
                  <a:lnTo>
                    <a:pt x="972" y="3559"/>
                  </a:lnTo>
                  <a:lnTo>
                    <a:pt x="967" y="3567"/>
                  </a:lnTo>
                  <a:lnTo>
                    <a:pt x="962" y="3575"/>
                  </a:lnTo>
                  <a:lnTo>
                    <a:pt x="960" y="3584"/>
                  </a:lnTo>
                  <a:lnTo>
                    <a:pt x="959" y="3593"/>
                  </a:lnTo>
                  <a:lnTo>
                    <a:pt x="960" y="3603"/>
                  </a:lnTo>
                  <a:lnTo>
                    <a:pt x="962" y="3613"/>
                  </a:lnTo>
                  <a:lnTo>
                    <a:pt x="967" y="3621"/>
                  </a:lnTo>
                  <a:lnTo>
                    <a:pt x="972" y="3627"/>
                  </a:lnTo>
                  <a:lnTo>
                    <a:pt x="980" y="3633"/>
                  </a:lnTo>
                  <a:lnTo>
                    <a:pt x="988" y="3638"/>
                  </a:lnTo>
                  <a:lnTo>
                    <a:pt x="997" y="3640"/>
                  </a:lnTo>
                  <a:lnTo>
                    <a:pt x="1007" y="3641"/>
                  </a:lnTo>
                  <a:lnTo>
                    <a:pt x="1016" y="3640"/>
                  </a:lnTo>
                  <a:lnTo>
                    <a:pt x="1026" y="3638"/>
                  </a:lnTo>
                  <a:lnTo>
                    <a:pt x="1034" y="3633"/>
                  </a:lnTo>
                  <a:lnTo>
                    <a:pt x="1041" y="3627"/>
                  </a:lnTo>
                  <a:lnTo>
                    <a:pt x="1047" y="3621"/>
                  </a:lnTo>
                  <a:lnTo>
                    <a:pt x="1051" y="3613"/>
                  </a:lnTo>
                  <a:lnTo>
                    <a:pt x="1054" y="3603"/>
                  </a:lnTo>
                  <a:lnTo>
                    <a:pt x="1055" y="3593"/>
                  </a:lnTo>
                  <a:lnTo>
                    <a:pt x="1054" y="3584"/>
                  </a:lnTo>
                  <a:lnTo>
                    <a:pt x="1051" y="3575"/>
                  </a:lnTo>
                  <a:lnTo>
                    <a:pt x="1047" y="3567"/>
                  </a:lnTo>
                  <a:lnTo>
                    <a:pt x="1041" y="3559"/>
                  </a:lnTo>
                  <a:lnTo>
                    <a:pt x="1034" y="3553"/>
                  </a:lnTo>
                  <a:lnTo>
                    <a:pt x="1026" y="3549"/>
                  </a:lnTo>
                  <a:lnTo>
                    <a:pt x="1016" y="3546"/>
                  </a:lnTo>
                  <a:lnTo>
                    <a:pt x="1007" y="3545"/>
                  </a:lnTo>
                  <a:close/>
                  <a:moveTo>
                    <a:pt x="528" y="3545"/>
                  </a:moveTo>
                  <a:lnTo>
                    <a:pt x="517" y="3546"/>
                  </a:lnTo>
                  <a:lnTo>
                    <a:pt x="509" y="3549"/>
                  </a:lnTo>
                  <a:lnTo>
                    <a:pt x="501" y="3553"/>
                  </a:lnTo>
                  <a:lnTo>
                    <a:pt x="494" y="3559"/>
                  </a:lnTo>
                  <a:lnTo>
                    <a:pt x="488" y="3567"/>
                  </a:lnTo>
                  <a:lnTo>
                    <a:pt x="484" y="3575"/>
                  </a:lnTo>
                  <a:lnTo>
                    <a:pt x="481" y="3584"/>
                  </a:lnTo>
                  <a:lnTo>
                    <a:pt x="480" y="3593"/>
                  </a:lnTo>
                  <a:lnTo>
                    <a:pt x="481" y="3603"/>
                  </a:lnTo>
                  <a:lnTo>
                    <a:pt x="484" y="3613"/>
                  </a:lnTo>
                  <a:lnTo>
                    <a:pt x="488" y="3621"/>
                  </a:lnTo>
                  <a:lnTo>
                    <a:pt x="494" y="3627"/>
                  </a:lnTo>
                  <a:lnTo>
                    <a:pt x="501" y="3633"/>
                  </a:lnTo>
                  <a:lnTo>
                    <a:pt x="509" y="3638"/>
                  </a:lnTo>
                  <a:lnTo>
                    <a:pt x="517" y="3640"/>
                  </a:lnTo>
                  <a:lnTo>
                    <a:pt x="528" y="3641"/>
                  </a:lnTo>
                  <a:lnTo>
                    <a:pt x="537" y="3640"/>
                  </a:lnTo>
                  <a:lnTo>
                    <a:pt x="546" y="3638"/>
                  </a:lnTo>
                  <a:lnTo>
                    <a:pt x="554" y="3633"/>
                  </a:lnTo>
                  <a:lnTo>
                    <a:pt x="561" y="3627"/>
                  </a:lnTo>
                  <a:lnTo>
                    <a:pt x="568" y="3621"/>
                  </a:lnTo>
                  <a:lnTo>
                    <a:pt x="572" y="3613"/>
                  </a:lnTo>
                  <a:lnTo>
                    <a:pt x="575" y="3603"/>
                  </a:lnTo>
                  <a:lnTo>
                    <a:pt x="576" y="3593"/>
                  </a:lnTo>
                  <a:lnTo>
                    <a:pt x="575" y="3584"/>
                  </a:lnTo>
                  <a:lnTo>
                    <a:pt x="572" y="3575"/>
                  </a:lnTo>
                  <a:lnTo>
                    <a:pt x="568" y="3567"/>
                  </a:lnTo>
                  <a:lnTo>
                    <a:pt x="561" y="3559"/>
                  </a:lnTo>
                  <a:lnTo>
                    <a:pt x="554" y="3553"/>
                  </a:lnTo>
                  <a:lnTo>
                    <a:pt x="546" y="3549"/>
                  </a:lnTo>
                  <a:lnTo>
                    <a:pt x="537" y="3546"/>
                  </a:lnTo>
                  <a:lnTo>
                    <a:pt x="528" y="3545"/>
                  </a:lnTo>
                  <a:close/>
                  <a:moveTo>
                    <a:pt x="48" y="3545"/>
                  </a:moveTo>
                  <a:lnTo>
                    <a:pt x="39" y="3546"/>
                  </a:lnTo>
                  <a:lnTo>
                    <a:pt x="30" y="3549"/>
                  </a:lnTo>
                  <a:lnTo>
                    <a:pt x="22" y="3553"/>
                  </a:lnTo>
                  <a:lnTo>
                    <a:pt x="14" y="3559"/>
                  </a:lnTo>
                  <a:lnTo>
                    <a:pt x="8" y="3567"/>
                  </a:lnTo>
                  <a:lnTo>
                    <a:pt x="4" y="3575"/>
                  </a:lnTo>
                  <a:lnTo>
                    <a:pt x="1" y="3584"/>
                  </a:lnTo>
                  <a:lnTo>
                    <a:pt x="0" y="3593"/>
                  </a:lnTo>
                  <a:lnTo>
                    <a:pt x="1" y="3603"/>
                  </a:lnTo>
                  <a:lnTo>
                    <a:pt x="4" y="3613"/>
                  </a:lnTo>
                  <a:lnTo>
                    <a:pt x="8" y="3621"/>
                  </a:lnTo>
                  <a:lnTo>
                    <a:pt x="14" y="3627"/>
                  </a:lnTo>
                  <a:lnTo>
                    <a:pt x="22" y="3633"/>
                  </a:lnTo>
                  <a:lnTo>
                    <a:pt x="30" y="3638"/>
                  </a:lnTo>
                  <a:lnTo>
                    <a:pt x="39" y="3640"/>
                  </a:lnTo>
                  <a:lnTo>
                    <a:pt x="48" y="3641"/>
                  </a:lnTo>
                  <a:lnTo>
                    <a:pt x="57" y="3640"/>
                  </a:lnTo>
                  <a:lnTo>
                    <a:pt x="67" y="3638"/>
                  </a:lnTo>
                  <a:lnTo>
                    <a:pt x="75" y="3633"/>
                  </a:lnTo>
                  <a:lnTo>
                    <a:pt x="82" y="3627"/>
                  </a:lnTo>
                  <a:lnTo>
                    <a:pt x="88" y="3621"/>
                  </a:lnTo>
                  <a:lnTo>
                    <a:pt x="92" y="3613"/>
                  </a:lnTo>
                  <a:lnTo>
                    <a:pt x="95" y="3603"/>
                  </a:lnTo>
                  <a:lnTo>
                    <a:pt x="96" y="3593"/>
                  </a:lnTo>
                  <a:lnTo>
                    <a:pt x="95" y="3584"/>
                  </a:lnTo>
                  <a:lnTo>
                    <a:pt x="92" y="3575"/>
                  </a:lnTo>
                  <a:lnTo>
                    <a:pt x="88" y="3567"/>
                  </a:lnTo>
                  <a:lnTo>
                    <a:pt x="82" y="3559"/>
                  </a:lnTo>
                  <a:lnTo>
                    <a:pt x="75" y="3553"/>
                  </a:lnTo>
                  <a:lnTo>
                    <a:pt x="67" y="3549"/>
                  </a:lnTo>
                  <a:lnTo>
                    <a:pt x="57" y="3546"/>
                  </a:lnTo>
                  <a:lnTo>
                    <a:pt x="48" y="3545"/>
                  </a:lnTo>
                  <a:close/>
                  <a:moveTo>
                    <a:pt x="1965" y="3102"/>
                  </a:moveTo>
                  <a:lnTo>
                    <a:pt x="1956" y="3103"/>
                  </a:lnTo>
                  <a:lnTo>
                    <a:pt x="1947" y="3106"/>
                  </a:lnTo>
                  <a:lnTo>
                    <a:pt x="1939" y="3110"/>
                  </a:lnTo>
                  <a:lnTo>
                    <a:pt x="1931" y="3116"/>
                  </a:lnTo>
                  <a:lnTo>
                    <a:pt x="1925" y="3124"/>
                  </a:lnTo>
                  <a:lnTo>
                    <a:pt x="1921" y="3132"/>
                  </a:lnTo>
                  <a:lnTo>
                    <a:pt x="1918" y="3141"/>
                  </a:lnTo>
                  <a:lnTo>
                    <a:pt x="1917" y="3150"/>
                  </a:lnTo>
                  <a:lnTo>
                    <a:pt x="1918" y="3160"/>
                  </a:lnTo>
                  <a:lnTo>
                    <a:pt x="1921" y="3169"/>
                  </a:lnTo>
                  <a:lnTo>
                    <a:pt x="1925" y="3177"/>
                  </a:lnTo>
                  <a:lnTo>
                    <a:pt x="1931" y="3184"/>
                  </a:lnTo>
                  <a:lnTo>
                    <a:pt x="1939" y="3190"/>
                  </a:lnTo>
                  <a:lnTo>
                    <a:pt x="1947" y="3194"/>
                  </a:lnTo>
                  <a:lnTo>
                    <a:pt x="1956" y="3197"/>
                  </a:lnTo>
                  <a:lnTo>
                    <a:pt x="1965" y="3198"/>
                  </a:lnTo>
                  <a:lnTo>
                    <a:pt x="1975" y="3197"/>
                  </a:lnTo>
                  <a:lnTo>
                    <a:pt x="1985" y="3194"/>
                  </a:lnTo>
                  <a:lnTo>
                    <a:pt x="1993" y="3190"/>
                  </a:lnTo>
                  <a:lnTo>
                    <a:pt x="2000" y="3184"/>
                  </a:lnTo>
                  <a:lnTo>
                    <a:pt x="2005" y="3177"/>
                  </a:lnTo>
                  <a:lnTo>
                    <a:pt x="2010" y="3169"/>
                  </a:lnTo>
                  <a:lnTo>
                    <a:pt x="2012" y="3160"/>
                  </a:lnTo>
                  <a:lnTo>
                    <a:pt x="2013" y="3150"/>
                  </a:lnTo>
                  <a:lnTo>
                    <a:pt x="2012" y="3141"/>
                  </a:lnTo>
                  <a:lnTo>
                    <a:pt x="2010" y="3132"/>
                  </a:lnTo>
                  <a:lnTo>
                    <a:pt x="2005" y="3124"/>
                  </a:lnTo>
                  <a:lnTo>
                    <a:pt x="2000" y="3116"/>
                  </a:lnTo>
                  <a:lnTo>
                    <a:pt x="1993" y="3110"/>
                  </a:lnTo>
                  <a:lnTo>
                    <a:pt x="1985" y="3106"/>
                  </a:lnTo>
                  <a:lnTo>
                    <a:pt x="1975" y="3103"/>
                  </a:lnTo>
                  <a:lnTo>
                    <a:pt x="1965" y="3102"/>
                  </a:lnTo>
                  <a:close/>
                  <a:moveTo>
                    <a:pt x="1486" y="3102"/>
                  </a:moveTo>
                  <a:lnTo>
                    <a:pt x="1476" y="3103"/>
                  </a:lnTo>
                  <a:lnTo>
                    <a:pt x="1467" y="3106"/>
                  </a:lnTo>
                  <a:lnTo>
                    <a:pt x="1459" y="3110"/>
                  </a:lnTo>
                  <a:lnTo>
                    <a:pt x="1452" y="3116"/>
                  </a:lnTo>
                  <a:lnTo>
                    <a:pt x="1447" y="3124"/>
                  </a:lnTo>
                  <a:lnTo>
                    <a:pt x="1442" y="3132"/>
                  </a:lnTo>
                  <a:lnTo>
                    <a:pt x="1439" y="3141"/>
                  </a:lnTo>
                  <a:lnTo>
                    <a:pt x="1439" y="3150"/>
                  </a:lnTo>
                  <a:lnTo>
                    <a:pt x="1439" y="3160"/>
                  </a:lnTo>
                  <a:lnTo>
                    <a:pt x="1442" y="3169"/>
                  </a:lnTo>
                  <a:lnTo>
                    <a:pt x="1447" y="3177"/>
                  </a:lnTo>
                  <a:lnTo>
                    <a:pt x="1452" y="3184"/>
                  </a:lnTo>
                  <a:lnTo>
                    <a:pt x="1459" y="3190"/>
                  </a:lnTo>
                  <a:lnTo>
                    <a:pt x="1467" y="3194"/>
                  </a:lnTo>
                  <a:lnTo>
                    <a:pt x="1476" y="3197"/>
                  </a:lnTo>
                  <a:lnTo>
                    <a:pt x="1486" y="3198"/>
                  </a:lnTo>
                  <a:lnTo>
                    <a:pt x="1496" y="3197"/>
                  </a:lnTo>
                  <a:lnTo>
                    <a:pt x="1505" y="3194"/>
                  </a:lnTo>
                  <a:lnTo>
                    <a:pt x="1513" y="3190"/>
                  </a:lnTo>
                  <a:lnTo>
                    <a:pt x="1521" y="3184"/>
                  </a:lnTo>
                  <a:lnTo>
                    <a:pt x="1526" y="3177"/>
                  </a:lnTo>
                  <a:lnTo>
                    <a:pt x="1531" y="3169"/>
                  </a:lnTo>
                  <a:lnTo>
                    <a:pt x="1534" y="3160"/>
                  </a:lnTo>
                  <a:lnTo>
                    <a:pt x="1534" y="3150"/>
                  </a:lnTo>
                  <a:lnTo>
                    <a:pt x="1534" y="3141"/>
                  </a:lnTo>
                  <a:lnTo>
                    <a:pt x="1531" y="3132"/>
                  </a:lnTo>
                  <a:lnTo>
                    <a:pt x="1526" y="3124"/>
                  </a:lnTo>
                  <a:lnTo>
                    <a:pt x="1521" y="3116"/>
                  </a:lnTo>
                  <a:lnTo>
                    <a:pt x="1513" y="3110"/>
                  </a:lnTo>
                  <a:lnTo>
                    <a:pt x="1505" y="3106"/>
                  </a:lnTo>
                  <a:lnTo>
                    <a:pt x="1496" y="3103"/>
                  </a:lnTo>
                  <a:lnTo>
                    <a:pt x="1486" y="3102"/>
                  </a:lnTo>
                  <a:close/>
                  <a:moveTo>
                    <a:pt x="1007" y="3102"/>
                  </a:moveTo>
                  <a:lnTo>
                    <a:pt x="997" y="3103"/>
                  </a:lnTo>
                  <a:lnTo>
                    <a:pt x="988" y="3106"/>
                  </a:lnTo>
                  <a:lnTo>
                    <a:pt x="980" y="3110"/>
                  </a:lnTo>
                  <a:lnTo>
                    <a:pt x="972" y="3116"/>
                  </a:lnTo>
                  <a:lnTo>
                    <a:pt x="967" y="3124"/>
                  </a:lnTo>
                  <a:lnTo>
                    <a:pt x="962" y="3132"/>
                  </a:lnTo>
                  <a:lnTo>
                    <a:pt x="960" y="3141"/>
                  </a:lnTo>
                  <a:lnTo>
                    <a:pt x="959" y="3150"/>
                  </a:lnTo>
                  <a:lnTo>
                    <a:pt x="960" y="3160"/>
                  </a:lnTo>
                  <a:lnTo>
                    <a:pt x="962" y="3169"/>
                  </a:lnTo>
                  <a:lnTo>
                    <a:pt x="967" y="3177"/>
                  </a:lnTo>
                  <a:lnTo>
                    <a:pt x="972" y="3184"/>
                  </a:lnTo>
                  <a:lnTo>
                    <a:pt x="980" y="3190"/>
                  </a:lnTo>
                  <a:lnTo>
                    <a:pt x="988" y="3194"/>
                  </a:lnTo>
                  <a:lnTo>
                    <a:pt x="997" y="3197"/>
                  </a:lnTo>
                  <a:lnTo>
                    <a:pt x="1007" y="3198"/>
                  </a:lnTo>
                  <a:lnTo>
                    <a:pt x="1016" y="3197"/>
                  </a:lnTo>
                  <a:lnTo>
                    <a:pt x="1026" y="3194"/>
                  </a:lnTo>
                  <a:lnTo>
                    <a:pt x="1034" y="3190"/>
                  </a:lnTo>
                  <a:lnTo>
                    <a:pt x="1041" y="3184"/>
                  </a:lnTo>
                  <a:lnTo>
                    <a:pt x="1047" y="3177"/>
                  </a:lnTo>
                  <a:lnTo>
                    <a:pt x="1051" y="3169"/>
                  </a:lnTo>
                  <a:lnTo>
                    <a:pt x="1054" y="3160"/>
                  </a:lnTo>
                  <a:lnTo>
                    <a:pt x="1055" y="3150"/>
                  </a:lnTo>
                  <a:lnTo>
                    <a:pt x="1054" y="3141"/>
                  </a:lnTo>
                  <a:lnTo>
                    <a:pt x="1051" y="3132"/>
                  </a:lnTo>
                  <a:lnTo>
                    <a:pt x="1047" y="3124"/>
                  </a:lnTo>
                  <a:lnTo>
                    <a:pt x="1041" y="3116"/>
                  </a:lnTo>
                  <a:lnTo>
                    <a:pt x="1034" y="3110"/>
                  </a:lnTo>
                  <a:lnTo>
                    <a:pt x="1026" y="3106"/>
                  </a:lnTo>
                  <a:lnTo>
                    <a:pt x="1016" y="3103"/>
                  </a:lnTo>
                  <a:lnTo>
                    <a:pt x="1007" y="3102"/>
                  </a:lnTo>
                  <a:close/>
                  <a:moveTo>
                    <a:pt x="528" y="3102"/>
                  </a:moveTo>
                  <a:lnTo>
                    <a:pt x="517" y="3103"/>
                  </a:lnTo>
                  <a:lnTo>
                    <a:pt x="509" y="3106"/>
                  </a:lnTo>
                  <a:lnTo>
                    <a:pt x="501" y="3110"/>
                  </a:lnTo>
                  <a:lnTo>
                    <a:pt x="494" y="3116"/>
                  </a:lnTo>
                  <a:lnTo>
                    <a:pt x="488" y="3124"/>
                  </a:lnTo>
                  <a:lnTo>
                    <a:pt x="484" y="3132"/>
                  </a:lnTo>
                  <a:lnTo>
                    <a:pt x="481" y="3141"/>
                  </a:lnTo>
                  <a:lnTo>
                    <a:pt x="480" y="3150"/>
                  </a:lnTo>
                  <a:lnTo>
                    <a:pt x="481" y="3160"/>
                  </a:lnTo>
                  <a:lnTo>
                    <a:pt x="484" y="3169"/>
                  </a:lnTo>
                  <a:lnTo>
                    <a:pt x="488" y="3177"/>
                  </a:lnTo>
                  <a:lnTo>
                    <a:pt x="494" y="3184"/>
                  </a:lnTo>
                  <a:lnTo>
                    <a:pt x="501" y="3190"/>
                  </a:lnTo>
                  <a:lnTo>
                    <a:pt x="509" y="3194"/>
                  </a:lnTo>
                  <a:lnTo>
                    <a:pt x="517" y="3197"/>
                  </a:lnTo>
                  <a:lnTo>
                    <a:pt x="528" y="3198"/>
                  </a:lnTo>
                  <a:lnTo>
                    <a:pt x="537" y="3197"/>
                  </a:lnTo>
                  <a:lnTo>
                    <a:pt x="546" y="3194"/>
                  </a:lnTo>
                  <a:lnTo>
                    <a:pt x="554" y="3190"/>
                  </a:lnTo>
                  <a:lnTo>
                    <a:pt x="561" y="3184"/>
                  </a:lnTo>
                  <a:lnTo>
                    <a:pt x="568" y="3177"/>
                  </a:lnTo>
                  <a:lnTo>
                    <a:pt x="572" y="3169"/>
                  </a:lnTo>
                  <a:lnTo>
                    <a:pt x="575" y="3160"/>
                  </a:lnTo>
                  <a:lnTo>
                    <a:pt x="576" y="3150"/>
                  </a:lnTo>
                  <a:lnTo>
                    <a:pt x="575" y="3141"/>
                  </a:lnTo>
                  <a:lnTo>
                    <a:pt x="572" y="3132"/>
                  </a:lnTo>
                  <a:lnTo>
                    <a:pt x="568" y="3124"/>
                  </a:lnTo>
                  <a:lnTo>
                    <a:pt x="561" y="3116"/>
                  </a:lnTo>
                  <a:lnTo>
                    <a:pt x="554" y="3110"/>
                  </a:lnTo>
                  <a:lnTo>
                    <a:pt x="546" y="3106"/>
                  </a:lnTo>
                  <a:lnTo>
                    <a:pt x="537" y="3103"/>
                  </a:lnTo>
                  <a:lnTo>
                    <a:pt x="528" y="3102"/>
                  </a:lnTo>
                  <a:close/>
                  <a:moveTo>
                    <a:pt x="48" y="3102"/>
                  </a:moveTo>
                  <a:lnTo>
                    <a:pt x="39" y="3103"/>
                  </a:lnTo>
                  <a:lnTo>
                    <a:pt x="30" y="3106"/>
                  </a:lnTo>
                  <a:lnTo>
                    <a:pt x="22" y="3110"/>
                  </a:lnTo>
                  <a:lnTo>
                    <a:pt x="14" y="3116"/>
                  </a:lnTo>
                  <a:lnTo>
                    <a:pt x="8" y="3124"/>
                  </a:lnTo>
                  <a:lnTo>
                    <a:pt x="4" y="3132"/>
                  </a:lnTo>
                  <a:lnTo>
                    <a:pt x="1" y="3141"/>
                  </a:lnTo>
                  <a:lnTo>
                    <a:pt x="0" y="3150"/>
                  </a:lnTo>
                  <a:lnTo>
                    <a:pt x="1" y="3160"/>
                  </a:lnTo>
                  <a:lnTo>
                    <a:pt x="4" y="3169"/>
                  </a:lnTo>
                  <a:lnTo>
                    <a:pt x="8" y="3177"/>
                  </a:lnTo>
                  <a:lnTo>
                    <a:pt x="14" y="3184"/>
                  </a:lnTo>
                  <a:lnTo>
                    <a:pt x="22" y="3190"/>
                  </a:lnTo>
                  <a:lnTo>
                    <a:pt x="30" y="3194"/>
                  </a:lnTo>
                  <a:lnTo>
                    <a:pt x="39" y="3197"/>
                  </a:lnTo>
                  <a:lnTo>
                    <a:pt x="48" y="3198"/>
                  </a:lnTo>
                  <a:lnTo>
                    <a:pt x="57" y="3197"/>
                  </a:lnTo>
                  <a:lnTo>
                    <a:pt x="67" y="3194"/>
                  </a:lnTo>
                  <a:lnTo>
                    <a:pt x="75" y="3190"/>
                  </a:lnTo>
                  <a:lnTo>
                    <a:pt x="82" y="3184"/>
                  </a:lnTo>
                  <a:lnTo>
                    <a:pt x="88" y="3177"/>
                  </a:lnTo>
                  <a:lnTo>
                    <a:pt x="92" y="3169"/>
                  </a:lnTo>
                  <a:lnTo>
                    <a:pt x="95" y="3160"/>
                  </a:lnTo>
                  <a:lnTo>
                    <a:pt x="96" y="3150"/>
                  </a:lnTo>
                  <a:lnTo>
                    <a:pt x="95" y="3141"/>
                  </a:lnTo>
                  <a:lnTo>
                    <a:pt x="92" y="3132"/>
                  </a:lnTo>
                  <a:lnTo>
                    <a:pt x="88" y="3124"/>
                  </a:lnTo>
                  <a:lnTo>
                    <a:pt x="82" y="3116"/>
                  </a:lnTo>
                  <a:lnTo>
                    <a:pt x="75" y="3110"/>
                  </a:lnTo>
                  <a:lnTo>
                    <a:pt x="67" y="3106"/>
                  </a:lnTo>
                  <a:lnTo>
                    <a:pt x="57" y="3103"/>
                  </a:lnTo>
                  <a:lnTo>
                    <a:pt x="48" y="3102"/>
                  </a:lnTo>
                  <a:close/>
                  <a:moveTo>
                    <a:pt x="1965" y="2659"/>
                  </a:moveTo>
                  <a:lnTo>
                    <a:pt x="1956" y="2660"/>
                  </a:lnTo>
                  <a:lnTo>
                    <a:pt x="1947" y="2663"/>
                  </a:lnTo>
                  <a:lnTo>
                    <a:pt x="1939" y="2667"/>
                  </a:lnTo>
                  <a:lnTo>
                    <a:pt x="1931" y="2673"/>
                  </a:lnTo>
                  <a:lnTo>
                    <a:pt x="1925" y="2681"/>
                  </a:lnTo>
                  <a:lnTo>
                    <a:pt x="1921" y="2689"/>
                  </a:lnTo>
                  <a:lnTo>
                    <a:pt x="1918" y="2697"/>
                  </a:lnTo>
                  <a:lnTo>
                    <a:pt x="1917" y="2707"/>
                  </a:lnTo>
                  <a:lnTo>
                    <a:pt x="1918" y="2716"/>
                  </a:lnTo>
                  <a:lnTo>
                    <a:pt x="1921" y="2726"/>
                  </a:lnTo>
                  <a:lnTo>
                    <a:pt x="1925" y="2734"/>
                  </a:lnTo>
                  <a:lnTo>
                    <a:pt x="1931" y="2741"/>
                  </a:lnTo>
                  <a:lnTo>
                    <a:pt x="1939" y="2747"/>
                  </a:lnTo>
                  <a:lnTo>
                    <a:pt x="1947" y="2751"/>
                  </a:lnTo>
                  <a:lnTo>
                    <a:pt x="1956" y="2754"/>
                  </a:lnTo>
                  <a:lnTo>
                    <a:pt x="1965" y="2755"/>
                  </a:lnTo>
                  <a:lnTo>
                    <a:pt x="1975" y="2754"/>
                  </a:lnTo>
                  <a:lnTo>
                    <a:pt x="1985" y="2751"/>
                  </a:lnTo>
                  <a:lnTo>
                    <a:pt x="1993" y="2747"/>
                  </a:lnTo>
                  <a:lnTo>
                    <a:pt x="2000" y="2741"/>
                  </a:lnTo>
                  <a:lnTo>
                    <a:pt x="2005" y="2734"/>
                  </a:lnTo>
                  <a:lnTo>
                    <a:pt x="2010" y="2726"/>
                  </a:lnTo>
                  <a:lnTo>
                    <a:pt x="2012" y="2716"/>
                  </a:lnTo>
                  <a:lnTo>
                    <a:pt x="2013" y="2707"/>
                  </a:lnTo>
                  <a:lnTo>
                    <a:pt x="2012" y="2697"/>
                  </a:lnTo>
                  <a:lnTo>
                    <a:pt x="2010" y="2689"/>
                  </a:lnTo>
                  <a:lnTo>
                    <a:pt x="2005" y="2681"/>
                  </a:lnTo>
                  <a:lnTo>
                    <a:pt x="2000" y="2673"/>
                  </a:lnTo>
                  <a:lnTo>
                    <a:pt x="1993" y="2667"/>
                  </a:lnTo>
                  <a:lnTo>
                    <a:pt x="1985" y="2663"/>
                  </a:lnTo>
                  <a:lnTo>
                    <a:pt x="1975" y="2660"/>
                  </a:lnTo>
                  <a:lnTo>
                    <a:pt x="1965" y="2659"/>
                  </a:lnTo>
                  <a:close/>
                  <a:moveTo>
                    <a:pt x="1486" y="2659"/>
                  </a:moveTo>
                  <a:lnTo>
                    <a:pt x="1476" y="2660"/>
                  </a:lnTo>
                  <a:lnTo>
                    <a:pt x="1467" y="2663"/>
                  </a:lnTo>
                  <a:lnTo>
                    <a:pt x="1459" y="2667"/>
                  </a:lnTo>
                  <a:lnTo>
                    <a:pt x="1452" y="2673"/>
                  </a:lnTo>
                  <a:lnTo>
                    <a:pt x="1447" y="2681"/>
                  </a:lnTo>
                  <a:lnTo>
                    <a:pt x="1442" y="2689"/>
                  </a:lnTo>
                  <a:lnTo>
                    <a:pt x="1439" y="2697"/>
                  </a:lnTo>
                  <a:lnTo>
                    <a:pt x="1439" y="2707"/>
                  </a:lnTo>
                  <a:lnTo>
                    <a:pt x="1439" y="2716"/>
                  </a:lnTo>
                  <a:lnTo>
                    <a:pt x="1442" y="2726"/>
                  </a:lnTo>
                  <a:lnTo>
                    <a:pt x="1447" y="2734"/>
                  </a:lnTo>
                  <a:lnTo>
                    <a:pt x="1452" y="2741"/>
                  </a:lnTo>
                  <a:lnTo>
                    <a:pt x="1459" y="2747"/>
                  </a:lnTo>
                  <a:lnTo>
                    <a:pt x="1467" y="2751"/>
                  </a:lnTo>
                  <a:lnTo>
                    <a:pt x="1476" y="2754"/>
                  </a:lnTo>
                  <a:lnTo>
                    <a:pt x="1486" y="2755"/>
                  </a:lnTo>
                  <a:lnTo>
                    <a:pt x="1496" y="2754"/>
                  </a:lnTo>
                  <a:lnTo>
                    <a:pt x="1505" y="2751"/>
                  </a:lnTo>
                  <a:lnTo>
                    <a:pt x="1513" y="2747"/>
                  </a:lnTo>
                  <a:lnTo>
                    <a:pt x="1521" y="2741"/>
                  </a:lnTo>
                  <a:lnTo>
                    <a:pt x="1526" y="2734"/>
                  </a:lnTo>
                  <a:lnTo>
                    <a:pt x="1531" y="2726"/>
                  </a:lnTo>
                  <a:lnTo>
                    <a:pt x="1534" y="2716"/>
                  </a:lnTo>
                  <a:lnTo>
                    <a:pt x="1534" y="2707"/>
                  </a:lnTo>
                  <a:lnTo>
                    <a:pt x="1534" y="2697"/>
                  </a:lnTo>
                  <a:lnTo>
                    <a:pt x="1531" y="2689"/>
                  </a:lnTo>
                  <a:lnTo>
                    <a:pt x="1526" y="2681"/>
                  </a:lnTo>
                  <a:lnTo>
                    <a:pt x="1521" y="2673"/>
                  </a:lnTo>
                  <a:lnTo>
                    <a:pt x="1513" y="2667"/>
                  </a:lnTo>
                  <a:lnTo>
                    <a:pt x="1505" y="2663"/>
                  </a:lnTo>
                  <a:lnTo>
                    <a:pt x="1496" y="2660"/>
                  </a:lnTo>
                  <a:lnTo>
                    <a:pt x="1486" y="2659"/>
                  </a:lnTo>
                  <a:close/>
                  <a:moveTo>
                    <a:pt x="1007" y="2659"/>
                  </a:moveTo>
                  <a:lnTo>
                    <a:pt x="997" y="2660"/>
                  </a:lnTo>
                  <a:lnTo>
                    <a:pt x="988" y="2663"/>
                  </a:lnTo>
                  <a:lnTo>
                    <a:pt x="980" y="2667"/>
                  </a:lnTo>
                  <a:lnTo>
                    <a:pt x="972" y="2673"/>
                  </a:lnTo>
                  <a:lnTo>
                    <a:pt x="967" y="2681"/>
                  </a:lnTo>
                  <a:lnTo>
                    <a:pt x="962" y="2689"/>
                  </a:lnTo>
                  <a:lnTo>
                    <a:pt x="960" y="2697"/>
                  </a:lnTo>
                  <a:lnTo>
                    <a:pt x="959" y="2707"/>
                  </a:lnTo>
                  <a:lnTo>
                    <a:pt x="960" y="2716"/>
                  </a:lnTo>
                  <a:lnTo>
                    <a:pt x="962" y="2726"/>
                  </a:lnTo>
                  <a:lnTo>
                    <a:pt x="967" y="2734"/>
                  </a:lnTo>
                  <a:lnTo>
                    <a:pt x="972" y="2741"/>
                  </a:lnTo>
                  <a:lnTo>
                    <a:pt x="980" y="2747"/>
                  </a:lnTo>
                  <a:lnTo>
                    <a:pt x="988" y="2751"/>
                  </a:lnTo>
                  <a:lnTo>
                    <a:pt x="997" y="2754"/>
                  </a:lnTo>
                  <a:lnTo>
                    <a:pt x="1007" y="2755"/>
                  </a:lnTo>
                  <a:lnTo>
                    <a:pt x="1016" y="2754"/>
                  </a:lnTo>
                  <a:lnTo>
                    <a:pt x="1026" y="2751"/>
                  </a:lnTo>
                  <a:lnTo>
                    <a:pt x="1034" y="2747"/>
                  </a:lnTo>
                  <a:lnTo>
                    <a:pt x="1041" y="2741"/>
                  </a:lnTo>
                  <a:lnTo>
                    <a:pt x="1047" y="2734"/>
                  </a:lnTo>
                  <a:lnTo>
                    <a:pt x="1051" y="2726"/>
                  </a:lnTo>
                  <a:lnTo>
                    <a:pt x="1054" y="2716"/>
                  </a:lnTo>
                  <a:lnTo>
                    <a:pt x="1055" y="2707"/>
                  </a:lnTo>
                  <a:lnTo>
                    <a:pt x="1054" y="2697"/>
                  </a:lnTo>
                  <a:lnTo>
                    <a:pt x="1051" y="2689"/>
                  </a:lnTo>
                  <a:lnTo>
                    <a:pt x="1047" y="2681"/>
                  </a:lnTo>
                  <a:lnTo>
                    <a:pt x="1041" y="2673"/>
                  </a:lnTo>
                  <a:lnTo>
                    <a:pt x="1034" y="2667"/>
                  </a:lnTo>
                  <a:lnTo>
                    <a:pt x="1026" y="2663"/>
                  </a:lnTo>
                  <a:lnTo>
                    <a:pt x="1016" y="2660"/>
                  </a:lnTo>
                  <a:lnTo>
                    <a:pt x="1007" y="2659"/>
                  </a:lnTo>
                  <a:close/>
                  <a:moveTo>
                    <a:pt x="528" y="2659"/>
                  </a:moveTo>
                  <a:lnTo>
                    <a:pt x="517" y="2660"/>
                  </a:lnTo>
                  <a:lnTo>
                    <a:pt x="509" y="2663"/>
                  </a:lnTo>
                  <a:lnTo>
                    <a:pt x="501" y="2667"/>
                  </a:lnTo>
                  <a:lnTo>
                    <a:pt x="494" y="2673"/>
                  </a:lnTo>
                  <a:lnTo>
                    <a:pt x="488" y="2681"/>
                  </a:lnTo>
                  <a:lnTo>
                    <a:pt x="484" y="2689"/>
                  </a:lnTo>
                  <a:lnTo>
                    <a:pt x="481" y="2697"/>
                  </a:lnTo>
                  <a:lnTo>
                    <a:pt x="480" y="2707"/>
                  </a:lnTo>
                  <a:lnTo>
                    <a:pt x="481" y="2716"/>
                  </a:lnTo>
                  <a:lnTo>
                    <a:pt x="484" y="2726"/>
                  </a:lnTo>
                  <a:lnTo>
                    <a:pt x="488" y="2734"/>
                  </a:lnTo>
                  <a:lnTo>
                    <a:pt x="494" y="2741"/>
                  </a:lnTo>
                  <a:lnTo>
                    <a:pt x="501" y="2747"/>
                  </a:lnTo>
                  <a:lnTo>
                    <a:pt x="509" y="2751"/>
                  </a:lnTo>
                  <a:lnTo>
                    <a:pt x="517" y="2754"/>
                  </a:lnTo>
                  <a:lnTo>
                    <a:pt x="528" y="2755"/>
                  </a:lnTo>
                  <a:lnTo>
                    <a:pt x="537" y="2754"/>
                  </a:lnTo>
                  <a:lnTo>
                    <a:pt x="546" y="2751"/>
                  </a:lnTo>
                  <a:lnTo>
                    <a:pt x="554" y="2747"/>
                  </a:lnTo>
                  <a:lnTo>
                    <a:pt x="561" y="2741"/>
                  </a:lnTo>
                  <a:lnTo>
                    <a:pt x="568" y="2734"/>
                  </a:lnTo>
                  <a:lnTo>
                    <a:pt x="572" y="2726"/>
                  </a:lnTo>
                  <a:lnTo>
                    <a:pt x="575" y="2716"/>
                  </a:lnTo>
                  <a:lnTo>
                    <a:pt x="576" y="2707"/>
                  </a:lnTo>
                  <a:lnTo>
                    <a:pt x="575" y="2697"/>
                  </a:lnTo>
                  <a:lnTo>
                    <a:pt x="572" y="2689"/>
                  </a:lnTo>
                  <a:lnTo>
                    <a:pt x="568" y="2681"/>
                  </a:lnTo>
                  <a:lnTo>
                    <a:pt x="561" y="2673"/>
                  </a:lnTo>
                  <a:lnTo>
                    <a:pt x="554" y="2667"/>
                  </a:lnTo>
                  <a:lnTo>
                    <a:pt x="546" y="2663"/>
                  </a:lnTo>
                  <a:lnTo>
                    <a:pt x="537" y="2660"/>
                  </a:lnTo>
                  <a:lnTo>
                    <a:pt x="528" y="2659"/>
                  </a:lnTo>
                  <a:close/>
                  <a:moveTo>
                    <a:pt x="48" y="2659"/>
                  </a:moveTo>
                  <a:lnTo>
                    <a:pt x="39" y="2660"/>
                  </a:lnTo>
                  <a:lnTo>
                    <a:pt x="30" y="2663"/>
                  </a:lnTo>
                  <a:lnTo>
                    <a:pt x="22" y="2667"/>
                  </a:lnTo>
                  <a:lnTo>
                    <a:pt x="14" y="2673"/>
                  </a:lnTo>
                  <a:lnTo>
                    <a:pt x="8" y="2681"/>
                  </a:lnTo>
                  <a:lnTo>
                    <a:pt x="4" y="2689"/>
                  </a:lnTo>
                  <a:lnTo>
                    <a:pt x="1" y="2697"/>
                  </a:lnTo>
                  <a:lnTo>
                    <a:pt x="0" y="2707"/>
                  </a:lnTo>
                  <a:lnTo>
                    <a:pt x="1" y="2716"/>
                  </a:lnTo>
                  <a:lnTo>
                    <a:pt x="4" y="2726"/>
                  </a:lnTo>
                  <a:lnTo>
                    <a:pt x="8" y="2734"/>
                  </a:lnTo>
                  <a:lnTo>
                    <a:pt x="14" y="2741"/>
                  </a:lnTo>
                  <a:lnTo>
                    <a:pt x="22" y="2747"/>
                  </a:lnTo>
                  <a:lnTo>
                    <a:pt x="30" y="2751"/>
                  </a:lnTo>
                  <a:lnTo>
                    <a:pt x="39" y="2754"/>
                  </a:lnTo>
                  <a:lnTo>
                    <a:pt x="48" y="2755"/>
                  </a:lnTo>
                  <a:lnTo>
                    <a:pt x="57" y="2754"/>
                  </a:lnTo>
                  <a:lnTo>
                    <a:pt x="67" y="2751"/>
                  </a:lnTo>
                  <a:lnTo>
                    <a:pt x="75" y="2747"/>
                  </a:lnTo>
                  <a:lnTo>
                    <a:pt x="82" y="2741"/>
                  </a:lnTo>
                  <a:lnTo>
                    <a:pt x="88" y="2734"/>
                  </a:lnTo>
                  <a:lnTo>
                    <a:pt x="92" y="2726"/>
                  </a:lnTo>
                  <a:lnTo>
                    <a:pt x="95" y="2716"/>
                  </a:lnTo>
                  <a:lnTo>
                    <a:pt x="96" y="2707"/>
                  </a:lnTo>
                  <a:lnTo>
                    <a:pt x="95" y="2697"/>
                  </a:lnTo>
                  <a:lnTo>
                    <a:pt x="92" y="2689"/>
                  </a:lnTo>
                  <a:lnTo>
                    <a:pt x="88" y="2681"/>
                  </a:lnTo>
                  <a:lnTo>
                    <a:pt x="82" y="2673"/>
                  </a:lnTo>
                  <a:lnTo>
                    <a:pt x="75" y="2667"/>
                  </a:lnTo>
                  <a:lnTo>
                    <a:pt x="67" y="2663"/>
                  </a:lnTo>
                  <a:lnTo>
                    <a:pt x="57" y="2660"/>
                  </a:lnTo>
                  <a:lnTo>
                    <a:pt x="48" y="2659"/>
                  </a:lnTo>
                  <a:close/>
                  <a:moveTo>
                    <a:pt x="1965" y="2216"/>
                  </a:moveTo>
                  <a:lnTo>
                    <a:pt x="1956" y="2217"/>
                  </a:lnTo>
                  <a:lnTo>
                    <a:pt x="1947" y="2219"/>
                  </a:lnTo>
                  <a:lnTo>
                    <a:pt x="1939" y="2224"/>
                  </a:lnTo>
                  <a:lnTo>
                    <a:pt x="1931" y="2229"/>
                  </a:lnTo>
                  <a:lnTo>
                    <a:pt x="1925" y="2237"/>
                  </a:lnTo>
                  <a:lnTo>
                    <a:pt x="1921" y="2245"/>
                  </a:lnTo>
                  <a:lnTo>
                    <a:pt x="1918" y="2254"/>
                  </a:lnTo>
                  <a:lnTo>
                    <a:pt x="1917" y="2264"/>
                  </a:lnTo>
                  <a:lnTo>
                    <a:pt x="1918" y="2273"/>
                  </a:lnTo>
                  <a:lnTo>
                    <a:pt x="1921" y="2283"/>
                  </a:lnTo>
                  <a:lnTo>
                    <a:pt x="1925" y="2291"/>
                  </a:lnTo>
                  <a:lnTo>
                    <a:pt x="1931" y="2298"/>
                  </a:lnTo>
                  <a:lnTo>
                    <a:pt x="1939" y="2304"/>
                  </a:lnTo>
                  <a:lnTo>
                    <a:pt x="1947" y="2308"/>
                  </a:lnTo>
                  <a:lnTo>
                    <a:pt x="1956" y="2311"/>
                  </a:lnTo>
                  <a:lnTo>
                    <a:pt x="1965" y="2312"/>
                  </a:lnTo>
                  <a:lnTo>
                    <a:pt x="1975" y="2311"/>
                  </a:lnTo>
                  <a:lnTo>
                    <a:pt x="1985" y="2308"/>
                  </a:lnTo>
                  <a:lnTo>
                    <a:pt x="1993" y="2304"/>
                  </a:lnTo>
                  <a:lnTo>
                    <a:pt x="2000" y="2298"/>
                  </a:lnTo>
                  <a:lnTo>
                    <a:pt x="2005" y="2291"/>
                  </a:lnTo>
                  <a:lnTo>
                    <a:pt x="2010" y="2283"/>
                  </a:lnTo>
                  <a:lnTo>
                    <a:pt x="2012" y="2273"/>
                  </a:lnTo>
                  <a:lnTo>
                    <a:pt x="2013" y="2264"/>
                  </a:lnTo>
                  <a:lnTo>
                    <a:pt x="2012" y="2254"/>
                  </a:lnTo>
                  <a:lnTo>
                    <a:pt x="2010" y="2245"/>
                  </a:lnTo>
                  <a:lnTo>
                    <a:pt x="2005" y="2237"/>
                  </a:lnTo>
                  <a:lnTo>
                    <a:pt x="2000" y="2229"/>
                  </a:lnTo>
                  <a:lnTo>
                    <a:pt x="1993" y="2224"/>
                  </a:lnTo>
                  <a:lnTo>
                    <a:pt x="1985" y="2219"/>
                  </a:lnTo>
                  <a:lnTo>
                    <a:pt x="1975" y="2217"/>
                  </a:lnTo>
                  <a:lnTo>
                    <a:pt x="1965" y="2216"/>
                  </a:lnTo>
                  <a:close/>
                  <a:moveTo>
                    <a:pt x="1486" y="2216"/>
                  </a:moveTo>
                  <a:lnTo>
                    <a:pt x="1476" y="2217"/>
                  </a:lnTo>
                  <a:lnTo>
                    <a:pt x="1467" y="2219"/>
                  </a:lnTo>
                  <a:lnTo>
                    <a:pt x="1459" y="2224"/>
                  </a:lnTo>
                  <a:lnTo>
                    <a:pt x="1452" y="2229"/>
                  </a:lnTo>
                  <a:lnTo>
                    <a:pt x="1447" y="2237"/>
                  </a:lnTo>
                  <a:lnTo>
                    <a:pt x="1442" y="2245"/>
                  </a:lnTo>
                  <a:lnTo>
                    <a:pt x="1439" y="2254"/>
                  </a:lnTo>
                  <a:lnTo>
                    <a:pt x="1439" y="2264"/>
                  </a:lnTo>
                  <a:lnTo>
                    <a:pt x="1439" y="2273"/>
                  </a:lnTo>
                  <a:lnTo>
                    <a:pt x="1442" y="2283"/>
                  </a:lnTo>
                  <a:lnTo>
                    <a:pt x="1447" y="2291"/>
                  </a:lnTo>
                  <a:lnTo>
                    <a:pt x="1452" y="2298"/>
                  </a:lnTo>
                  <a:lnTo>
                    <a:pt x="1459" y="2304"/>
                  </a:lnTo>
                  <a:lnTo>
                    <a:pt x="1467" y="2308"/>
                  </a:lnTo>
                  <a:lnTo>
                    <a:pt x="1476" y="2311"/>
                  </a:lnTo>
                  <a:lnTo>
                    <a:pt x="1486" y="2312"/>
                  </a:lnTo>
                  <a:lnTo>
                    <a:pt x="1496" y="2311"/>
                  </a:lnTo>
                  <a:lnTo>
                    <a:pt x="1505" y="2308"/>
                  </a:lnTo>
                  <a:lnTo>
                    <a:pt x="1513" y="2304"/>
                  </a:lnTo>
                  <a:lnTo>
                    <a:pt x="1521" y="2298"/>
                  </a:lnTo>
                  <a:lnTo>
                    <a:pt x="1526" y="2291"/>
                  </a:lnTo>
                  <a:lnTo>
                    <a:pt x="1531" y="2283"/>
                  </a:lnTo>
                  <a:lnTo>
                    <a:pt x="1534" y="2273"/>
                  </a:lnTo>
                  <a:lnTo>
                    <a:pt x="1534" y="2264"/>
                  </a:lnTo>
                  <a:lnTo>
                    <a:pt x="1534" y="2254"/>
                  </a:lnTo>
                  <a:lnTo>
                    <a:pt x="1531" y="2245"/>
                  </a:lnTo>
                  <a:lnTo>
                    <a:pt x="1526" y="2237"/>
                  </a:lnTo>
                  <a:lnTo>
                    <a:pt x="1521" y="2229"/>
                  </a:lnTo>
                  <a:lnTo>
                    <a:pt x="1513" y="2224"/>
                  </a:lnTo>
                  <a:lnTo>
                    <a:pt x="1505" y="2219"/>
                  </a:lnTo>
                  <a:lnTo>
                    <a:pt x="1496" y="2217"/>
                  </a:lnTo>
                  <a:lnTo>
                    <a:pt x="1486" y="2216"/>
                  </a:lnTo>
                  <a:close/>
                  <a:moveTo>
                    <a:pt x="1007" y="2216"/>
                  </a:moveTo>
                  <a:lnTo>
                    <a:pt x="997" y="2217"/>
                  </a:lnTo>
                  <a:lnTo>
                    <a:pt x="988" y="2219"/>
                  </a:lnTo>
                  <a:lnTo>
                    <a:pt x="980" y="2224"/>
                  </a:lnTo>
                  <a:lnTo>
                    <a:pt x="972" y="2229"/>
                  </a:lnTo>
                  <a:lnTo>
                    <a:pt x="967" y="2237"/>
                  </a:lnTo>
                  <a:lnTo>
                    <a:pt x="962" y="2245"/>
                  </a:lnTo>
                  <a:lnTo>
                    <a:pt x="960" y="2254"/>
                  </a:lnTo>
                  <a:lnTo>
                    <a:pt x="959" y="2264"/>
                  </a:lnTo>
                  <a:lnTo>
                    <a:pt x="960" y="2273"/>
                  </a:lnTo>
                  <a:lnTo>
                    <a:pt x="962" y="2283"/>
                  </a:lnTo>
                  <a:lnTo>
                    <a:pt x="967" y="2291"/>
                  </a:lnTo>
                  <a:lnTo>
                    <a:pt x="972" y="2298"/>
                  </a:lnTo>
                  <a:lnTo>
                    <a:pt x="980" y="2304"/>
                  </a:lnTo>
                  <a:lnTo>
                    <a:pt x="988" y="2308"/>
                  </a:lnTo>
                  <a:lnTo>
                    <a:pt x="997" y="2311"/>
                  </a:lnTo>
                  <a:lnTo>
                    <a:pt x="1007" y="2312"/>
                  </a:lnTo>
                  <a:lnTo>
                    <a:pt x="1016" y="2311"/>
                  </a:lnTo>
                  <a:lnTo>
                    <a:pt x="1026" y="2308"/>
                  </a:lnTo>
                  <a:lnTo>
                    <a:pt x="1034" y="2304"/>
                  </a:lnTo>
                  <a:lnTo>
                    <a:pt x="1041" y="2298"/>
                  </a:lnTo>
                  <a:lnTo>
                    <a:pt x="1047" y="2291"/>
                  </a:lnTo>
                  <a:lnTo>
                    <a:pt x="1051" y="2283"/>
                  </a:lnTo>
                  <a:lnTo>
                    <a:pt x="1054" y="2273"/>
                  </a:lnTo>
                  <a:lnTo>
                    <a:pt x="1055" y="2264"/>
                  </a:lnTo>
                  <a:lnTo>
                    <a:pt x="1054" y="2254"/>
                  </a:lnTo>
                  <a:lnTo>
                    <a:pt x="1051" y="2245"/>
                  </a:lnTo>
                  <a:lnTo>
                    <a:pt x="1047" y="2237"/>
                  </a:lnTo>
                  <a:lnTo>
                    <a:pt x="1041" y="2229"/>
                  </a:lnTo>
                  <a:lnTo>
                    <a:pt x="1034" y="2224"/>
                  </a:lnTo>
                  <a:lnTo>
                    <a:pt x="1026" y="2219"/>
                  </a:lnTo>
                  <a:lnTo>
                    <a:pt x="1016" y="2217"/>
                  </a:lnTo>
                  <a:lnTo>
                    <a:pt x="1007" y="2216"/>
                  </a:lnTo>
                  <a:close/>
                  <a:moveTo>
                    <a:pt x="528" y="2216"/>
                  </a:moveTo>
                  <a:lnTo>
                    <a:pt x="517" y="2217"/>
                  </a:lnTo>
                  <a:lnTo>
                    <a:pt x="509" y="2219"/>
                  </a:lnTo>
                  <a:lnTo>
                    <a:pt x="501" y="2224"/>
                  </a:lnTo>
                  <a:lnTo>
                    <a:pt x="494" y="2229"/>
                  </a:lnTo>
                  <a:lnTo>
                    <a:pt x="488" y="2237"/>
                  </a:lnTo>
                  <a:lnTo>
                    <a:pt x="484" y="2245"/>
                  </a:lnTo>
                  <a:lnTo>
                    <a:pt x="481" y="2254"/>
                  </a:lnTo>
                  <a:lnTo>
                    <a:pt x="480" y="2264"/>
                  </a:lnTo>
                  <a:lnTo>
                    <a:pt x="481" y="2273"/>
                  </a:lnTo>
                  <a:lnTo>
                    <a:pt x="484" y="2283"/>
                  </a:lnTo>
                  <a:lnTo>
                    <a:pt x="488" y="2291"/>
                  </a:lnTo>
                  <a:lnTo>
                    <a:pt x="494" y="2298"/>
                  </a:lnTo>
                  <a:lnTo>
                    <a:pt x="501" y="2304"/>
                  </a:lnTo>
                  <a:lnTo>
                    <a:pt x="509" y="2308"/>
                  </a:lnTo>
                  <a:lnTo>
                    <a:pt x="517" y="2311"/>
                  </a:lnTo>
                  <a:lnTo>
                    <a:pt x="528" y="2312"/>
                  </a:lnTo>
                  <a:lnTo>
                    <a:pt x="537" y="2311"/>
                  </a:lnTo>
                  <a:lnTo>
                    <a:pt x="546" y="2308"/>
                  </a:lnTo>
                  <a:lnTo>
                    <a:pt x="554" y="2304"/>
                  </a:lnTo>
                  <a:lnTo>
                    <a:pt x="561" y="2298"/>
                  </a:lnTo>
                  <a:lnTo>
                    <a:pt x="568" y="2291"/>
                  </a:lnTo>
                  <a:lnTo>
                    <a:pt x="572" y="2283"/>
                  </a:lnTo>
                  <a:lnTo>
                    <a:pt x="575" y="2273"/>
                  </a:lnTo>
                  <a:lnTo>
                    <a:pt x="576" y="2264"/>
                  </a:lnTo>
                  <a:lnTo>
                    <a:pt x="575" y="2254"/>
                  </a:lnTo>
                  <a:lnTo>
                    <a:pt x="572" y="2245"/>
                  </a:lnTo>
                  <a:lnTo>
                    <a:pt x="568" y="2237"/>
                  </a:lnTo>
                  <a:lnTo>
                    <a:pt x="561" y="2229"/>
                  </a:lnTo>
                  <a:lnTo>
                    <a:pt x="554" y="2224"/>
                  </a:lnTo>
                  <a:lnTo>
                    <a:pt x="546" y="2219"/>
                  </a:lnTo>
                  <a:lnTo>
                    <a:pt x="537" y="2217"/>
                  </a:lnTo>
                  <a:lnTo>
                    <a:pt x="528" y="2216"/>
                  </a:lnTo>
                  <a:close/>
                  <a:moveTo>
                    <a:pt x="48" y="2216"/>
                  </a:moveTo>
                  <a:lnTo>
                    <a:pt x="39" y="2217"/>
                  </a:lnTo>
                  <a:lnTo>
                    <a:pt x="30" y="2219"/>
                  </a:lnTo>
                  <a:lnTo>
                    <a:pt x="22" y="2224"/>
                  </a:lnTo>
                  <a:lnTo>
                    <a:pt x="14" y="2229"/>
                  </a:lnTo>
                  <a:lnTo>
                    <a:pt x="8" y="2237"/>
                  </a:lnTo>
                  <a:lnTo>
                    <a:pt x="4" y="2245"/>
                  </a:lnTo>
                  <a:lnTo>
                    <a:pt x="1" y="2254"/>
                  </a:lnTo>
                  <a:lnTo>
                    <a:pt x="0" y="2264"/>
                  </a:lnTo>
                  <a:lnTo>
                    <a:pt x="1" y="2273"/>
                  </a:lnTo>
                  <a:lnTo>
                    <a:pt x="4" y="2283"/>
                  </a:lnTo>
                  <a:lnTo>
                    <a:pt x="8" y="2291"/>
                  </a:lnTo>
                  <a:lnTo>
                    <a:pt x="14" y="2298"/>
                  </a:lnTo>
                  <a:lnTo>
                    <a:pt x="22" y="2304"/>
                  </a:lnTo>
                  <a:lnTo>
                    <a:pt x="30" y="2308"/>
                  </a:lnTo>
                  <a:lnTo>
                    <a:pt x="39" y="2311"/>
                  </a:lnTo>
                  <a:lnTo>
                    <a:pt x="48" y="2312"/>
                  </a:lnTo>
                  <a:lnTo>
                    <a:pt x="57" y="2311"/>
                  </a:lnTo>
                  <a:lnTo>
                    <a:pt x="67" y="2308"/>
                  </a:lnTo>
                  <a:lnTo>
                    <a:pt x="75" y="2304"/>
                  </a:lnTo>
                  <a:lnTo>
                    <a:pt x="82" y="2298"/>
                  </a:lnTo>
                  <a:lnTo>
                    <a:pt x="88" y="2291"/>
                  </a:lnTo>
                  <a:lnTo>
                    <a:pt x="92" y="2283"/>
                  </a:lnTo>
                  <a:lnTo>
                    <a:pt x="95" y="2273"/>
                  </a:lnTo>
                  <a:lnTo>
                    <a:pt x="96" y="2264"/>
                  </a:lnTo>
                  <a:lnTo>
                    <a:pt x="95" y="2254"/>
                  </a:lnTo>
                  <a:lnTo>
                    <a:pt x="92" y="2245"/>
                  </a:lnTo>
                  <a:lnTo>
                    <a:pt x="88" y="2237"/>
                  </a:lnTo>
                  <a:lnTo>
                    <a:pt x="82" y="2229"/>
                  </a:lnTo>
                  <a:lnTo>
                    <a:pt x="75" y="2224"/>
                  </a:lnTo>
                  <a:lnTo>
                    <a:pt x="67" y="2219"/>
                  </a:lnTo>
                  <a:lnTo>
                    <a:pt x="57" y="2217"/>
                  </a:lnTo>
                  <a:lnTo>
                    <a:pt x="48" y="2216"/>
                  </a:lnTo>
                  <a:close/>
                  <a:moveTo>
                    <a:pt x="1965" y="1773"/>
                  </a:moveTo>
                  <a:lnTo>
                    <a:pt x="1956" y="1774"/>
                  </a:lnTo>
                  <a:lnTo>
                    <a:pt x="1947" y="1776"/>
                  </a:lnTo>
                  <a:lnTo>
                    <a:pt x="1939" y="1781"/>
                  </a:lnTo>
                  <a:lnTo>
                    <a:pt x="1931" y="1786"/>
                  </a:lnTo>
                  <a:lnTo>
                    <a:pt x="1925" y="1793"/>
                  </a:lnTo>
                  <a:lnTo>
                    <a:pt x="1921" y="1802"/>
                  </a:lnTo>
                  <a:lnTo>
                    <a:pt x="1918" y="1811"/>
                  </a:lnTo>
                  <a:lnTo>
                    <a:pt x="1917" y="1821"/>
                  </a:lnTo>
                  <a:lnTo>
                    <a:pt x="1918" y="1830"/>
                  </a:lnTo>
                  <a:lnTo>
                    <a:pt x="1921" y="1840"/>
                  </a:lnTo>
                  <a:lnTo>
                    <a:pt x="1925" y="1848"/>
                  </a:lnTo>
                  <a:lnTo>
                    <a:pt x="1931" y="1855"/>
                  </a:lnTo>
                  <a:lnTo>
                    <a:pt x="1939" y="1860"/>
                  </a:lnTo>
                  <a:lnTo>
                    <a:pt x="1947" y="1865"/>
                  </a:lnTo>
                  <a:lnTo>
                    <a:pt x="1956" y="1868"/>
                  </a:lnTo>
                  <a:lnTo>
                    <a:pt x="1965" y="1869"/>
                  </a:lnTo>
                  <a:lnTo>
                    <a:pt x="1975" y="1868"/>
                  </a:lnTo>
                  <a:lnTo>
                    <a:pt x="1985" y="1865"/>
                  </a:lnTo>
                  <a:lnTo>
                    <a:pt x="1993" y="1860"/>
                  </a:lnTo>
                  <a:lnTo>
                    <a:pt x="2000" y="1855"/>
                  </a:lnTo>
                  <a:lnTo>
                    <a:pt x="2005" y="1848"/>
                  </a:lnTo>
                  <a:lnTo>
                    <a:pt x="2010" y="1840"/>
                  </a:lnTo>
                  <a:lnTo>
                    <a:pt x="2012" y="1830"/>
                  </a:lnTo>
                  <a:lnTo>
                    <a:pt x="2013" y="1821"/>
                  </a:lnTo>
                  <a:lnTo>
                    <a:pt x="2012" y="1811"/>
                  </a:lnTo>
                  <a:lnTo>
                    <a:pt x="2010" y="1802"/>
                  </a:lnTo>
                  <a:lnTo>
                    <a:pt x="2005" y="1793"/>
                  </a:lnTo>
                  <a:lnTo>
                    <a:pt x="2000" y="1786"/>
                  </a:lnTo>
                  <a:lnTo>
                    <a:pt x="1993" y="1781"/>
                  </a:lnTo>
                  <a:lnTo>
                    <a:pt x="1985" y="1776"/>
                  </a:lnTo>
                  <a:lnTo>
                    <a:pt x="1975" y="1774"/>
                  </a:lnTo>
                  <a:lnTo>
                    <a:pt x="1965" y="1773"/>
                  </a:lnTo>
                  <a:close/>
                  <a:moveTo>
                    <a:pt x="1486" y="1773"/>
                  </a:moveTo>
                  <a:lnTo>
                    <a:pt x="1476" y="1774"/>
                  </a:lnTo>
                  <a:lnTo>
                    <a:pt x="1467" y="1776"/>
                  </a:lnTo>
                  <a:lnTo>
                    <a:pt x="1459" y="1781"/>
                  </a:lnTo>
                  <a:lnTo>
                    <a:pt x="1452" y="1786"/>
                  </a:lnTo>
                  <a:lnTo>
                    <a:pt x="1447" y="1793"/>
                  </a:lnTo>
                  <a:lnTo>
                    <a:pt x="1442" y="1802"/>
                  </a:lnTo>
                  <a:lnTo>
                    <a:pt x="1439" y="1811"/>
                  </a:lnTo>
                  <a:lnTo>
                    <a:pt x="1439" y="1821"/>
                  </a:lnTo>
                  <a:lnTo>
                    <a:pt x="1439" y="1830"/>
                  </a:lnTo>
                  <a:lnTo>
                    <a:pt x="1442" y="1840"/>
                  </a:lnTo>
                  <a:lnTo>
                    <a:pt x="1447" y="1848"/>
                  </a:lnTo>
                  <a:lnTo>
                    <a:pt x="1452" y="1855"/>
                  </a:lnTo>
                  <a:lnTo>
                    <a:pt x="1459" y="1860"/>
                  </a:lnTo>
                  <a:lnTo>
                    <a:pt x="1467" y="1865"/>
                  </a:lnTo>
                  <a:lnTo>
                    <a:pt x="1476" y="1868"/>
                  </a:lnTo>
                  <a:lnTo>
                    <a:pt x="1486" y="1869"/>
                  </a:lnTo>
                  <a:lnTo>
                    <a:pt x="1496" y="1868"/>
                  </a:lnTo>
                  <a:lnTo>
                    <a:pt x="1505" y="1865"/>
                  </a:lnTo>
                  <a:lnTo>
                    <a:pt x="1513" y="1860"/>
                  </a:lnTo>
                  <a:lnTo>
                    <a:pt x="1521" y="1855"/>
                  </a:lnTo>
                  <a:lnTo>
                    <a:pt x="1526" y="1848"/>
                  </a:lnTo>
                  <a:lnTo>
                    <a:pt x="1531" y="1840"/>
                  </a:lnTo>
                  <a:lnTo>
                    <a:pt x="1534" y="1830"/>
                  </a:lnTo>
                  <a:lnTo>
                    <a:pt x="1534" y="1821"/>
                  </a:lnTo>
                  <a:lnTo>
                    <a:pt x="1534" y="1811"/>
                  </a:lnTo>
                  <a:lnTo>
                    <a:pt x="1531" y="1802"/>
                  </a:lnTo>
                  <a:lnTo>
                    <a:pt x="1526" y="1793"/>
                  </a:lnTo>
                  <a:lnTo>
                    <a:pt x="1521" y="1786"/>
                  </a:lnTo>
                  <a:lnTo>
                    <a:pt x="1513" y="1781"/>
                  </a:lnTo>
                  <a:lnTo>
                    <a:pt x="1505" y="1776"/>
                  </a:lnTo>
                  <a:lnTo>
                    <a:pt x="1496" y="1774"/>
                  </a:lnTo>
                  <a:lnTo>
                    <a:pt x="1486" y="1773"/>
                  </a:lnTo>
                  <a:close/>
                  <a:moveTo>
                    <a:pt x="1007" y="1773"/>
                  </a:moveTo>
                  <a:lnTo>
                    <a:pt x="997" y="1774"/>
                  </a:lnTo>
                  <a:lnTo>
                    <a:pt x="988" y="1776"/>
                  </a:lnTo>
                  <a:lnTo>
                    <a:pt x="980" y="1781"/>
                  </a:lnTo>
                  <a:lnTo>
                    <a:pt x="972" y="1786"/>
                  </a:lnTo>
                  <a:lnTo>
                    <a:pt x="967" y="1793"/>
                  </a:lnTo>
                  <a:lnTo>
                    <a:pt x="962" y="1802"/>
                  </a:lnTo>
                  <a:lnTo>
                    <a:pt x="960" y="1811"/>
                  </a:lnTo>
                  <a:lnTo>
                    <a:pt x="959" y="1821"/>
                  </a:lnTo>
                  <a:lnTo>
                    <a:pt x="960" y="1830"/>
                  </a:lnTo>
                  <a:lnTo>
                    <a:pt x="962" y="1840"/>
                  </a:lnTo>
                  <a:lnTo>
                    <a:pt x="967" y="1848"/>
                  </a:lnTo>
                  <a:lnTo>
                    <a:pt x="972" y="1855"/>
                  </a:lnTo>
                  <a:lnTo>
                    <a:pt x="980" y="1860"/>
                  </a:lnTo>
                  <a:lnTo>
                    <a:pt x="988" y="1865"/>
                  </a:lnTo>
                  <a:lnTo>
                    <a:pt x="997" y="1868"/>
                  </a:lnTo>
                  <a:lnTo>
                    <a:pt x="1007" y="1869"/>
                  </a:lnTo>
                  <a:lnTo>
                    <a:pt x="1016" y="1868"/>
                  </a:lnTo>
                  <a:lnTo>
                    <a:pt x="1026" y="1865"/>
                  </a:lnTo>
                  <a:lnTo>
                    <a:pt x="1034" y="1860"/>
                  </a:lnTo>
                  <a:lnTo>
                    <a:pt x="1041" y="1855"/>
                  </a:lnTo>
                  <a:lnTo>
                    <a:pt x="1047" y="1848"/>
                  </a:lnTo>
                  <a:lnTo>
                    <a:pt x="1051" y="1840"/>
                  </a:lnTo>
                  <a:lnTo>
                    <a:pt x="1054" y="1830"/>
                  </a:lnTo>
                  <a:lnTo>
                    <a:pt x="1055" y="1821"/>
                  </a:lnTo>
                  <a:lnTo>
                    <a:pt x="1054" y="1811"/>
                  </a:lnTo>
                  <a:lnTo>
                    <a:pt x="1051" y="1802"/>
                  </a:lnTo>
                  <a:lnTo>
                    <a:pt x="1047" y="1793"/>
                  </a:lnTo>
                  <a:lnTo>
                    <a:pt x="1041" y="1786"/>
                  </a:lnTo>
                  <a:lnTo>
                    <a:pt x="1034" y="1781"/>
                  </a:lnTo>
                  <a:lnTo>
                    <a:pt x="1026" y="1776"/>
                  </a:lnTo>
                  <a:lnTo>
                    <a:pt x="1016" y="1774"/>
                  </a:lnTo>
                  <a:lnTo>
                    <a:pt x="1007" y="1773"/>
                  </a:lnTo>
                  <a:close/>
                  <a:moveTo>
                    <a:pt x="528" y="1773"/>
                  </a:moveTo>
                  <a:lnTo>
                    <a:pt x="517" y="1774"/>
                  </a:lnTo>
                  <a:lnTo>
                    <a:pt x="509" y="1776"/>
                  </a:lnTo>
                  <a:lnTo>
                    <a:pt x="501" y="1781"/>
                  </a:lnTo>
                  <a:lnTo>
                    <a:pt x="494" y="1786"/>
                  </a:lnTo>
                  <a:lnTo>
                    <a:pt x="488" y="1793"/>
                  </a:lnTo>
                  <a:lnTo>
                    <a:pt x="484" y="1802"/>
                  </a:lnTo>
                  <a:lnTo>
                    <a:pt x="481" y="1811"/>
                  </a:lnTo>
                  <a:lnTo>
                    <a:pt x="480" y="1821"/>
                  </a:lnTo>
                  <a:lnTo>
                    <a:pt x="481" y="1830"/>
                  </a:lnTo>
                  <a:lnTo>
                    <a:pt x="484" y="1840"/>
                  </a:lnTo>
                  <a:lnTo>
                    <a:pt x="488" y="1848"/>
                  </a:lnTo>
                  <a:lnTo>
                    <a:pt x="494" y="1855"/>
                  </a:lnTo>
                  <a:lnTo>
                    <a:pt x="501" y="1860"/>
                  </a:lnTo>
                  <a:lnTo>
                    <a:pt x="509" y="1865"/>
                  </a:lnTo>
                  <a:lnTo>
                    <a:pt x="517" y="1868"/>
                  </a:lnTo>
                  <a:lnTo>
                    <a:pt x="528" y="1869"/>
                  </a:lnTo>
                  <a:lnTo>
                    <a:pt x="537" y="1868"/>
                  </a:lnTo>
                  <a:lnTo>
                    <a:pt x="546" y="1865"/>
                  </a:lnTo>
                  <a:lnTo>
                    <a:pt x="554" y="1860"/>
                  </a:lnTo>
                  <a:lnTo>
                    <a:pt x="561" y="1855"/>
                  </a:lnTo>
                  <a:lnTo>
                    <a:pt x="568" y="1848"/>
                  </a:lnTo>
                  <a:lnTo>
                    <a:pt x="572" y="1840"/>
                  </a:lnTo>
                  <a:lnTo>
                    <a:pt x="575" y="1830"/>
                  </a:lnTo>
                  <a:lnTo>
                    <a:pt x="576" y="1821"/>
                  </a:lnTo>
                  <a:lnTo>
                    <a:pt x="575" y="1811"/>
                  </a:lnTo>
                  <a:lnTo>
                    <a:pt x="572" y="1802"/>
                  </a:lnTo>
                  <a:lnTo>
                    <a:pt x="568" y="1793"/>
                  </a:lnTo>
                  <a:lnTo>
                    <a:pt x="561" y="1786"/>
                  </a:lnTo>
                  <a:lnTo>
                    <a:pt x="554" y="1781"/>
                  </a:lnTo>
                  <a:lnTo>
                    <a:pt x="546" y="1776"/>
                  </a:lnTo>
                  <a:lnTo>
                    <a:pt x="537" y="1774"/>
                  </a:lnTo>
                  <a:lnTo>
                    <a:pt x="528" y="1773"/>
                  </a:lnTo>
                  <a:close/>
                  <a:moveTo>
                    <a:pt x="48" y="1773"/>
                  </a:moveTo>
                  <a:lnTo>
                    <a:pt x="39" y="1774"/>
                  </a:lnTo>
                  <a:lnTo>
                    <a:pt x="30" y="1776"/>
                  </a:lnTo>
                  <a:lnTo>
                    <a:pt x="22" y="1781"/>
                  </a:lnTo>
                  <a:lnTo>
                    <a:pt x="14" y="1786"/>
                  </a:lnTo>
                  <a:lnTo>
                    <a:pt x="8" y="1793"/>
                  </a:lnTo>
                  <a:lnTo>
                    <a:pt x="4" y="1802"/>
                  </a:lnTo>
                  <a:lnTo>
                    <a:pt x="1" y="1811"/>
                  </a:lnTo>
                  <a:lnTo>
                    <a:pt x="0" y="1821"/>
                  </a:lnTo>
                  <a:lnTo>
                    <a:pt x="1" y="1830"/>
                  </a:lnTo>
                  <a:lnTo>
                    <a:pt x="4" y="1840"/>
                  </a:lnTo>
                  <a:lnTo>
                    <a:pt x="8" y="1848"/>
                  </a:lnTo>
                  <a:lnTo>
                    <a:pt x="14" y="1855"/>
                  </a:lnTo>
                  <a:lnTo>
                    <a:pt x="22" y="1860"/>
                  </a:lnTo>
                  <a:lnTo>
                    <a:pt x="30" y="1865"/>
                  </a:lnTo>
                  <a:lnTo>
                    <a:pt x="39" y="1868"/>
                  </a:lnTo>
                  <a:lnTo>
                    <a:pt x="48" y="1869"/>
                  </a:lnTo>
                  <a:lnTo>
                    <a:pt x="57" y="1868"/>
                  </a:lnTo>
                  <a:lnTo>
                    <a:pt x="67" y="1865"/>
                  </a:lnTo>
                  <a:lnTo>
                    <a:pt x="75" y="1860"/>
                  </a:lnTo>
                  <a:lnTo>
                    <a:pt x="82" y="1855"/>
                  </a:lnTo>
                  <a:lnTo>
                    <a:pt x="88" y="1848"/>
                  </a:lnTo>
                  <a:lnTo>
                    <a:pt x="92" y="1840"/>
                  </a:lnTo>
                  <a:lnTo>
                    <a:pt x="95" y="1830"/>
                  </a:lnTo>
                  <a:lnTo>
                    <a:pt x="96" y="1821"/>
                  </a:lnTo>
                  <a:lnTo>
                    <a:pt x="95" y="1811"/>
                  </a:lnTo>
                  <a:lnTo>
                    <a:pt x="92" y="1802"/>
                  </a:lnTo>
                  <a:lnTo>
                    <a:pt x="88" y="1793"/>
                  </a:lnTo>
                  <a:lnTo>
                    <a:pt x="82" y="1786"/>
                  </a:lnTo>
                  <a:lnTo>
                    <a:pt x="75" y="1781"/>
                  </a:lnTo>
                  <a:lnTo>
                    <a:pt x="67" y="1776"/>
                  </a:lnTo>
                  <a:lnTo>
                    <a:pt x="57" y="1774"/>
                  </a:lnTo>
                  <a:lnTo>
                    <a:pt x="48" y="1773"/>
                  </a:lnTo>
                  <a:close/>
                  <a:moveTo>
                    <a:pt x="1965" y="1329"/>
                  </a:moveTo>
                  <a:lnTo>
                    <a:pt x="1956" y="1330"/>
                  </a:lnTo>
                  <a:lnTo>
                    <a:pt x="1947" y="1333"/>
                  </a:lnTo>
                  <a:lnTo>
                    <a:pt x="1939" y="1337"/>
                  </a:lnTo>
                  <a:lnTo>
                    <a:pt x="1931" y="1343"/>
                  </a:lnTo>
                  <a:lnTo>
                    <a:pt x="1925" y="1350"/>
                  </a:lnTo>
                  <a:lnTo>
                    <a:pt x="1921" y="1359"/>
                  </a:lnTo>
                  <a:lnTo>
                    <a:pt x="1918" y="1368"/>
                  </a:lnTo>
                  <a:lnTo>
                    <a:pt x="1917" y="1377"/>
                  </a:lnTo>
                  <a:lnTo>
                    <a:pt x="1918" y="1387"/>
                  </a:lnTo>
                  <a:lnTo>
                    <a:pt x="1921" y="1397"/>
                  </a:lnTo>
                  <a:lnTo>
                    <a:pt x="1925" y="1405"/>
                  </a:lnTo>
                  <a:lnTo>
                    <a:pt x="1931" y="1412"/>
                  </a:lnTo>
                  <a:lnTo>
                    <a:pt x="1939" y="1417"/>
                  </a:lnTo>
                  <a:lnTo>
                    <a:pt x="1947" y="1422"/>
                  </a:lnTo>
                  <a:lnTo>
                    <a:pt x="1956" y="1424"/>
                  </a:lnTo>
                  <a:lnTo>
                    <a:pt x="1965" y="1425"/>
                  </a:lnTo>
                  <a:lnTo>
                    <a:pt x="1975" y="1424"/>
                  </a:lnTo>
                  <a:lnTo>
                    <a:pt x="1985" y="1422"/>
                  </a:lnTo>
                  <a:lnTo>
                    <a:pt x="1993" y="1417"/>
                  </a:lnTo>
                  <a:lnTo>
                    <a:pt x="2000" y="1412"/>
                  </a:lnTo>
                  <a:lnTo>
                    <a:pt x="2005" y="1405"/>
                  </a:lnTo>
                  <a:lnTo>
                    <a:pt x="2010" y="1397"/>
                  </a:lnTo>
                  <a:lnTo>
                    <a:pt x="2012" y="1387"/>
                  </a:lnTo>
                  <a:lnTo>
                    <a:pt x="2013" y="1377"/>
                  </a:lnTo>
                  <a:lnTo>
                    <a:pt x="2012" y="1368"/>
                  </a:lnTo>
                  <a:lnTo>
                    <a:pt x="2010" y="1359"/>
                  </a:lnTo>
                  <a:lnTo>
                    <a:pt x="2005" y="1350"/>
                  </a:lnTo>
                  <a:lnTo>
                    <a:pt x="2000" y="1343"/>
                  </a:lnTo>
                  <a:lnTo>
                    <a:pt x="1993" y="1337"/>
                  </a:lnTo>
                  <a:lnTo>
                    <a:pt x="1985" y="1333"/>
                  </a:lnTo>
                  <a:lnTo>
                    <a:pt x="1975" y="1330"/>
                  </a:lnTo>
                  <a:lnTo>
                    <a:pt x="1965" y="1329"/>
                  </a:lnTo>
                  <a:close/>
                  <a:moveTo>
                    <a:pt x="1486" y="1329"/>
                  </a:moveTo>
                  <a:lnTo>
                    <a:pt x="1476" y="1330"/>
                  </a:lnTo>
                  <a:lnTo>
                    <a:pt x="1467" y="1333"/>
                  </a:lnTo>
                  <a:lnTo>
                    <a:pt x="1459" y="1337"/>
                  </a:lnTo>
                  <a:lnTo>
                    <a:pt x="1452" y="1343"/>
                  </a:lnTo>
                  <a:lnTo>
                    <a:pt x="1447" y="1350"/>
                  </a:lnTo>
                  <a:lnTo>
                    <a:pt x="1442" y="1359"/>
                  </a:lnTo>
                  <a:lnTo>
                    <a:pt x="1439" y="1368"/>
                  </a:lnTo>
                  <a:lnTo>
                    <a:pt x="1439" y="1377"/>
                  </a:lnTo>
                  <a:lnTo>
                    <a:pt x="1439" y="1387"/>
                  </a:lnTo>
                  <a:lnTo>
                    <a:pt x="1442" y="1397"/>
                  </a:lnTo>
                  <a:lnTo>
                    <a:pt x="1447" y="1405"/>
                  </a:lnTo>
                  <a:lnTo>
                    <a:pt x="1452" y="1412"/>
                  </a:lnTo>
                  <a:lnTo>
                    <a:pt x="1459" y="1417"/>
                  </a:lnTo>
                  <a:lnTo>
                    <a:pt x="1467" y="1422"/>
                  </a:lnTo>
                  <a:lnTo>
                    <a:pt x="1476" y="1424"/>
                  </a:lnTo>
                  <a:lnTo>
                    <a:pt x="1486" y="1425"/>
                  </a:lnTo>
                  <a:lnTo>
                    <a:pt x="1496" y="1424"/>
                  </a:lnTo>
                  <a:lnTo>
                    <a:pt x="1505" y="1422"/>
                  </a:lnTo>
                  <a:lnTo>
                    <a:pt x="1513" y="1417"/>
                  </a:lnTo>
                  <a:lnTo>
                    <a:pt x="1521" y="1412"/>
                  </a:lnTo>
                  <a:lnTo>
                    <a:pt x="1526" y="1405"/>
                  </a:lnTo>
                  <a:lnTo>
                    <a:pt x="1531" y="1397"/>
                  </a:lnTo>
                  <a:lnTo>
                    <a:pt x="1534" y="1387"/>
                  </a:lnTo>
                  <a:lnTo>
                    <a:pt x="1534" y="1377"/>
                  </a:lnTo>
                  <a:lnTo>
                    <a:pt x="1534" y="1368"/>
                  </a:lnTo>
                  <a:lnTo>
                    <a:pt x="1531" y="1359"/>
                  </a:lnTo>
                  <a:lnTo>
                    <a:pt x="1526" y="1350"/>
                  </a:lnTo>
                  <a:lnTo>
                    <a:pt x="1521" y="1343"/>
                  </a:lnTo>
                  <a:lnTo>
                    <a:pt x="1513" y="1337"/>
                  </a:lnTo>
                  <a:lnTo>
                    <a:pt x="1505" y="1333"/>
                  </a:lnTo>
                  <a:lnTo>
                    <a:pt x="1496" y="1330"/>
                  </a:lnTo>
                  <a:lnTo>
                    <a:pt x="1486" y="1329"/>
                  </a:lnTo>
                  <a:close/>
                  <a:moveTo>
                    <a:pt x="1007" y="1329"/>
                  </a:moveTo>
                  <a:lnTo>
                    <a:pt x="997" y="1330"/>
                  </a:lnTo>
                  <a:lnTo>
                    <a:pt x="988" y="1333"/>
                  </a:lnTo>
                  <a:lnTo>
                    <a:pt x="980" y="1337"/>
                  </a:lnTo>
                  <a:lnTo>
                    <a:pt x="972" y="1343"/>
                  </a:lnTo>
                  <a:lnTo>
                    <a:pt x="967" y="1350"/>
                  </a:lnTo>
                  <a:lnTo>
                    <a:pt x="962" y="1359"/>
                  </a:lnTo>
                  <a:lnTo>
                    <a:pt x="960" y="1368"/>
                  </a:lnTo>
                  <a:lnTo>
                    <a:pt x="959" y="1377"/>
                  </a:lnTo>
                  <a:lnTo>
                    <a:pt x="960" y="1387"/>
                  </a:lnTo>
                  <a:lnTo>
                    <a:pt x="962" y="1397"/>
                  </a:lnTo>
                  <a:lnTo>
                    <a:pt x="967" y="1405"/>
                  </a:lnTo>
                  <a:lnTo>
                    <a:pt x="972" y="1412"/>
                  </a:lnTo>
                  <a:lnTo>
                    <a:pt x="980" y="1417"/>
                  </a:lnTo>
                  <a:lnTo>
                    <a:pt x="988" y="1422"/>
                  </a:lnTo>
                  <a:lnTo>
                    <a:pt x="997" y="1424"/>
                  </a:lnTo>
                  <a:lnTo>
                    <a:pt x="1007" y="1425"/>
                  </a:lnTo>
                  <a:lnTo>
                    <a:pt x="1016" y="1424"/>
                  </a:lnTo>
                  <a:lnTo>
                    <a:pt x="1026" y="1422"/>
                  </a:lnTo>
                  <a:lnTo>
                    <a:pt x="1034" y="1417"/>
                  </a:lnTo>
                  <a:lnTo>
                    <a:pt x="1041" y="1412"/>
                  </a:lnTo>
                  <a:lnTo>
                    <a:pt x="1047" y="1405"/>
                  </a:lnTo>
                  <a:lnTo>
                    <a:pt x="1051" y="1397"/>
                  </a:lnTo>
                  <a:lnTo>
                    <a:pt x="1054" y="1387"/>
                  </a:lnTo>
                  <a:lnTo>
                    <a:pt x="1055" y="1377"/>
                  </a:lnTo>
                  <a:lnTo>
                    <a:pt x="1054" y="1368"/>
                  </a:lnTo>
                  <a:lnTo>
                    <a:pt x="1051" y="1359"/>
                  </a:lnTo>
                  <a:lnTo>
                    <a:pt x="1047" y="1350"/>
                  </a:lnTo>
                  <a:lnTo>
                    <a:pt x="1041" y="1343"/>
                  </a:lnTo>
                  <a:lnTo>
                    <a:pt x="1034" y="1337"/>
                  </a:lnTo>
                  <a:lnTo>
                    <a:pt x="1026" y="1333"/>
                  </a:lnTo>
                  <a:lnTo>
                    <a:pt x="1016" y="1330"/>
                  </a:lnTo>
                  <a:lnTo>
                    <a:pt x="1007" y="1329"/>
                  </a:lnTo>
                  <a:close/>
                  <a:moveTo>
                    <a:pt x="528" y="1329"/>
                  </a:moveTo>
                  <a:lnTo>
                    <a:pt x="517" y="1330"/>
                  </a:lnTo>
                  <a:lnTo>
                    <a:pt x="509" y="1333"/>
                  </a:lnTo>
                  <a:lnTo>
                    <a:pt x="501" y="1337"/>
                  </a:lnTo>
                  <a:lnTo>
                    <a:pt x="494" y="1343"/>
                  </a:lnTo>
                  <a:lnTo>
                    <a:pt x="488" y="1350"/>
                  </a:lnTo>
                  <a:lnTo>
                    <a:pt x="484" y="1359"/>
                  </a:lnTo>
                  <a:lnTo>
                    <a:pt x="481" y="1368"/>
                  </a:lnTo>
                  <a:lnTo>
                    <a:pt x="480" y="1377"/>
                  </a:lnTo>
                  <a:lnTo>
                    <a:pt x="481" y="1387"/>
                  </a:lnTo>
                  <a:lnTo>
                    <a:pt x="484" y="1397"/>
                  </a:lnTo>
                  <a:lnTo>
                    <a:pt x="488" y="1405"/>
                  </a:lnTo>
                  <a:lnTo>
                    <a:pt x="494" y="1412"/>
                  </a:lnTo>
                  <a:lnTo>
                    <a:pt x="501" y="1417"/>
                  </a:lnTo>
                  <a:lnTo>
                    <a:pt x="509" y="1422"/>
                  </a:lnTo>
                  <a:lnTo>
                    <a:pt x="517" y="1424"/>
                  </a:lnTo>
                  <a:lnTo>
                    <a:pt x="528" y="1425"/>
                  </a:lnTo>
                  <a:lnTo>
                    <a:pt x="537" y="1424"/>
                  </a:lnTo>
                  <a:lnTo>
                    <a:pt x="546" y="1422"/>
                  </a:lnTo>
                  <a:lnTo>
                    <a:pt x="554" y="1417"/>
                  </a:lnTo>
                  <a:lnTo>
                    <a:pt x="561" y="1412"/>
                  </a:lnTo>
                  <a:lnTo>
                    <a:pt x="568" y="1405"/>
                  </a:lnTo>
                  <a:lnTo>
                    <a:pt x="572" y="1397"/>
                  </a:lnTo>
                  <a:lnTo>
                    <a:pt x="575" y="1387"/>
                  </a:lnTo>
                  <a:lnTo>
                    <a:pt x="576" y="1377"/>
                  </a:lnTo>
                  <a:lnTo>
                    <a:pt x="575" y="1368"/>
                  </a:lnTo>
                  <a:lnTo>
                    <a:pt x="572" y="1359"/>
                  </a:lnTo>
                  <a:lnTo>
                    <a:pt x="568" y="1350"/>
                  </a:lnTo>
                  <a:lnTo>
                    <a:pt x="561" y="1343"/>
                  </a:lnTo>
                  <a:lnTo>
                    <a:pt x="554" y="1337"/>
                  </a:lnTo>
                  <a:lnTo>
                    <a:pt x="546" y="1333"/>
                  </a:lnTo>
                  <a:lnTo>
                    <a:pt x="537" y="1330"/>
                  </a:lnTo>
                  <a:lnTo>
                    <a:pt x="528" y="1329"/>
                  </a:lnTo>
                  <a:close/>
                  <a:moveTo>
                    <a:pt x="48" y="1329"/>
                  </a:moveTo>
                  <a:lnTo>
                    <a:pt x="39" y="1330"/>
                  </a:lnTo>
                  <a:lnTo>
                    <a:pt x="30" y="1333"/>
                  </a:lnTo>
                  <a:lnTo>
                    <a:pt x="22" y="1337"/>
                  </a:lnTo>
                  <a:lnTo>
                    <a:pt x="14" y="1343"/>
                  </a:lnTo>
                  <a:lnTo>
                    <a:pt x="8" y="1350"/>
                  </a:lnTo>
                  <a:lnTo>
                    <a:pt x="4" y="1359"/>
                  </a:lnTo>
                  <a:lnTo>
                    <a:pt x="1" y="1368"/>
                  </a:lnTo>
                  <a:lnTo>
                    <a:pt x="0" y="1377"/>
                  </a:lnTo>
                  <a:lnTo>
                    <a:pt x="1" y="1387"/>
                  </a:lnTo>
                  <a:lnTo>
                    <a:pt x="4" y="1397"/>
                  </a:lnTo>
                  <a:lnTo>
                    <a:pt x="8" y="1405"/>
                  </a:lnTo>
                  <a:lnTo>
                    <a:pt x="14" y="1412"/>
                  </a:lnTo>
                  <a:lnTo>
                    <a:pt x="22" y="1417"/>
                  </a:lnTo>
                  <a:lnTo>
                    <a:pt x="30" y="1422"/>
                  </a:lnTo>
                  <a:lnTo>
                    <a:pt x="39" y="1424"/>
                  </a:lnTo>
                  <a:lnTo>
                    <a:pt x="48" y="1425"/>
                  </a:lnTo>
                  <a:lnTo>
                    <a:pt x="57" y="1424"/>
                  </a:lnTo>
                  <a:lnTo>
                    <a:pt x="67" y="1422"/>
                  </a:lnTo>
                  <a:lnTo>
                    <a:pt x="75" y="1417"/>
                  </a:lnTo>
                  <a:lnTo>
                    <a:pt x="82" y="1412"/>
                  </a:lnTo>
                  <a:lnTo>
                    <a:pt x="88" y="1405"/>
                  </a:lnTo>
                  <a:lnTo>
                    <a:pt x="92" y="1397"/>
                  </a:lnTo>
                  <a:lnTo>
                    <a:pt x="95" y="1387"/>
                  </a:lnTo>
                  <a:lnTo>
                    <a:pt x="96" y="1377"/>
                  </a:lnTo>
                  <a:lnTo>
                    <a:pt x="95" y="1368"/>
                  </a:lnTo>
                  <a:lnTo>
                    <a:pt x="92" y="1359"/>
                  </a:lnTo>
                  <a:lnTo>
                    <a:pt x="88" y="1350"/>
                  </a:lnTo>
                  <a:lnTo>
                    <a:pt x="82" y="1343"/>
                  </a:lnTo>
                  <a:lnTo>
                    <a:pt x="75" y="1337"/>
                  </a:lnTo>
                  <a:lnTo>
                    <a:pt x="67" y="1333"/>
                  </a:lnTo>
                  <a:lnTo>
                    <a:pt x="57" y="1330"/>
                  </a:lnTo>
                  <a:lnTo>
                    <a:pt x="48" y="1329"/>
                  </a:lnTo>
                  <a:close/>
                  <a:moveTo>
                    <a:pt x="1965" y="886"/>
                  </a:moveTo>
                  <a:lnTo>
                    <a:pt x="1956" y="887"/>
                  </a:lnTo>
                  <a:lnTo>
                    <a:pt x="1947" y="890"/>
                  </a:lnTo>
                  <a:lnTo>
                    <a:pt x="1939" y="894"/>
                  </a:lnTo>
                  <a:lnTo>
                    <a:pt x="1931" y="900"/>
                  </a:lnTo>
                  <a:lnTo>
                    <a:pt x="1925" y="907"/>
                  </a:lnTo>
                  <a:lnTo>
                    <a:pt x="1921" y="916"/>
                  </a:lnTo>
                  <a:lnTo>
                    <a:pt x="1918" y="925"/>
                  </a:lnTo>
                  <a:lnTo>
                    <a:pt x="1917" y="934"/>
                  </a:lnTo>
                  <a:lnTo>
                    <a:pt x="1918" y="944"/>
                  </a:lnTo>
                  <a:lnTo>
                    <a:pt x="1921" y="953"/>
                  </a:lnTo>
                  <a:lnTo>
                    <a:pt x="1925" y="961"/>
                  </a:lnTo>
                  <a:lnTo>
                    <a:pt x="1931" y="968"/>
                  </a:lnTo>
                  <a:lnTo>
                    <a:pt x="1939" y="974"/>
                  </a:lnTo>
                  <a:lnTo>
                    <a:pt x="1947" y="978"/>
                  </a:lnTo>
                  <a:lnTo>
                    <a:pt x="1956" y="981"/>
                  </a:lnTo>
                  <a:lnTo>
                    <a:pt x="1965" y="982"/>
                  </a:lnTo>
                  <a:lnTo>
                    <a:pt x="1975" y="981"/>
                  </a:lnTo>
                  <a:lnTo>
                    <a:pt x="1985" y="978"/>
                  </a:lnTo>
                  <a:lnTo>
                    <a:pt x="1993" y="974"/>
                  </a:lnTo>
                  <a:lnTo>
                    <a:pt x="2000" y="968"/>
                  </a:lnTo>
                  <a:lnTo>
                    <a:pt x="2005" y="961"/>
                  </a:lnTo>
                  <a:lnTo>
                    <a:pt x="2010" y="953"/>
                  </a:lnTo>
                  <a:lnTo>
                    <a:pt x="2012" y="944"/>
                  </a:lnTo>
                  <a:lnTo>
                    <a:pt x="2013" y="934"/>
                  </a:lnTo>
                  <a:lnTo>
                    <a:pt x="2012" y="925"/>
                  </a:lnTo>
                  <a:lnTo>
                    <a:pt x="2010" y="916"/>
                  </a:lnTo>
                  <a:lnTo>
                    <a:pt x="2005" y="907"/>
                  </a:lnTo>
                  <a:lnTo>
                    <a:pt x="2000" y="900"/>
                  </a:lnTo>
                  <a:lnTo>
                    <a:pt x="1993" y="894"/>
                  </a:lnTo>
                  <a:lnTo>
                    <a:pt x="1985" y="890"/>
                  </a:lnTo>
                  <a:lnTo>
                    <a:pt x="1975" y="887"/>
                  </a:lnTo>
                  <a:lnTo>
                    <a:pt x="1965" y="886"/>
                  </a:lnTo>
                  <a:close/>
                  <a:moveTo>
                    <a:pt x="1486" y="886"/>
                  </a:moveTo>
                  <a:lnTo>
                    <a:pt x="1476" y="887"/>
                  </a:lnTo>
                  <a:lnTo>
                    <a:pt x="1467" y="890"/>
                  </a:lnTo>
                  <a:lnTo>
                    <a:pt x="1459" y="894"/>
                  </a:lnTo>
                  <a:lnTo>
                    <a:pt x="1452" y="900"/>
                  </a:lnTo>
                  <a:lnTo>
                    <a:pt x="1447" y="907"/>
                  </a:lnTo>
                  <a:lnTo>
                    <a:pt x="1442" y="916"/>
                  </a:lnTo>
                  <a:lnTo>
                    <a:pt x="1439" y="925"/>
                  </a:lnTo>
                  <a:lnTo>
                    <a:pt x="1439" y="934"/>
                  </a:lnTo>
                  <a:lnTo>
                    <a:pt x="1439" y="944"/>
                  </a:lnTo>
                  <a:lnTo>
                    <a:pt x="1442" y="953"/>
                  </a:lnTo>
                  <a:lnTo>
                    <a:pt x="1447" y="961"/>
                  </a:lnTo>
                  <a:lnTo>
                    <a:pt x="1452" y="968"/>
                  </a:lnTo>
                  <a:lnTo>
                    <a:pt x="1459" y="974"/>
                  </a:lnTo>
                  <a:lnTo>
                    <a:pt x="1467" y="978"/>
                  </a:lnTo>
                  <a:lnTo>
                    <a:pt x="1476" y="981"/>
                  </a:lnTo>
                  <a:lnTo>
                    <a:pt x="1486" y="982"/>
                  </a:lnTo>
                  <a:lnTo>
                    <a:pt x="1496" y="981"/>
                  </a:lnTo>
                  <a:lnTo>
                    <a:pt x="1505" y="978"/>
                  </a:lnTo>
                  <a:lnTo>
                    <a:pt x="1513" y="974"/>
                  </a:lnTo>
                  <a:lnTo>
                    <a:pt x="1521" y="968"/>
                  </a:lnTo>
                  <a:lnTo>
                    <a:pt x="1526" y="961"/>
                  </a:lnTo>
                  <a:lnTo>
                    <a:pt x="1531" y="953"/>
                  </a:lnTo>
                  <a:lnTo>
                    <a:pt x="1534" y="944"/>
                  </a:lnTo>
                  <a:lnTo>
                    <a:pt x="1534" y="934"/>
                  </a:lnTo>
                  <a:lnTo>
                    <a:pt x="1534" y="925"/>
                  </a:lnTo>
                  <a:lnTo>
                    <a:pt x="1531" y="916"/>
                  </a:lnTo>
                  <a:lnTo>
                    <a:pt x="1526" y="907"/>
                  </a:lnTo>
                  <a:lnTo>
                    <a:pt x="1521" y="900"/>
                  </a:lnTo>
                  <a:lnTo>
                    <a:pt x="1513" y="894"/>
                  </a:lnTo>
                  <a:lnTo>
                    <a:pt x="1505" y="890"/>
                  </a:lnTo>
                  <a:lnTo>
                    <a:pt x="1496" y="887"/>
                  </a:lnTo>
                  <a:lnTo>
                    <a:pt x="1486" y="886"/>
                  </a:lnTo>
                  <a:close/>
                  <a:moveTo>
                    <a:pt x="1007" y="886"/>
                  </a:moveTo>
                  <a:lnTo>
                    <a:pt x="997" y="887"/>
                  </a:lnTo>
                  <a:lnTo>
                    <a:pt x="988" y="890"/>
                  </a:lnTo>
                  <a:lnTo>
                    <a:pt x="980" y="894"/>
                  </a:lnTo>
                  <a:lnTo>
                    <a:pt x="972" y="900"/>
                  </a:lnTo>
                  <a:lnTo>
                    <a:pt x="967" y="907"/>
                  </a:lnTo>
                  <a:lnTo>
                    <a:pt x="962" y="916"/>
                  </a:lnTo>
                  <a:lnTo>
                    <a:pt x="960" y="925"/>
                  </a:lnTo>
                  <a:lnTo>
                    <a:pt x="959" y="934"/>
                  </a:lnTo>
                  <a:lnTo>
                    <a:pt x="960" y="944"/>
                  </a:lnTo>
                  <a:lnTo>
                    <a:pt x="962" y="953"/>
                  </a:lnTo>
                  <a:lnTo>
                    <a:pt x="967" y="961"/>
                  </a:lnTo>
                  <a:lnTo>
                    <a:pt x="972" y="968"/>
                  </a:lnTo>
                  <a:lnTo>
                    <a:pt x="980" y="974"/>
                  </a:lnTo>
                  <a:lnTo>
                    <a:pt x="988" y="978"/>
                  </a:lnTo>
                  <a:lnTo>
                    <a:pt x="997" y="981"/>
                  </a:lnTo>
                  <a:lnTo>
                    <a:pt x="1007" y="982"/>
                  </a:lnTo>
                  <a:lnTo>
                    <a:pt x="1016" y="981"/>
                  </a:lnTo>
                  <a:lnTo>
                    <a:pt x="1026" y="978"/>
                  </a:lnTo>
                  <a:lnTo>
                    <a:pt x="1034" y="974"/>
                  </a:lnTo>
                  <a:lnTo>
                    <a:pt x="1041" y="968"/>
                  </a:lnTo>
                  <a:lnTo>
                    <a:pt x="1047" y="961"/>
                  </a:lnTo>
                  <a:lnTo>
                    <a:pt x="1051" y="953"/>
                  </a:lnTo>
                  <a:lnTo>
                    <a:pt x="1054" y="944"/>
                  </a:lnTo>
                  <a:lnTo>
                    <a:pt x="1055" y="934"/>
                  </a:lnTo>
                  <a:lnTo>
                    <a:pt x="1054" y="925"/>
                  </a:lnTo>
                  <a:lnTo>
                    <a:pt x="1051" y="916"/>
                  </a:lnTo>
                  <a:lnTo>
                    <a:pt x="1047" y="907"/>
                  </a:lnTo>
                  <a:lnTo>
                    <a:pt x="1041" y="900"/>
                  </a:lnTo>
                  <a:lnTo>
                    <a:pt x="1034" y="894"/>
                  </a:lnTo>
                  <a:lnTo>
                    <a:pt x="1026" y="890"/>
                  </a:lnTo>
                  <a:lnTo>
                    <a:pt x="1016" y="887"/>
                  </a:lnTo>
                  <a:lnTo>
                    <a:pt x="1007" y="886"/>
                  </a:lnTo>
                  <a:close/>
                  <a:moveTo>
                    <a:pt x="528" y="886"/>
                  </a:moveTo>
                  <a:lnTo>
                    <a:pt x="517" y="887"/>
                  </a:lnTo>
                  <a:lnTo>
                    <a:pt x="509" y="890"/>
                  </a:lnTo>
                  <a:lnTo>
                    <a:pt x="501" y="894"/>
                  </a:lnTo>
                  <a:lnTo>
                    <a:pt x="494" y="900"/>
                  </a:lnTo>
                  <a:lnTo>
                    <a:pt x="488" y="907"/>
                  </a:lnTo>
                  <a:lnTo>
                    <a:pt x="484" y="916"/>
                  </a:lnTo>
                  <a:lnTo>
                    <a:pt x="481" y="925"/>
                  </a:lnTo>
                  <a:lnTo>
                    <a:pt x="480" y="934"/>
                  </a:lnTo>
                  <a:lnTo>
                    <a:pt x="481" y="944"/>
                  </a:lnTo>
                  <a:lnTo>
                    <a:pt x="484" y="953"/>
                  </a:lnTo>
                  <a:lnTo>
                    <a:pt x="488" y="961"/>
                  </a:lnTo>
                  <a:lnTo>
                    <a:pt x="494" y="968"/>
                  </a:lnTo>
                  <a:lnTo>
                    <a:pt x="501" y="974"/>
                  </a:lnTo>
                  <a:lnTo>
                    <a:pt x="509" y="978"/>
                  </a:lnTo>
                  <a:lnTo>
                    <a:pt x="517" y="981"/>
                  </a:lnTo>
                  <a:lnTo>
                    <a:pt x="528" y="982"/>
                  </a:lnTo>
                  <a:lnTo>
                    <a:pt x="537" y="981"/>
                  </a:lnTo>
                  <a:lnTo>
                    <a:pt x="546" y="978"/>
                  </a:lnTo>
                  <a:lnTo>
                    <a:pt x="554" y="974"/>
                  </a:lnTo>
                  <a:lnTo>
                    <a:pt x="561" y="968"/>
                  </a:lnTo>
                  <a:lnTo>
                    <a:pt x="568" y="961"/>
                  </a:lnTo>
                  <a:lnTo>
                    <a:pt x="572" y="953"/>
                  </a:lnTo>
                  <a:lnTo>
                    <a:pt x="575" y="944"/>
                  </a:lnTo>
                  <a:lnTo>
                    <a:pt x="576" y="934"/>
                  </a:lnTo>
                  <a:lnTo>
                    <a:pt x="575" y="925"/>
                  </a:lnTo>
                  <a:lnTo>
                    <a:pt x="572" y="916"/>
                  </a:lnTo>
                  <a:lnTo>
                    <a:pt x="568" y="907"/>
                  </a:lnTo>
                  <a:lnTo>
                    <a:pt x="561" y="900"/>
                  </a:lnTo>
                  <a:lnTo>
                    <a:pt x="554" y="894"/>
                  </a:lnTo>
                  <a:lnTo>
                    <a:pt x="546" y="890"/>
                  </a:lnTo>
                  <a:lnTo>
                    <a:pt x="537" y="887"/>
                  </a:lnTo>
                  <a:lnTo>
                    <a:pt x="528" y="886"/>
                  </a:lnTo>
                  <a:close/>
                  <a:moveTo>
                    <a:pt x="48" y="886"/>
                  </a:moveTo>
                  <a:lnTo>
                    <a:pt x="39" y="887"/>
                  </a:lnTo>
                  <a:lnTo>
                    <a:pt x="30" y="890"/>
                  </a:lnTo>
                  <a:lnTo>
                    <a:pt x="22" y="894"/>
                  </a:lnTo>
                  <a:lnTo>
                    <a:pt x="14" y="900"/>
                  </a:lnTo>
                  <a:lnTo>
                    <a:pt x="8" y="907"/>
                  </a:lnTo>
                  <a:lnTo>
                    <a:pt x="4" y="916"/>
                  </a:lnTo>
                  <a:lnTo>
                    <a:pt x="1" y="925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4" y="953"/>
                  </a:lnTo>
                  <a:lnTo>
                    <a:pt x="8" y="961"/>
                  </a:lnTo>
                  <a:lnTo>
                    <a:pt x="14" y="968"/>
                  </a:lnTo>
                  <a:lnTo>
                    <a:pt x="22" y="974"/>
                  </a:lnTo>
                  <a:lnTo>
                    <a:pt x="30" y="978"/>
                  </a:lnTo>
                  <a:lnTo>
                    <a:pt x="39" y="981"/>
                  </a:lnTo>
                  <a:lnTo>
                    <a:pt x="48" y="982"/>
                  </a:lnTo>
                  <a:lnTo>
                    <a:pt x="57" y="981"/>
                  </a:lnTo>
                  <a:lnTo>
                    <a:pt x="67" y="978"/>
                  </a:lnTo>
                  <a:lnTo>
                    <a:pt x="75" y="974"/>
                  </a:lnTo>
                  <a:lnTo>
                    <a:pt x="82" y="968"/>
                  </a:lnTo>
                  <a:lnTo>
                    <a:pt x="88" y="961"/>
                  </a:lnTo>
                  <a:lnTo>
                    <a:pt x="92" y="953"/>
                  </a:lnTo>
                  <a:lnTo>
                    <a:pt x="95" y="944"/>
                  </a:lnTo>
                  <a:lnTo>
                    <a:pt x="96" y="934"/>
                  </a:lnTo>
                  <a:lnTo>
                    <a:pt x="95" y="925"/>
                  </a:lnTo>
                  <a:lnTo>
                    <a:pt x="92" y="916"/>
                  </a:lnTo>
                  <a:lnTo>
                    <a:pt x="88" y="907"/>
                  </a:lnTo>
                  <a:lnTo>
                    <a:pt x="82" y="900"/>
                  </a:lnTo>
                  <a:lnTo>
                    <a:pt x="75" y="894"/>
                  </a:lnTo>
                  <a:lnTo>
                    <a:pt x="67" y="890"/>
                  </a:lnTo>
                  <a:lnTo>
                    <a:pt x="57" y="887"/>
                  </a:lnTo>
                  <a:lnTo>
                    <a:pt x="48" y="886"/>
                  </a:lnTo>
                  <a:close/>
                  <a:moveTo>
                    <a:pt x="1965" y="443"/>
                  </a:moveTo>
                  <a:lnTo>
                    <a:pt x="1956" y="444"/>
                  </a:lnTo>
                  <a:lnTo>
                    <a:pt x="1947" y="447"/>
                  </a:lnTo>
                  <a:lnTo>
                    <a:pt x="1939" y="451"/>
                  </a:lnTo>
                  <a:lnTo>
                    <a:pt x="1931" y="457"/>
                  </a:lnTo>
                  <a:lnTo>
                    <a:pt x="1925" y="464"/>
                  </a:lnTo>
                  <a:lnTo>
                    <a:pt x="1921" y="473"/>
                  </a:lnTo>
                  <a:lnTo>
                    <a:pt x="1918" y="482"/>
                  </a:lnTo>
                  <a:lnTo>
                    <a:pt x="1917" y="491"/>
                  </a:lnTo>
                  <a:lnTo>
                    <a:pt x="1918" y="500"/>
                  </a:lnTo>
                  <a:lnTo>
                    <a:pt x="1921" y="510"/>
                  </a:lnTo>
                  <a:lnTo>
                    <a:pt x="1925" y="518"/>
                  </a:lnTo>
                  <a:lnTo>
                    <a:pt x="1931" y="525"/>
                  </a:lnTo>
                  <a:lnTo>
                    <a:pt x="1939" y="531"/>
                  </a:lnTo>
                  <a:lnTo>
                    <a:pt x="1947" y="535"/>
                  </a:lnTo>
                  <a:lnTo>
                    <a:pt x="1956" y="538"/>
                  </a:lnTo>
                  <a:lnTo>
                    <a:pt x="1965" y="539"/>
                  </a:lnTo>
                  <a:lnTo>
                    <a:pt x="1975" y="538"/>
                  </a:lnTo>
                  <a:lnTo>
                    <a:pt x="1985" y="535"/>
                  </a:lnTo>
                  <a:lnTo>
                    <a:pt x="1993" y="531"/>
                  </a:lnTo>
                  <a:lnTo>
                    <a:pt x="2000" y="525"/>
                  </a:lnTo>
                  <a:lnTo>
                    <a:pt x="2005" y="518"/>
                  </a:lnTo>
                  <a:lnTo>
                    <a:pt x="2010" y="510"/>
                  </a:lnTo>
                  <a:lnTo>
                    <a:pt x="2012" y="500"/>
                  </a:lnTo>
                  <a:lnTo>
                    <a:pt x="2013" y="491"/>
                  </a:lnTo>
                  <a:lnTo>
                    <a:pt x="2012" y="482"/>
                  </a:lnTo>
                  <a:lnTo>
                    <a:pt x="2010" y="473"/>
                  </a:lnTo>
                  <a:lnTo>
                    <a:pt x="2005" y="464"/>
                  </a:lnTo>
                  <a:lnTo>
                    <a:pt x="2000" y="457"/>
                  </a:lnTo>
                  <a:lnTo>
                    <a:pt x="1993" y="451"/>
                  </a:lnTo>
                  <a:lnTo>
                    <a:pt x="1985" y="447"/>
                  </a:lnTo>
                  <a:lnTo>
                    <a:pt x="1975" y="444"/>
                  </a:lnTo>
                  <a:lnTo>
                    <a:pt x="1965" y="443"/>
                  </a:lnTo>
                  <a:close/>
                  <a:moveTo>
                    <a:pt x="1486" y="443"/>
                  </a:moveTo>
                  <a:lnTo>
                    <a:pt x="1476" y="444"/>
                  </a:lnTo>
                  <a:lnTo>
                    <a:pt x="1467" y="447"/>
                  </a:lnTo>
                  <a:lnTo>
                    <a:pt x="1459" y="451"/>
                  </a:lnTo>
                  <a:lnTo>
                    <a:pt x="1452" y="457"/>
                  </a:lnTo>
                  <a:lnTo>
                    <a:pt x="1447" y="464"/>
                  </a:lnTo>
                  <a:lnTo>
                    <a:pt x="1442" y="473"/>
                  </a:lnTo>
                  <a:lnTo>
                    <a:pt x="1439" y="482"/>
                  </a:lnTo>
                  <a:lnTo>
                    <a:pt x="1439" y="491"/>
                  </a:lnTo>
                  <a:lnTo>
                    <a:pt x="1439" y="500"/>
                  </a:lnTo>
                  <a:lnTo>
                    <a:pt x="1442" y="510"/>
                  </a:lnTo>
                  <a:lnTo>
                    <a:pt x="1447" y="518"/>
                  </a:lnTo>
                  <a:lnTo>
                    <a:pt x="1452" y="525"/>
                  </a:lnTo>
                  <a:lnTo>
                    <a:pt x="1459" y="531"/>
                  </a:lnTo>
                  <a:lnTo>
                    <a:pt x="1467" y="535"/>
                  </a:lnTo>
                  <a:lnTo>
                    <a:pt x="1476" y="538"/>
                  </a:lnTo>
                  <a:lnTo>
                    <a:pt x="1486" y="539"/>
                  </a:lnTo>
                  <a:lnTo>
                    <a:pt x="1496" y="538"/>
                  </a:lnTo>
                  <a:lnTo>
                    <a:pt x="1505" y="535"/>
                  </a:lnTo>
                  <a:lnTo>
                    <a:pt x="1513" y="531"/>
                  </a:lnTo>
                  <a:lnTo>
                    <a:pt x="1521" y="525"/>
                  </a:lnTo>
                  <a:lnTo>
                    <a:pt x="1526" y="518"/>
                  </a:lnTo>
                  <a:lnTo>
                    <a:pt x="1531" y="510"/>
                  </a:lnTo>
                  <a:lnTo>
                    <a:pt x="1534" y="500"/>
                  </a:lnTo>
                  <a:lnTo>
                    <a:pt x="1534" y="491"/>
                  </a:lnTo>
                  <a:lnTo>
                    <a:pt x="1534" y="482"/>
                  </a:lnTo>
                  <a:lnTo>
                    <a:pt x="1531" y="473"/>
                  </a:lnTo>
                  <a:lnTo>
                    <a:pt x="1526" y="464"/>
                  </a:lnTo>
                  <a:lnTo>
                    <a:pt x="1521" y="457"/>
                  </a:lnTo>
                  <a:lnTo>
                    <a:pt x="1513" y="451"/>
                  </a:lnTo>
                  <a:lnTo>
                    <a:pt x="1505" y="447"/>
                  </a:lnTo>
                  <a:lnTo>
                    <a:pt x="1496" y="444"/>
                  </a:lnTo>
                  <a:lnTo>
                    <a:pt x="1486" y="443"/>
                  </a:lnTo>
                  <a:close/>
                  <a:moveTo>
                    <a:pt x="1007" y="443"/>
                  </a:moveTo>
                  <a:lnTo>
                    <a:pt x="997" y="444"/>
                  </a:lnTo>
                  <a:lnTo>
                    <a:pt x="988" y="447"/>
                  </a:lnTo>
                  <a:lnTo>
                    <a:pt x="980" y="451"/>
                  </a:lnTo>
                  <a:lnTo>
                    <a:pt x="972" y="457"/>
                  </a:lnTo>
                  <a:lnTo>
                    <a:pt x="967" y="464"/>
                  </a:lnTo>
                  <a:lnTo>
                    <a:pt x="962" y="473"/>
                  </a:lnTo>
                  <a:lnTo>
                    <a:pt x="960" y="482"/>
                  </a:lnTo>
                  <a:lnTo>
                    <a:pt x="959" y="491"/>
                  </a:lnTo>
                  <a:lnTo>
                    <a:pt x="960" y="500"/>
                  </a:lnTo>
                  <a:lnTo>
                    <a:pt x="962" y="510"/>
                  </a:lnTo>
                  <a:lnTo>
                    <a:pt x="967" y="518"/>
                  </a:lnTo>
                  <a:lnTo>
                    <a:pt x="972" y="525"/>
                  </a:lnTo>
                  <a:lnTo>
                    <a:pt x="980" y="531"/>
                  </a:lnTo>
                  <a:lnTo>
                    <a:pt x="988" y="535"/>
                  </a:lnTo>
                  <a:lnTo>
                    <a:pt x="997" y="538"/>
                  </a:lnTo>
                  <a:lnTo>
                    <a:pt x="1007" y="539"/>
                  </a:lnTo>
                  <a:lnTo>
                    <a:pt x="1016" y="538"/>
                  </a:lnTo>
                  <a:lnTo>
                    <a:pt x="1026" y="535"/>
                  </a:lnTo>
                  <a:lnTo>
                    <a:pt x="1034" y="531"/>
                  </a:lnTo>
                  <a:lnTo>
                    <a:pt x="1041" y="525"/>
                  </a:lnTo>
                  <a:lnTo>
                    <a:pt x="1047" y="518"/>
                  </a:lnTo>
                  <a:lnTo>
                    <a:pt x="1051" y="510"/>
                  </a:lnTo>
                  <a:lnTo>
                    <a:pt x="1054" y="500"/>
                  </a:lnTo>
                  <a:lnTo>
                    <a:pt x="1055" y="491"/>
                  </a:lnTo>
                  <a:lnTo>
                    <a:pt x="1054" y="482"/>
                  </a:lnTo>
                  <a:lnTo>
                    <a:pt x="1051" y="473"/>
                  </a:lnTo>
                  <a:lnTo>
                    <a:pt x="1047" y="464"/>
                  </a:lnTo>
                  <a:lnTo>
                    <a:pt x="1041" y="457"/>
                  </a:lnTo>
                  <a:lnTo>
                    <a:pt x="1034" y="451"/>
                  </a:lnTo>
                  <a:lnTo>
                    <a:pt x="1026" y="447"/>
                  </a:lnTo>
                  <a:lnTo>
                    <a:pt x="1016" y="444"/>
                  </a:lnTo>
                  <a:lnTo>
                    <a:pt x="1007" y="443"/>
                  </a:lnTo>
                  <a:close/>
                  <a:moveTo>
                    <a:pt x="528" y="443"/>
                  </a:moveTo>
                  <a:lnTo>
                    <a:pt x="517" y="444"/>
                  </a:lnTo>
                  <a:lnTo>
                    <a:pt x="509" y="447"/>
                  </a:lnTo>
                  <a:lnTo>
                    <a:pt x="501" y="451"/>
                  </a:lnTo>
                  <a:lnTo>
                    <a:pt x="494" y="457"/>
                  </a:lnTo>
                  <a:lnTo>
                    <a:pt x="488" y="464"/>
                  </a:lnTo>
                  <a:lnTo>
                    <a:pt x="484" y="473"/>
                  </a:lnTo>
                  <a:lnTo>
                    <a:pt x="481" y="482"/>
                  </a:lnTo>
                  <a:lnTo>
                    <a:pt x="480" y="491"/>
                  </a:lnTo>
                  <a:lnTo>
                    <a:pt x="481" y="500"/>
                  </a:lnTo>
                  <a:lnTo>
                    <a:pt x="484" y="510"/>
                  </a:lnTo>
                  <a:lnTo>
                    <a:pt x="488" y="518"/>
                  </a:lnTo>
                  <a:lnTo>
                    <a:pt x="494" y="525"/>
                  </a:lnTo>
                  <a:lnTo>
                    <a:pt x="501" y="531"/>
                  </a:lnTo>
                  <a:lnTo>
                    <a:pt x="509" y="535"/>
                  </a:lnTo>
                  <a:lnTo>
                    <a:pt x="517" y="538"/>
                  </a:lnTo>
                  <a:lnTo>
                    <a:pt x="528" y="539"/>
                  </a:lnTo>
                  <a:lnTo>
                    <a:pt x="537" y="538"/>
                  </a:lnTo>
                  <a:lnTo>
                    <a:pt x="546" y="535"/>
                  </a:lnTo>
                  <a:lnTo>
                    <a:pt x="554" y="531"/>
                  </a:lnTo>
                  <a:lnTo>
                    <a:pt x="561" y="525"/>
                  </a:lnTo>
                  <a:lnTo>
                    <a:pt x="568" y="518"/>
                  </a:lnTo>
                  <a:lnTo>
                    <a:pt x="572" y="510"/>
                  </a:lnTo>
                  <a:lnTo>
                    <a:pt x="575" y="500"/>
                  </a:lnTo>
                  <a:lnTo>
                    <a:pt x="576" y="491"/>
                  </a:lnTo>
                  <a:lnTo>
                    <a:pt x="575" y="482"/>
                  </a:lnTo>
                  <a:lnTo>
                    <a:pt x="572" y="473"/>
                  </a:lnTo>
                  <a:lnTo>
                    <a:pt x="568" y="464"/>
                  </a:lnTo>
                  <a:lnTo>
                    <a:pt x="561" y="457"/>
                  </a:lnTo>
                  <a:lnTo>
                    <a:pt x="554" y="451"/>
                  </a:lnTo>
                  <a:lnTo>
                    <a:pt x="546" y="447"/>
                  </a:lnTo>
                  <a:lnTo>
                    <a:pt x="537" y="444"/>
                  </a:lnTo>
                  <a:lnTo>
                    <a:pt x="528" y="443"/>
                  </a:lnTo>
                  <a:close/>
                  <a:moveTo>
                    <a:pt x="48" y="443"/>
                  </a:moveTo>
                  <a:lnTo>
                    <a:pt x="39" y="444"/>
                  </a:lnTo>
                  <a:lnTo>
                    <a:pt x="30" y="447"/>
                  </a:lnTo>
                  <a:lnTo>
                    <a:pt x="22" y="451"/>
                  </a:lnTo>
                  <a:lnTo>
                    <a:pt x="14" y="457"/>
                  </a:lnTo>
                  <a:lnTo>
                    <a:pt x="8" y="464"/>
                  </a:lnTo>
                  <a:lnTo>
                    <a:pt x="4" y="473"/>
                  </a:lnTo>
                  <a:lnTo>
                    <a:pt x="1" y="482"/>
                  </a:lnTo>
                  <a:lnTo>
                    <a:pt x="0" y="491"/>
                  </a:lnTo>
                  <a:lnTo>
                    <a:pt x="1" y="500"/>
                  </a:lnTo>
                  <a:lnTo>
                    <a:pt x="4" y="510"/>
                  </a:lnTo>
                  <a:lnTo>
                    <a:pt x="8" y="518"/>
                  </a:lnTo>
                  <a:lnTo>
                    <a:pt x="14" y="525"/>
                  </a:lnTo>
                  <a:lnTo>
                    <a:pt x="22" y="531"/>
                  </a:lnTo>
                  <a:lnTo>
                    <a:pt x="30" y="535"/>
                  </a:lnTo>
                  <a:lnTo>
                    <a:pt x="39" y="538"/>
                  </a:lnTo>
                  <a:lnTo>
                    <a:pt x="48" y="539"/>
                  </a:lnTo>
                  <a:lnTo>
                    <a:pt x="57" y="538"/>
                  </a:lnTo>
                  <a:lnTo>
                    <a:pt x="67" y="535"/>
                  </a:lnTo>
                  <a:lnTo>
                    <a:pt x="75" y="531"/>
                  </a:lnTo>
                  <a:lnTo>
                    <a:pt x="82" y="525"/>
                  </a:lnTo>
                  <a:lnTo>
                    <a:pt x="88" y="518"/>
                  </a:lnTo>
                  <a:lnTo>
                    <a:pt x="92" y="510"/>
                  </a:lnTo>
                  <a:lnTo>
                    <a:pt x="95" y="500"/>
                  </a:lnTo>
                  <a:lnTo>
                    <a:pt x="96" y="491"/>
                  </a:lnTo>
                  <a:lnTo>
                    <a:pt x="95" y="482"/>
                  </a:lnTo>
                  <a:lnTo>
                    <a:pt x="92" y="473"/>
                  </a:lnTo>
                  <a:lnTo>
                    <a:pt x="88" y="464"/>
                  </a:lnTo>
                  <a:lnTo>
                    <a:pt x="82" y="457"/>
                  </a:lnTo>
                  <a:lnTo>
                    <a:pt x="75" y="451"/>
                  </a:lnTo>
                  <a:lnTo>
                    <a:pt x="67" y="447"/>
                  </a:lnTo>
                  <a:lnTo>
                    <a:pt x="57" y="444"/>
                  </a:lnTo>
                  <a:lnTo>
                    <a:pt x="48" y="443"/>
                  </a:lnTo>
                  <a:close/>
                  <a:moveTo>
                    <a:pt x="1965" y="0"/>
                  </a:moveTo>
                  <a:lnTo>
                    <a:pt x="1956" y="1"/>
                  </a:lnTo>
                  <a:lnTo>
                    <a:pt x="1947" y="4"/>
                  </a:lnTo>
                  <a:lnTo>
                    <a:pt x="1939" y="8"/>
                  </a:lnTo>
                  <a:lnTo>
                    <a:pt x="1931" y="14"/>
                  </a:lnTo>
                  <a:lnTo>
                    <a:pt x="1925" y="21"/>
                  </a:lnTo>
                  <a:lnTo>
                    <a:pt x="1921" y="30"/>
                  </a:lnTo>
                  <a:lnTo>
                    <a:pt x="1918" y="38"/>
                  </a:lnTo>
                  <a:lnTo>
                    <a:pt x="1917" y="48"/>
                  </a:lnTo>
                  <a:lnTo>
                    <a:pt x="1918" y="57"/>
                  </a:lnTo>
                  <a:lnTo>
                    <a:pt x="1921" y="67"/>
                  </a:lnTo>
                  <a:lnTo>
                    <a:pt x="1925" y="75"/>
                  </a:lnTo>
                  <a:lnTo>
                    <a:pt x="1931" y="82"/>
                  </a:lnTo>
                  <a:lnTo>
                    <a:pt x="1939" y="88"/>
                  </a:lnTo>
                  <a:lnTo>
                    <a:pt x="1947" y="92"/>
                  </a:lnTo>
                  <a:lnTo>
                    <a:pt x="1956" y="95"/>
                  </a:lnTo>
                  <a:lnTo>
                    <a:pt x="1965" y="96"/>
                  </a:lnTo>
                  <a:lnTo>
                    <a:pt x="1975" y="95"/>
                  </a:lnTo>
                  <a:lnTo>
                    <a:pt x="1985" y="92"/>
                  </a:lnTo>
                  <a:lnTo>
                    <a:pt x="1993" y="88"/>
                  </a:lnTo>
                  <a:lnTo>
                    <a:pt x="2000" y="82"/>
                  </a:lnTo>
                  <a:lnTo>
                    <a:pt x="2005" y="75"/>
                  </a:lnTo>
                  <a:lnTo>
                    <a:pt x="2010" y="67"/>
                  </a:lnTo>
                  <a:lnTo>
                    <a:pt x="2012" y="57"/>
                  </a:lnTo>
                  <a:lnTo>
                    <a:pt x="2013" y="48"/>
                  </a:lnTo>
                  <a:lnTo>
                    <a:pt x="2012" y="38"/>
                  </a:lnTo>
                  <a:lnTo>
                    <a:pt x="2010" y="30"/>
                  </a:lnTo>
                  <a:lnTo>
                    <a:pt x="2005" y="21"/>
                  </a:lnTo>
                  <a:lnTo>
                    <a:pt x="2000" y="14"/>
                  </a:lnTo>
                  <a:lnTo>
                    <a:pt x="1993" y="8"/>
                  </a:lnTo>
                  <a:lnTo>
                    <a:pt x="1985" y="4"/>
                  </a:lnTo>
                  <a:lnTo>
                    <a:pt x="1975" y="1"/>
                  </a:lnTo>
                  <a:lnTo>
                    <a:pt x="1965" y="0"/>
                  </a:lnTo>
                  <a:close/>
                  <a:moveTo>
                    <a:pt x="1486" y="0"/>
                  </a:moveTo>
                  <a:lnTo>
                    <a:pt x="1476" y="1"/>
                  </a:lnTo>
                  <a:lnTo>
                    <a:pt x="1467" y="4"/>
                  </a:lnTo>
                  <a:lnTo>
                    <a:pt x="1459" y="8"/>
                  </a:lnTo>
                  <a:lnTo>
                    <a:pt x="1452" y="14"/>
                  </a:lnTo>
                  <a:lnTo>
                    <a:pt x="1447" y="21"/>
                  </a:lnTo>
                  <a:lnTo>
                    <a:pt x="1442" y="30"/>
                  </a:lnTo>
                  <a:lnTo>
                    <a:pt x="1439" y="38"/>
                  </a:lnTo>
                  <a:lnTo>
                    <a:pt x="1439" y="48"/>
                  </a:lnTo>
                  <a:lnTo>
                    <a:pt x="1439" y="57"/>
                  </a:lnTo>
                  <a:lnTo>
                    <a:pt x="1442" y="67"/>
                  </a:lnTo>
                  <a:lnTo>
                    <a:pt x="1447" y="75"/>
                  </a:lnTo>
                  <a:lnTo>
                    <a:pt x="1452" y="82"/>
                  </a:lnTo>
                  <a:lnTo>
                    <a:pt x="1459" y="88"/>
                  </a:lnTo>
                  <a:lnTo>
                    <a:pt x="1467" y="92"/>
                  </a:lnTo>
                  <a:lnTo>
                    <a:pt x="1476" y="95"/>
                  </a:lnTo>
                  <a:lnTo>
                    <a:pt x="1486" y="96"/>
                  </a:lnTo>
                  <a:lnTo>
                    <a:pt x="1496" y="95"/>
                  </a:lnTo>
                  <a:lnTo>
                    <a:pt x="1505" y="92"/>
                  </a:lnTo>
                  <a:lnTo>
                    <a:pt x="1513" y="88"/>
                  </a:lnTo>
                  <a:lnTo>
                    <a:pt x="1521" y="82"/>
                  </a:lnTo>
                  <a:lnTo>
                    <a:pt x="1526" y="75"/>
                  </a:lnTo>
                  <a:lnTo>
                    <a:pt x="1531" y="67"/>
                  </a:lnTo>
                  <a:lnTo>
                    <a:pt x="1534" y="57"/>
                  </a:lnTo>
                  <a:lnTo>
                    <a:pt x="1534" y="48"/>
                  </a:lnTo>
                  <a:lnTo>
                    <a:pt x="1534" y="38"/>
                  </a:lnTo>
                  <a:lnTo>
                    <a:pt x="1531" y="30"/>
                  </a:lnTo>
                  <a:lnTo>
                    <a:pt x="1526" y="21"/>
                  </a:lnTo>
                  <a:lnTo>
                    <a:pt x="1521" y="14"/>
                  </a:lnTo>
                  <a:lnTo>
                    <a:pt x="1513" y="8"/>
                  </a:lnTo>
                  <a:lnTo>
                    <a:pt x="1505" y="4"/>
                  </a:lnTo>
                  <a:lnTo>
                    <a:pt x="1496" y="1"/>
                  </a:lnTo>
                  <a:lnTo>
                    <a:pt x="1486" y="0"/>
                  </a:lnTo>
                  <a:close/>
                  <a:moveTo>
                    <a:pt x="1007" y="0"/>
                  </a:moveTo>
                  <a:lnTo>
                    <a:pt x="997" y="1"/>
                  </a:lnTo>
                  <a:lnTo>
                    <a:pt x="988" y="4"/>
                  </a:lnTo>
                  <a:lnTo>
                    <a:pt x="980" y="8"/>
                  </a:lnTo>
                  <a:lnTo>
                    <a:pt x="972" y="14"/>
                  </a:lnTo>
                  <a:lnTo>
                    <a:pt x="967" y="21"/>
                  </a:lnTo>
                  <a:lnTo>
                    <a:pt x="962" y="30"/>
                  </a:lnTo>
                  <a:lnTo>
                    <a:pt x="960" y="38"/>
                  </a:lnTo>
                  <a:lnTo>
                    <a:pt x="959" y="48"/>
                  </a:lnTo>
                  <a:lnTo>
                    <a:pt x="960" y="57"/>
                  </a:lnTo>
                  <a:lnTo>
                    <a:pt x="962" y="67"/>
                  </a:lnTo>
                  <a:lnTo>
                    <a:pt x="967" y="75"/>
                  </a:lnTo>
                  <a:lnTo>
                    <a:pt x="972" y="82"/>
                  </a:lnTo>
                  <a:lnTo>
                    <a:pt x="980" y="88"/>
                  </a:lnTo>
                  <a:lnTo>
                    <a:pt x="988" y="92"/>
                  </a:lnTo>
                  <a:lnTo>
                    <a:pt x="997" y="95"/>
                  </a:lnTo>
                  <a:lnTo>
                    <a:pt x="1007" y="96"/>
                  </a:lnTo>
                  <a:lnTo>
                    <a:pt x="1016" y="95"/>
                  </a:lnTo>
                  <a:lnTo>
                    <a:pt x="1026" y="92"/>
                  </a:lnTo>
                  <a:lnTo>
                    <a:pt x="1034" y="88"/>
                  </a:lnTo>
                  <a:lnTo>
                    <a:pt x="1041" y="82"/>
                  </a:lnTo>
                  <a:lnTo>
                    <a:pt x="1047" y="75"/>
                  </a:lnTo>
                  <a:lnTo>
                    <a:pt x="1051" y="67"/>
                  </a:lnTo>
                  <a:lnTo>
                    <a:pt x="1054" y="57"/>
                  </a:lnTo>
                  <a:lnTo>
                    <a:pt x="1055" y="48"/>
                  </a:lnTo>
                  <a:lnTo>
                    <a:pt x="1054" y="38"/>
                  </a:lnTo>
                  <a:lnTo>
                    <a:pt x="1051" y="30"/>
                  </a:lnTo>
                  <a:lnTo>
                    <a:pt x="1047" y="21"/>
                  </a:lnTo>
                  <a:lnTo>
                    <a:pt x="1041" y="14"/>
                  </a:lnTo>
                  <a:lnTo>
                    <a:pt x="1034" y="8"/>
                  </a:lnTo>
                  <a:lnTo>
                    <a:pt x="1026" y="4"/>
                  </a:lnTo>
                  <a:lnTo>
                    <a:pt x="1016" y="1"/>
                  </a:lnTo>
                  <a:lnTo>
                    <a:pt x="1007" y="0"/>
                  </a:lnTo>
                  <a:close/>
                  <a:moveTo>
                    <a:pt x="528" y="0"/>
                  </a:moveTo>
                  <a:lnTo>
                    <a:pt x="517" y="1"/>
                  </a:lnTo>
                  <a:lnTo>
                    <a:pt x="509" y="4"/>
                  </a:lnTo>
                  <a:lnTo>
                    <a:pt x="501" y="8"/>
                  </a:lnTo>
                  <a:lnTo>
                    <a:pt x="494" y="14"/>
                  </a:lnTo>
                  <a:lnTo>
                    <a:pt x="488" y="21"/>
                  </a:lnTo>
                  <a:lnTo>
                    <a:pt x="484" y="30"/>
                  </a:lnTo>
                  <a:lnTo>
                    <a:pt x="481" y="38"/>
                  </a:lnTo>
                  <a:lnTo>
                    <a:pt x="480" y="48"/>
                  </a:lnTo>
                  <a:lnTo>
                    <a:pt x="481" y="57"/>
                  </a:lnTo>
                  <a:lnTo>
                    <a:pt x="484" y="67"/>
                  </a:lnTo>
                  <a:lnTo>
                    <a:pt x="488" y="75"/>
                  </a:lnTo>
                  <a:lnTo>
                    <a:pt x="494" y="82"/>
                  </a:lnTo>
                  <a:lnTo>
                    <a:pt x="501" y="88"/>
                  </a:lnTo>
                  <a:lnTo>
                    <a:pt x="509" y="92"/>
                  </a:lnTo>
                  <a:lnTo>
                    <a:pt x="517" y="95"/>
                  </a:lnTo>
                  <a:lnTo>
                    <a:pt x="528" y="96"/>
                  </a:lnTo>
                  <a:lnTo>
                    <a:pt x="537" y="95"/>
                  </a:lnTo>
                  <a:lnTo>
                    <a:pt x="546" y="92"/>
                  </a:lnTo>
                  <a:lnTo>
                    <a:pt x="554" y="88"/>
                  </a:lnTo>
                  <a:lnTo>
                    <a:pt x="561" y="82"/>
                  </a:lnTo>
                  <a:lnTo>
                    <a:pt x="568" y="75"/>
                  </a:lnTo>
                  <a:lnTo>
                    <a:pt x="572" y="67"/>
                  </a:lnTo>
                  <a:lnTo>
                    <a:pt x="575" y="57"/>
                  </a:lnTo>
                  <a:lnTo>
                    <a:pt x="576" y="48"/>
                  </a:lnTo>
                  <a:lnTo>
                    <a:pt x="575" y="38"/>
                  </a:lnTo>
                  <a:lnTo>
                    <a:pt x="572" y="30"/>
                  </a:lnTo>
                  <a:lnTo>
                    <a:pt x="568" y="21"/>
                  </a:lnTo>
                  <a:lnTo>
                    <a:pt x="561" y="14"/>
                  </a:lnTo>
                  <a:lnTo>
                    <a:pt x="554" y="8"/>
                  </a:lnTo>
                  <a:lnTo>
                    <a:pt x="546" y="4"/>
                  </a:lnTo>
                  <a:lnTo>
                    <a:pt x="537" y="1"/>
                  </a:lnTo>
                  <a:lnTo>
                    <a:pt x="528" y="0"/>
                  </a:lnTo>
                  <a:close/>
                  <a:moveTo>
                    <a:pt x="48" y="0"/>
                  </a:moveTo>
                  <a:lnTo>
                    <a:pt x="39" y="1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4" y="67"/>
                  </a:lnTo>
                  <a:lnTo>
                    <a:pt x="8" y="75"/>
                  </a:lnTo>
                  <a:lnTo>
                    <a:pt x="14" y="82"/>
                  </a:lnTo>
                  <a:lnTo>
                    <a:pt x="22" y="88"/>
                  </a:lnTo>
                  <a:lnTo>
                    <a:pt x="30" y="92"/>
                  </a:lnTo>
                  <a:lnTo>
                    <a:pt x="39" y="95"/>
                  </a:lnTo>
                  <a:lnTo>
                    <a:pt x="48" y="96"/>
                  </a:lnTo>
                  <a:lnTo>
                    <a:pt x="57" y="95"/>
                  </a:lnTo>
                  <a:lnTo>
                    <a:pt x="67" y="92"/>
                  </a:lnTo>
                  <a:lnTo>
                    <a:pt x="75" y="88"/>
                  </a:lnTo>
                  <a:lnTo>
                    <a:pt x="82" y="82"/>
                  </a:lnTo>
                  <a:lnTo>
                    <a:pt x="88" y="75"/>
                  </a:lnTo>
                  <a:lnTo>
                    <a:pt x="92" y="67"/>
                  </a:lnTo>
                  <a:lnTo>
                    <a:pt x="95" y="57"/>
                  </a:lnTo>
                  <a:lnTo>
                    <a:pt x="96" y="48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7" y="4"/>
                  </a:lnTo>
                  <a:lnTo>
                    <a:pt x="57" y="1"/>
                  </a:lnTo>
                  <a:lnTo>
                    <a:pt x="48" y="0"/>
                  </a:lnTo>
                  <a:close/>
                  <a:moveTo>
                    <a:pt x="4363" y="6648"/>
                  </a:moveTo>
                  <a:lnTo>
                    <a:pt x="4353" y="6648"/>
                  </a:lnTo>
                  <a:lnTo>
                    <a:pt x="4343" y="6651"/>
                  </a:lnTo>
                  <a:lnTo>
                    <a:pt x="4335" y="6656"/>
                  </a:lnTo>
                  <a:lnTo>
                    <a:pt x="4328" y="6662"/>
                  </a:lnTo>
                  <a:lnTo>
                    <a:pt x="4323" y="6669"/>
                  </a:lnTo>
                  <a:lnTo>
                    <a:pt x="4318" y="6677"/>
                  </a:lnTo>
                  <a:lnTo>
                    <a:pt x="4315" y="6686"/>
                  </a:lnTo>
                  <a:lnTo>
                    <a:pt x="4315" y="6695"/>
                  </a:lnTo>
                  <a:lnTo>
                    <a:pt x="4315" y="6706"/>
                  </a:lnTo>
                  <a:lnTo>
                    <a:pt x="4318" y="6715"/>
                  </a:lnTo>
                  <a:lnTo>
                    <a:pt x="4323" y="6723"/>
                  </a:lnTo>
                  <a:lnTo>
                    <a:pt x="4328" y="6730"/>
                  </a:lnTo>
                  <a:lnTo>
                    <a:pt x="4335" y="6735"/>
                  </a:lnTo>
                  <a:lnTo>
                    <a:pt x="4343" y="6741"/>
                  </a:lnTo>
                  <a:lnTo>
                    <a:pt x="4353" y="6744"/>
                  </a:lnTo>
                  <a:lnTo>
                    <a:pt x="4363" y="6744"/>
                  </a:lnTo>
                  <a:lnTo>
                    <a:pt x="4372" y="6744"/>
                  </a:lnTo>
                  <a:lnTo>
                    <a:pt x="4381" y="6741"/>
                  </a:lnTo>
                  <a:lnTo>
                    <a:pt x="4389" y="6735"/>
                  </a:lnTo>
                  <a:lnTo>
                    <a:pt x="4397" y="6730"/>
                  </a:lnTo>
                  <a:lnTo>
                    <a:pt x="4402" y="6723"/>
                  </a:lnTo>
                  <a:lnTo>
                    <a:pt x="4407" y="6715"/>
                  </a:lnTo>
                  <a:lnTo>
                    <a:pt x="4410" y="6706"/>
                  </a:lnTo>
                  <a:lnTo>
                    <a:pt x="4411" y="6695"/>
                  </a:lnTo>
                  <a:lnTo>
                    <a:pt x="4410" y="6686"/>
                  </a:lnTo>
                  <a:lnTo>
                    <a:pt x="4407" y="6677"/>
                  </a:lnTo>
                  <a:lnTo>
                    <a:pt x="4402" y="6669"/>
                  </a:lnTo>
                  <a:lnTo>
                    <a:pt x="4397" y="6662"/>
                  </a:lnTo>
                  <a:lnTo>
                    <a:pt x="4389" y="6656"/>
                  </a:lnTo>
                  <a:lnTo>
                    <a:pt x="4381" y="6651"/>
                  </a:lnTo>
                  <a:lnTo>
                    <a:pt x="4372" y="6648"/>
                  </a:lnTo>
                  <a:lnTo>
                    <a:pt x="4363" y="6648"/>
                  </a:lnTo>
                  <a:close/>
                  <a:moveTo>
                    <a:pt x="3883" y="6648"/>
                  </a:moveTo>
                  <a:lnTo>
                    <a:pt x="3873" y="6648"/>
                  </a:lnTo>
                  <a:lnTo>
                    <a:pt x="3864" y="6651"/>
                  </a:lnTo>
                  <a:lnTo>
                    <a:pt x="3856" y="6656"/>
                  </a:lnTo>
                  <a:lnTo>
                    <a:pt x="3848" y="6662"/>
                  </a:lnTo>
                  <a:lnTo>
                    <a:pt x="3843" y="6669"/>
                  </a:lnTo>
                  <a:lnTo>
                    <a:pt x="3838" y="6677"/>
                  </a:lnTo>
                  <a:lnTo>
                    <a:pt x="3836" y="6686"/>
                  </a:lnTo>
                  <a:lnTo>
                    <a:pt x="3835" y="6695"/>
                  </a:lnTo>
                  <a:lnTo>
                    <a:pt x="3836" y="6706"/>
                  </a:lnTo>
                  <a:lnTo>
                    <a:pt x="3838" y="6715"/>
                  </a:lnTo>
                  <a:lnTo>
                    <a:pt x="3843" y="6723"/>
                  </a:lnTo>
                  <a:lnTo>
                    <a:pt x="3848" y="6730"/>
                  </a:lnTo>
                  <a:lnTo>
                    <a:pt x="3856" y="6735"/>
                  </a:lnTo>
                  <a:lnTo>
                    <a:pt x="3864" y="6741"/>
                  </a:lnTo>
                  <a:lnTo>
                    <a:pt x="3873" y="6744"/>
                  </a:lnTo>
                  <a:lnTo>
                    <a:pt x="3883" y="6744"/>
                  </a:lnTo>
                  <a:lnTo>
                    <a:pt x="3892" y="6744"/>
                  </a:lnTo>
                  <a:lnTo>
                    <a:pt x="3902" y="6741"/>
                  </a:lnTo>
                  <a:lnTo>
                    <a:pt x="3910" y="6735"/>
                  </a:lnTo>
                  <a:lnTo>
                    <a:pt x="3917" y="6730"/>
                  </a:lnTo>
                  <a:lnTo>
                    <a:pt x="3923" y="6723"/>
                  </a:lnTo>
                  <a:lnTo>
                    <a:pt x="3927" y="6715"/>
                  </a:lnTo>
                  <a:lnTo>
                    <a:pt x="3930" y="6706"/>
                  </a:lnTo>
                  <a:lnTo>
                    <a:pt x="3931" y="6695"/>
                  </a:lnTo>
                  <a:lnTo>
                    <a:pt x="3930" y="6686"/>
                  </a:lnTo>
                  <a:lnTo>
                    <a:pt x="3927" y="6677"/>
                  </a:lnTo>
                  <a:lnTo>
                    <a:pt x="3923" y="6669"/>
                  </a:lnTo>
                  <a:lnTo>
                    <a:pt x="3917" y="6662"/>
                  </a:lnTo>
                  <a:lnTo>
                    <a:pt x="3910" y="6656"/>
                  </a:lnTo>
                  <a:lnTo>
                    <a:pt x="3902" y="6651"/>
                  </a:lnTo>
                  <a:lnTo>
                    <a:pt x="3892" y="6648"/>
                  </a:lnTo>
                  <a:lnTo>
                    <a:pt x="3883" y="6648"/>
                  </a:lnTo>
                  <a:close/>
                  <a:moveTo>
                    <a:pt x="3404" y="6648"/>
                  </a:moveTo>
                  <a:lnTo>
                    <a:pt x="3394" y="6648"/>
                  </a:lnTo>
                  <a:lnTo>
                    <a:pt x="3385" y="6651"/>
                  </a:lnTo>
                  <a:lnTo>
                    <a:pt x="3377" y="6656"/>
                  </a:lnTo>
                  <a:lnTo>
                    <a:pt x="3370" y="6662"/>
                  </a:lnTo>
                  <a:lnTo>
                    <a:pt x="3364" y="6669"/>
                  </a:lnTo>
                  <a:lnTo>
                    <a:pt x="3360" y="6677"/>
                  </a:lnTo>
                  <a:lnTo>
                    <a:pt x="3357" y="6686"/>
                  </a:lnTo>
                  <a:lnTo>
                    <a:pt x="3356" y="6695"/>
                  </a:lnTo>
                  <a:lnTo>
                    <a:pt x="3357" y="6706"/>
                  </a:lnTo>
                  <a:lnTo>
                    <a:pt x="3360" y="6715"/>
                  </a:lnTo>
                  <a:lnTo>
                    <a:pt x="3364" y="6723"/>
                  </a:lnTo>
                  <a:lnTo>
                    <a:pt x="3370" y="6730"/>
                  </a:lnTo>
                  <a:lnTo>
                    <a:pt x="3377" y="6735"/>
                  </a:lnTo>
                  <a:lnTo>
                    <a:pt x="3385" y="6741"/>
                  </a:lnTo>
                  <a:lnTo>
                    <a:pt x="3394" y="6744"/>
                  </a:lnTo>
                  <a:lnTo>
                    <a:pt x="3404" y="6744"/>
                  </a:lnTo>
                  <a:lnTo>
                    <a:pt x="3413" y="6744"/>
                  </a:lnTo>
                  <a:lnTo>
                    <a:pt x="3422" y="6741"/>
                  </a:lnTo>
                  <a:lnTo>
                    <a:pt x="3430" y="6735"/>
                  </a:lnTo>
                  <a:lnTo>
                    <a:pt x="3438" y="6730"/>
                  </a:lnTo>
                  <a:lnTo>
                    <a:pt x="3444" y="6723"/>
                  </a:lnTo>
                  <a:lnTo>
                    <a:pt x="3448" y="6715"/>
                  </a:lnTo>
                  <a:lnTo>
                    <a:pt x="3451" y="6706"/>
                  </a:lnTo>
                  <a:lnTo>
                    <a:pt x="3452" y="6695"/>
                  </a:lnTo>
                  <a:lnTo>
                    <a:pt x="3451" y="6686"/>
                  </a:lnTo>
                  <a:lnTo>
                    <a:pt x="3448" y="6677"/>
                  </a:lnTo>
                  <a:lnTo>
                    <a:pt x="3444" y="6669"/>
                  </a:lnTo>
                  <a:lnTo>
                    <a:pt x="3438" y="6662"/>
                  </a:lnTo>
                  <a:lnTo>
                    <a:pt x="3430" y="6656"/>
                  </a:lnTo>
                  <a:lnTo>
                    <a:pt x="3422" y="6651"/>
                  </a:lnTo>
                  <a:lnTo>
                    <a:pt x="3413" y="6648"/>
                  </a:lnTo>
                  <a:lnTo>
                    <a:pt x="3404" y="6648"/>
                  </a:lnTo>
                  <a:close/>
                  <a:moveTo>
                    <a:pt x="2924" y="6648"/>
                  </a:moveTo>
                  <a:lnTo>
                    <a:pt x="2915" y="6648"/>
                  </a:lnTo>
                  <a:lnTo>
                    <a:pt x="2906" y="6651"/>
                  </a:lnTo>
                  <a:lnTo>
                    <a:pt x="2898" y="6656"/>
                  </a:lnTo>
                  <a:lnTo>
                    <a:pt x="2890" y="6662"/>
                  </a:lnTo>
                  <a:lnTo>
                    <a:pt x="2884" y="6669"/>
                  </a:lnTo>
                  <a:lnTo>
                    <a:pt x="2880" y="6677"/>
                  </a:lnTo>
                  <a:lnTo>
                    <a:pt x="2877" y="6686"/>
                  </a:lnTo>
                  <a:lnTo>
                    <a:pt x="2876" y="6695"/>
                  </a:lnTo>
                  <a:lnTo>
                    <a:pt x="2877" y="6706"/>
                  </a:lnTo>
                  <a:lnTo>
                    <a:pt x="2880" y="6715"/>
                  </a:lnTo>
                  <a:lnTo>
                    <a:pt x="2884" y="6723"/>
                  </a:lnTo>
                  <a:lnTo>
                    <a:pt x="2890" y="6730"/>
                  </a:lnTo>
                  <a:lnTo>
                    <a:pt x="2898" y="6735"/>
                  </a:lnTo>
                  <a:lnTo>
                    <a:pt x="2906" y="6741"/>
                  </a:lnTo>
                  <a:lnTo>
                    <a:pt x="2915" y="6744"/>
                  </a:lnTo>
                  <a:lnTo>
                    <a:pt x="2924" y="6744"/>
                  </a:lnTo>
                  <a:lnTo>
                    <a:pt x="2933" y="6744"/>
                  </a:lnTo>
                  <a:lnTo>
                    <a:pt x="2943" y="6741"/>
                  </a:lnTo>
                  <a:lnTo>
                    <a:pt x="2951" y="6735"/>
                  </a:lnTo>
                  <a:lnTo>
                    <a:pt x="2958" y="6730"/>
                  </a:lnTo>
                  <a:lnTo>
                    <a:pt x="2964" y="6723"/>
                  </a:lnTo>
                  <a:lnTo>
                    <a:pt x="2968" y="6715"/>
                  </a:lnTo>
                  <a:lnTo>
                    <a:pt x="2971" y="6706"/>
                  </a:lnTo>
                  <a:lnTo>
                    <a:pt x="2972" y="6695"/>
                  </a:lnTo>
                  <a:lnTo>
                    <a:pt x="2971" y="6686"/>
                  </a:lnTo>
                  <a:lnTo>
                    <a:pt x="2968" y="6677"/>
                  </a:lnTo>
                  <a:lnTo>
                    <a:pt x="2964" y="6669"/>
                  </a:lnTo>
                  <a:lnTo>
                    <a:pt x="2958" y="6662"/>
                  </a:lnTo>
                  <a:lnTo>
                    <a:pt x="2951" y="6656"/>
                  </a:lnTo>
                  <a:lnTo>
                    <a:pt x="2943" y="6651"/>
                  </a:lnTo>
                  <a:lnTo>
                    <a:pt x="2933" y="6648"/>
                  </a:lnTo>
                  <a:lnTo>
                    <a:pt x="2924" y="6648"/>
                  </a:lnTo>
                  <a:close/>
                  <a:moveTo>
                    <a:pt x="2445" y="6648"/>
                  </a:moveTo>
                  <a:lnTo>
                    <a:pt x="2435" y="6648"/>
                  </a:lnTo>
                  <a:lnTo>
                    <a:pt x="2426" y="6651"/>
                  </a:lnTo>
                  <a:lnTo>
                    <a:pt x="2418" y="6656"/>
                  </a:lnTo>
                  <a:lnTo>
                    <a:pt x="2411" y="6662"/>
                  </a:lnTo>
                  <a:lnTo>
                    <a:pt x="2405" y="6669"/>
                  </a:lnTo>
                  <a:lnTo>
                    <a:pt x="2401" y="6677"/>
                  </a:lnTo>
                  <a:lnTo>
                    <a:pt x="2398" y="6686"/>
                  </a:lnTo>
                  <a:lnTo>
                    <a:pt x="2397" y="6695"/>
                  </a:lnTo>
                  <a:lnTo>
                    <a:pt x="2398" y="6706"/>
                  </a:lnTo>
                  <a:lnTo>
                    <a:pt x="2401" y="6715"/>
                  </a:lnTo>
                  <a:lnTo>
                    <a:pt x="2405" y="6723"/>
                  </a:lnTo>
                  <a:lnTo>
                    <a:pt x="2411" y="6730"/>
                  </a:lnTo>
                  <a:lnTo>
                    <a:pt x="2418" y="6735"/>
                  </a:lnTo>
                  <a:lnTo>
                    <a:pt x="2426" y="6741"/>
                  </a:lnTo>
                  <a:lnTo>
                    <a:pt x="2435" y="6744"/>
                  </a:lnTo>
                  <a:lnTo>
                    <a:pt x="2445" y="6744"/>
                  </a:lnTo>
                  <a:lnTo>
                    <a:pt x="2455" y="6744"/>
                  </a:lnTo>
                  <a:lnTo>
                    <a:pt x="2463" y="6741"/>
                  </a:lnTo>
                  <a:lnTo>
                    <a:pt x="2471" y="6735"/>
                  </a:lnTo>
                  <a:lnTo>
                    <a:pt x="2479" y="6730"/>
                  </a:lnTo>
                  <a:lnTo>
                    <a:pt x="2485" y="6723"/>
                  </a:lnTo>
                  <a:lnTo>
                    <a:pt x="2489" y="6715"/>
                  </a:lnTo>
                  <a:lnTo>
                    <a:pt x="2492" y="6706"/>
                  </a:lnTo>
                  <a:lnTo>
                    <a:pt x="2493" y="6695"/>
                  </a:lnTo>
                  <a:lnTo>
                    <a:pt x="2492" y="6686"/>
                  </a:lnTo>
                  <a:lnTo>
                    <a:pt x="2489" y="6677"/>
                  </a:lnTo>
                  <a:lnTo>
                    <a:pt x="2485" y="6669"/>
                  </a:lnTo>
                  <a:lnTo>
                    <a:pt x="2479" y="6662"/>
                  </a:lnTo>
                  <a:lnTo>
                    <a:pt x="2471" y="6656"/>
                  </a:lnTo>
                  <a:lnTo>
                    <a:pt x="2463" y="6651"/>
                  </a:lnTo>
                  <a:lnTo>
                    <a:pt x="2455" y="6648"/>
                  </a:lnTo>
                  <a:lnTo>
                    <a:pt x="2445" y="6648"/>
                  </a:lnTo>
                  <a:close/>
                  <a:moveTo>
                    <a:pt x="4841" y="6204"/>
                  </a:moveTo>
                  <a:lnTo>
                    <a:pt x="4832" y="6205"/>
                  </a:lnTo>
                  <a:lnTo>
                    <a:pt x="4823" y="6208"/>
                  </a:lnTo>
                  <a:lnTo>
                    <a:pt x="4815" y="6212"/>
                  </a:lnTo>
                  <a:lnTo>
                    <a:pt x="4807" y="6219"/>
                  </a:lnTo>
                  <a:lnTo>
                    <a:pt x="4801" y="6226"/>
                  </a:lnTo>
                  <a:lnTo>
                    <a:pt x="4797" y="6234"/>
                  </a:lnTo>
                  <a:lnTo>
                    <a:pt x="4794" y="6243"/>
                  </a:lnTo>
                  <a:lnTo>
                    <a:pt x="4793" y="6252"/>
                  </a:lnTo>
                  <a:lnTo>
                    <a:pt x="4794" y="6263"/>
                  </a:lnTo>
                  <a:lnTo>
                    <a:pt x="4797" y="6272"/>
                  </a:lnTo>
                  <a:lnTo>
                    <a:pt x="4801" y="6280"/>
                  </a:lnTo>
                  <a:lnTo>
                    <a:pt x="4807" y="6287"/>
                  </a:lnTo>
                  <a:lnTo>
                    <a:pt x="4815" y="6292"/>
                  </a:lnTo>
                  <a:lnTo>
                    <a:pt x="4823" y="6297"/>
                  </a:lnTo>
                  <a:lnTo>
                    <a:pt x="4832" y="6300"/>
                  </a:lnTo>
                  <a:lnTo>
                    <a:pt x="4841" y="6301"/>
                  </a:lnTo>
                  <a:lnTo>
                    <a:pt x="4852" y="6300"/>
                  </a:lnTo>
                  <a:lnTo>
                    <a:pt x="4861" y="6297"/>
                  </a:lnTo>
                  <a:lnTo>
                    <a:pt x="4869" y="6292"/>
                  </a:lnTo>
                  <a:lnTo>
                    <a:pt x="4876" y="6287"/>
                  </a:lnTo>
                  <a:lnTo>
                    <a:pt x="4881" y="6280"/>
                  </a:lnTo>
                  <a:lnTo>
                    <a:pt x="4886" y="6272"/>
                  </a:lnTo>
                  <a:lnTo>
                    <a:pt x="4888" y="6263"/>
                  </a:lnTo>
                  <a:lnTo>
                    <a:pt x="4889" y="6252"/>
                  </a:lnTo>
                  <a:lnTo>
                    <a:pt x="4888" y="6243"/>
                  </a:lnTo>
                  <a:lnTo>
                    <a:pt x="4886" y="6234"/>
                  </a:lnTo>
                  <a:lnTo>
                    <a:pt x="4881" y="6226"/>
                  </a:lnTo>
                  <a:lnTo>
                    <a:pt x="4876" y="6219"/>
                  </a:lnTo>
                  <a:lnTo>
                    <a:pt x="4869" y="6212"/>
                  </a:lnTo>
                  <a:lnTo>
                    <a:pt x="4861" y="6208"/>
                  </a:lnTo>
                  <a:lnTo>
                    <a:pt x="4852" y="6205"/>
                  </a:lnTo>
                  <a:lnTo>
                    <a:pt x="4841" y="6204"/>
                  </a:lnTo>
                  <a:close/>
                  <a:moveTo>
                    <a:pt x="4363" y="6204"/>
                  </a:moveTo>
                  <a:lnTo>
                    <a:pt x="4353" y="6205"/>
                  </a:lnTo>
                  <a:lnTo>
                    <a:pt x="4343" y="6208"/>
                  </a:lnTo>
                  <a:lnTo>
                    <a:pt x="4335" y="6212"/>
                  </a:lnTo>
                  <a:lnTo>
                    <a:pt x="4328" y="6219"/>
                  </a:lnTo>
                  <a:lnTo>
                    <a:pt x="4323" y="6226"/>
                  </a:lnTo>
                  <a:lnTo>
                    <a:pt x="4318" y="6234"/>
                  </a:lnTo>
                  <a:lnTo>
                    <a:pt x="4315" y="6243"/>
                  </a:lnTo>
                  <a:lnTo>
                    <a:pt x="4315" y="6252"/>
                  </a:lnTo>
                  <a:lnTo>
                    <a:pt x="4315" y="6263"/>
                  </a:lnTo>
                  <a:lnTo>
                    <a:pt x="4318" y="6272"/>
                  </a:lnTo>
                  <a:lnTo>
                    <a:pt x="4323" y="6280"/>
                  </a:lnTo>
                  <a:lnTo>
                    <a:pt x="4328" y="6287"/>
                  </a:lnTo>
                  <a:lnTo>
                    <a:pt x="4335" y="6292"/>
                  </a:lnTo>
                  <a:lnTo>
                    <a:pt x="4343" y="6297"/>
                  </a:lnTo>
                  <a:lnTo>
                    <a:pt x="4353" y="6300"/>
                  </a:lnTo>
                  <a:lnTo>
                    <a:pt x="4363" y="6301"/>
                  </a:lnTo>
                  <a:lnTo>
                    <a:pt x="4372" y="6300"/>
                  </a:lnTo>
                  <a:lnTo>
                    <a:pt x="4381" y="6297"/>
                  </a:lnTo>
                  <a:lnTo>
                    <a:pt x="4389" y="6292"/>
                  </a:lnTo>
                  <a:lnTo>
                    <a:pt x="4397" y="6287"/>
                  </a:lnTo>
                  <a:lnTo>
                    <a:pt x="4402" y="6280"/>
                  </a:lnTo>
                  <a:lnTo>
                    <a:pt x="4407" y="6272"/>
                  </a:lnTo>
                  <a:lnTo>
                    <a:pt x="4410" y="6263"/>
                  </a:lnTo>
                  <a:lnTo>
                    <a:pt x="4411" y="6252"/>
                  </a:lnTo>
                  <a:lnTo>
                    <a:pt x="4410" y="6243"/>
                  </a:lnTo>
                  <a:lnTo>
                    <a:pt x="4407" y="6234"/>
                  </a:lnTo>
                  <a:lnTo>
                    <a:pt x="4402" y="6226"/>
                  </a:lnTo>
                  <a:lnTo>
                    <a:pt x="4397" y="6219"/>
                  </a:lnTo>
                  <a:lnTo>
                    <a:pt x="4389" y="6212"/>
                  </a:lnTo>
                  <a:lnTo>
                    <a:pt x="4381" y="6208"/>
                  </a:lnTo>
                  <a:lnTo>
                    <a:pt x="4372" y="6205"/>
                  </a:lnTo>
                  <a:lnTo>
                    <a:pt x="4363" y="6204"/>
                  </a:lnTo>
                  <a:close/>
                  <a:moveTo>
                    <a:pt x="3883" y="6204"/>
                  </a:moveTo>
                  <a:lnTo>
                    <a:pt x="3873" y="6205"/>
                  </a:lnTo>
                  <a:lnTo>
                    <a:pt x="3864" y="6208"/>
                  </a:lnTo>
                  <a:lnTo>
                    <a:pt x="3856" y="6212"/>
                  </a:lnTo>
                  <a:lnTo>
                    <a:pt x="3848" y="6219"/>
                  </a:lnTo>
                  <a:lnTo>
                    <a:pt x="3843" y="6226"/>
                  </a:lnTo>
                  <a:lnTo>
                    <a:pt x="3838" y="6234"/>
                  </a:lnTo>
                  <a:lnTo>
                    <a:pt x="3836" y="6243"/>
                  </a:lnTo>
                  <a:lnTo>
                    <a:pt x="3835" y="6252"/>
                  </a:lnTo>
                  <a:lnTo>
                    <a:pt x="3836" y="6263"/>
                  </a:lnTo>
                  <a:lnTo>
                    <a:pt x="3838" y="6272"/>
                  </a:lnTo>
                  <a:lnTo>
                    <a:pt x="3843" y="6280"/>
                  </a:lnTo>
                  <a:lnTo>
                    <a:pt x="3848" y="6287"/>
                  </a:lnTo>
                  <a:lnTo>
                    <a:pt x="3856" y="6292"/>
                  </a:lnTo>
                  <a:lnTo>
                    <a:pt x="3864" y="6297"/>
                  </a:lnTo>
                  <a:lnTo>
                    <a:pt x="3873" y="6300"/>
                  </a:lnTo>
                  <a:lnTo>
                    <a:pt x="3883" y="6301"/>
                  </a:lnTo>
                  <a:lnTo>
                    <a:pt x="3892" y="6300"/>
                  </a:lnTo>
                  <a:lnTo>
                    <a:pt x="3902" y="6297"/>
                  </a:lnTo>
                  <a:lnTo>
                    <a:pt x="3910" y="6292"/>
                  </a:lnTo>
                  <a:lnTo>
                    <a:pt x="3917" y="6287"/>
                  </a:lnTo>
                  <a:lnTo>
                    <a:pt x="3923" y="6280"/>
                  </a:lnTo>
                  <a:lnTo>
                    <a:pt x="3927" y="6272"/>
                  </a:lnTo>
                  <a:lnTo>
                    <a:pt x="3930" y="6263"/>
                  </a:lnTo>
                  <a:lnTo>
                    <a:pt x="3931" y="6252"/>
                  </a:lnTo>
                  <a:lnTo>
                    <a:pt x="3930" y="6243"/>
                  </a:lnTo>
                  <a:lnTo>
                    <a:pt x="3927" y="6234"/>
                  </a:lnTo>
                  <a:lnTo>
                    <a:pt x="3923" y="6226"/>
                  </a:lnTo>
                  <a:lnTo>
                    <a:pt x="3917" y="6219"/>
                  </a:lnTo>
                  <a:lnTo>
                    <a:pt x="3910" y="6212"/>
                  </a:lnTo>
                  <a:lnTo>
                    <a:pt x="3902" y="6208"/>
                  </a:lnTo>
                  <a:lnTo>
                    <a:pt x="3892" y="6205"/>
                  </a:lnTo>
                  <a:lnTo>
                    <a:pt x="3883" y="6204"/>
                  </a:lnTo>
                  <a:close/>
                  <a:moveTo>
                    <a:pt x="3404" y="6204"/>
                  </a:moveTo>
                  <a:lnTo>
                    <a:pt x="3394" y="6205"/>
                  </a:lnTo>
                  <a:lnTo>
                    <a:pt x="3385" y="6208"/>
                  </a:lnTo>
                  <a:lnTo>
                    <a:pt x="3377" y="6212"/>
                  </a:lnTo>
                  <a:lnTo>
                    <a:pt x="3370" y="6219"/>
                  </a:lnTo>
                  <a:lnTo>
                    <a:pt x="3364" y="6226"/>
                  </a:lnTo>
                  <a:lnTo>
                    <a:pt x="3360" y="6234"/>
                  </a:lnTo>
                  <a:lnTo>
                    <a:pt x="3357" y="6243"/>
                  </a:lnTo>
                  <a:lnTo>
                    <a:pt x="3356" y="6252"/>
                  </a:lnTo>
                  <a:lnTo>
                    <a:pt x="3357" y="6263"/>
                  </a:lnTo>
                  <a:lnTo>
                    <a:pt x="3360" y="6272"/>
                  </a:lnTo>
                  <a:lnTo>
                    <a:pt x="3364" y="6280"/>
                  </a:lnTo>
                  <a:lnTo>
                    <a:pt x="3370" y="6287"/>
                  </a:lnTo>
                  <a:lnTo>
                    <a:pt x="3377" y="6292"/>
                  </a:lnTo>
                  <a:lnTo>
                    <a:pt x="3385" y="6297"/>
                  </a:lnTo>
                  <a:lnTo>
                    <a:pt x="3394" y="6300"/>
                  </a:lnTo>
                  <a:lnTo>
                    <a:pt x="3404" y="6301"/>
                  </a:lnTo>
                  <a:lnTo>
                    <a:pt x="3413" y="6300"/>
                  </a:lnTo>
                  <a:lnTo>
                    <a:pt x="3422" y="6297"/>
                  </a:lnTo>
                  <a:lnTo>
                    <a:pt x="3430" y="6292"/>
                  </a:lnTo>
                  <a:lnTo>
                    <a:pt x="3438" y="6287"/>
                  </a:lnTo>
                  <a:lnTo>
                    <a:pt x="3444" y="6280"/>
                  </a:lnTo>
                  <a:lnTo>
                    <a:pt x="3448" y="6272"/>
                  </a:lnTo>
                  <a:lnTo>
                    <a:pt x="3451" y="6263"/>
                  </a:lnTo>
                  <a:lnTo>
                    <a:pt x="3452" y="6252"/>
                  </a:lnTo>
                  <a:lnTo>
                    <a:pt x="3451" y="6243"/>
                  </a:lnTo>
                  <a:lnTo>
                    <a:pt x="3448" y="6234"/>
                  </a:lnTo>
                  <a:lnTo>
                    <a:pt x="3444" y="6226"/>
                  </a:lnTo>
                  <a:lnTo>
                    <a:pt x="3438" y="6219"/>
                  </a:lnTo>
                  <a:lnTo>
                    <a:pt x="3430" y="6212"/>
                  </a:lnTo>
                  <a:lnTo>
                    <a:pt x="3422" y="6208"/>
                  </a:lnTo>
                  <a:lnTo>
                    <a:pt x="3413" y="6205"/>
                  </a:lnTo>
                  <a:lnTo>
                    <a:pt x="3404" y="6204"/>
                  </a:lnTo>
                  <a:close/>
                  <a:moveTo>
                    <a:pt x="2924" y="6204"/>
                  </a:moveTo>
                  <a:lnTo>
                    <a:pt x="2915" y="6205"/>
                  </a:lnTo>
                  <a:lnTo>
                    <a:pt x="2906" y="6208"/>
                  </a:lnTo>
                  <a:lnTo>
                    <a:pt x="2898" y="6212"/>
                  </a:lnTo>
                  <a:lnTo>
                    <a:pt x="2890" y="6219"/>
                  </a:lnTo>
                  <a:lnTo>
                    <a:pt x="2884" y="6226"/>
                  </a:lnTo>
                  <a:lnTo>
                    <a:pt x="2880" y="6234"/>
                  </a:lnTo>
                  <a:lnTo>
                    <a:pt x="2877" y="6243"/>
                  </a:lnTo>
                  <a:lnTo>
                    <a:pt x="2876" y="6252"/>
                  </a:lnTo>
                  <a:lnTo>
                    <a:pt x="2877" y="6263"/>
                  </a:lnTo>
                  <a:lnTo>
                    <a:pt x="2880" y="6272"/>
                  </a:lnTo>
                  <a:lnTo>
                    <a:pt x="2884" y="6280"/>
                  </a:lnTo>
                  <a:lnTo>
                    <a:pt x="2890" y="6287"/>
                  </a:lnTo>
                  <a:lnTo>
                    <a:pt x="2898" y="6292"/>
                  </a:lnTo>
                  <a:lnTo>
                    <a:pt x="2906" y="6297"/>
                  </a:lnTo>
                  <a:lnTo>
                    <a:pt x="2915" y="6300"/>
                  </a:lnTo>
                  <a:lnTo>
                    <a:pt x="2924" y="6301"/>
                  </a:lnTo>
                  <a:lnTo>
                    <a:pt x="2933" y="6300"/>
                  </a:lnTo>
                  <a:lnTo>
                    <a:pt x="2943" y="6297"/>
                  </a:lnTo>
                  <a:lnTo>
                    <a:pt x="2951" y="6292"/>
                  </a:lnTo>
                  <a:lnTo>
                    <a:pt x="2958" y="6287"/>
                  </a:lnTo>
                  <a:lnTo>
                    <a:pt x="2964" y="6280"/>
                  </a:lnTo>
                  <a:lnTo>
                    <a:pt x="2968" y="6272"/>
                  </a:lnTo>
                  <a:lnTo>
                    <a:pt x="2971" y="6263"/>
                  </a:lnTo>
                  <a:lnTo>
                    <a:pt x="2972" y="6252"/>
                  </a:lnTo>
                  <a:lnTo>
                    <a:pt x="2971" y="6243"/>
                  </a:lnTo>
                  <a:lnTo>
                    <a:pt x="2968" y="6234"/>
                  </a:lnTo>
                  <a:lnTo>
                    <a:pt x="2964" y="6226"/>
                  </a:lnTo>
                  <a:lnTo>
                    <a:pt x="2958" y="6219"/>
                  </a:lnTo>
                  <a:lnTo>
                    <a:pt x="2951" y="6212"/>
                  </a:lnTo>
                  <a:lnTo>
                    <a:pt x="2943" y="6208"/>
                  </a:lnTo>
                  <a:lnTo>
                    <a:pt x="2933" y="6205"/>
                  </a:lnTo>
                  <a:lnTo>
                    <a:pt x="2924" y="6204"/>
                  </a:lnTo>
                  <a:close/>
                  <a:moveTo>
                    <a:pt x="2445" y="6204"/>
                  </a:moveTo>
                  <a:lnTo>
                    <a:pt x="2435" y="6205"/>
                  </a:lnTo>
                  <a:lnTo>
                    <a:pt x="2426" y="6208"/>
                  </a:lnTo>
                  <a:lnTo>
                    <a:pt x="2418" y="6212"/>
                  </a:lnTo>
                  <a:lnTo>
                    <a:pt x="2411" y="6219"/>
                  </a:lnTo>
                  <a:lnTo>
                    <a:pt x="2405" y="6226"/>
                  </a:lnTo>
                  <a:lnTo>
                    <a:pt x="2401" y="6234"/>
                  </a:lnTo>
                  <a:lnTo>
                    <a:pt x="2398" y="6243"/>
                  </a:lnTo>
                  <a:lnTo>
                    <a:pt x="2397" y="6252"/>
                  </a:lnTo>
                  <a:lnTo>
                    <a:pt x="2398" y="6263"/>
                  </a:lnTo>
                  <a:lnTo>
                    <a:pt x="2401" y="6272"/>
                  </a:lnTo>
                  <a:lnTo>
                    <a:pt x="2405" y="6280"/>
                  </a:lnTo>
                  <a:lnTo>
                    <a:pt x="2411" y="6287"/>
                  </a:lnTo>
                  <a:lnTo>
                    <a:pt x="2418" y="6292"/>
                  </a:lnTo>
                  <a:lnTo>
                    <a:pt x="2426" y="6297"/>
                  </a:lnTo>
                  <a:lnTo>
                    <a:pt x="2435" y="6300"/>
                  </a:lnTo>
                  <a:lnTo>
                    <a:pt x="2445" y="6301"/>
                  </a:lnTo>
                  <a:lnTo>
                    <a:pt x="2455" y="6300"/>
                  </a:lnTo>
                  <a:lnTo>
                    <a:pt x="2463" y="6297"/>
                  </a:lnTo>
                  <a:lnTo>
                    <a:pt x="2471" y="6292"/>
                  </a:lnTo>
                  <a:lnTo>
                    <a:pt x="2479" y="6287"/>
                  </a:lnTo>
                  <a:lnTo>
                    <a:pt x="2485" y="6280"/>
                  </a:lnTo>
                  <a:lnTo>
                    <a:pt x="2489" y="6272"/>
                  </a:lnTo>
                  <a:lnTo>
                    <a:pt x="2492" y="6263"/>
                  </a:lnTo>
                  <a:lnTo>
                    <a:pt x="2493" y="6252"/>
                  </a:lnTo>
                  <a:lnTo>
                    <a:pt x="2492" y="6243"/>
                  </a:lnTo>
                  <a:lnTo>
                    <a:pt x="2489" y="6234"/>
                  </a:lnTo>
                  <a:lnTo>
                    <a:pt x="2485" y="6226"/>
                  </a:lnTo>
                  <a:lnTo>
                    <a:pt x="2479" y="6219"/>
                  </a:lnTo>
                  <a:lnTo>
                    <a:pt x="2471" y="6212"/>
                  </a:lnTo>
                  <a:lnTo>
                    <a:pt x="2463" y="6208"/>
                  </a:lnTo>
                  <a:lnTo>
                    <a:pt x="2455" y="6205"/>
                  </a:lnTo>
                  <a:lnTo>
                    <a:pt x="2445" y="6204"/>
                  </a:lnTo>
                  <a:close/>
                  <a:moveTo>
                    <a:pt x="4841" y="5761"/>
                  </a:moveTo>
                  <a:lnTo>
                    <a:pt x="4832" y="5762"/>
                  </a:lnTo>
                  <a:lnTo>
                    <a:pt x="4823" y="5765"/>
                  </a:lnTo>
                  <a:lnTo>
                    <a:pt x="4815" y="5769"/>
                  </a:lnTo>
                  <a:lnTo>
                    <a:pt x="4807" y="5776"/>
                  </a:lnTo>
                  <a:lnTo>
                    <a:pt x="4801" y="5783"/>
                  </a:lnTo>
                  <a:lnTo>
                    <a:pt x="4797" y="5791"/>
                  </a:lnTo>
                  <a:lnTo>
                    <a:pt x="4794" y="5800"/>
                  </a:lnTo>
                  <a:lnTo>
                    <a:pt x="4793" y="5809"/>
                  </a:lnTo>
                  <a:lnTo>
                    <a:pt x="4794" y="5820"/>
                  </a:lnTo>
                  <a:lnTo>
                    <a:pt x="4797" y="5828"/>
                  </a:lnTo>
                  <a:lnTo>
                    <a:pt x="4801" y="5836"/>
                  </a:lnTo>
                  <a:lnTo>
                    <a:pt x="4807" y="5843"/>
                  </a:lnTo>
                  <a:lnTo>
                    <a:pt x="4815" y="5849"/>
                  </a:lnTo>
                  <a:lnTo>
                    <a:pt x="4823" y="5853"/>
                  </a:lnTo>
                  <a:lnTo>
                    <a:pt x="4832" y="5857"/>
                  </a:lnTo>
                  <a:lnTo>
                    <a:pt x="4841" y="5858"/>
                  </a:lnTo>
                  <a:lnTo>
                    <a:pt x="4852" y="5857"/>
                  </a:lnTo>
                  <a:lnTo>
                    <a:pt x="4861" y="5853"/>
                  </a:lnTo>
                  <a:lnTo>
                    <a:pt x="4869" y="5849"/>
                  </a:lnTo>
                  <a:lnTo>
                    <a:pt x="4876" y="5843"/>
                  </a:lnTo>
                  <a:lnTo>
                    <a:pt x="4881" y="5836"/>
                  </a:lnTo>
                  <a:lnTo>
                    <a:pt x="4886" y="5828"/>
                  </a:lnTo>
                  <a:lnTo>
                    <a:pt x="4888" y="5820"/>
                  </a:lnTo>
                  <a:lnTo>
                    <a:pt x="4889" y="5809"/>
                  </a:lnTo>
                  <a:lnTo>
                    <a:pt x="4888" y="5800"/>
                  </a:lnTo>
                  <a:lnTo>
                    <a:pt x="4886" y="5791"/>
                  </a:lnTo>
                  <a:lnTo>
                    <a:pt x="4881" y="5783"/>
                  </a:lnTo>
                  <a:lnTo>
                    <a:pt x="4876" y="5776"/>
                  </a:lnTo>
                  <a:lnTo>
                    <a:pt x="4869" y="5769"/>
                  </a:lnTo>
                  <a:lnTo>
                    <a:pt x="4861" y="5765"/>
                  </a:lnTo>
                  <a:lnTo>
                    <a:pt x="4852" y="5762"/>
                  </a:lnTo>
                  <a:lnTo>
                    <a:pt x="4841" y="5761"/>
                  </a:lnTo>
                  <a:close/>
                  <a:moveTo>
                    <a:pt x="4363" y="5761"/>
                  </a:moveTo>
                  <a:lnTo>
                    <a:pt x="4353" y="5762"/>
                  </a:lnTo>
                  <a:lnTo>
                    <a:pt x="4343" y="5765"/>
                  </a:lnTo>
                  <a:lnTo>
                    <a:pt x="4335" y="5769"/>
                  </a:lnTo>
                  <a:lnTo>
                    <a:pt x="4328" y="5776"/>
                  </a:lnTo>
                  <a:lnTo>
                    <a:pt x="4323" y="5783"/>
                  </a:lnTo>
                  <a:lnTo>
                    <a:pt x="4318" y="5791"/>
                  </a:lnTo>
                  <a:lnTo>
                    <a:pt x="4315" y="5800"/>
                  </a:lnTo>
                  <a:lnTo>
                    <a:pt x="4315" y="5809"/>
                  </a:lnTo>
                  <a:lnTo>
                    <a:pt x="4315" y="5820"/>
                  </a:lnTo>
                  <a:lnTo>
                    <a:pt x="4318" y="5828"/>
                  </a:lnTo>
                  <a:lnTo>
                    <a:pt x="4323" y="5836"/>
                  </a:lnTo>
                  <a:lnTo>
                    <a:pt x="4328" y="5843"/>
                  </a:lnTo>
                  <a:lnTo>
                    <a:pt x="4335" y="5849"/>
                  </a:lnTo>
                  <a:lnTo>
                    <a:pt x="4343" y="5853"/>
                  </a:lnTo>
                  <a:lnTo>
                    <a:pt x="4353" y="5857"/>
                  </a:lnTo>
                  <a:lnTo>
                    <a:pt x="4363" y="5858"/>
                  </a:lnTo>
                  <a:lnTo>
                    <a:pt x="4372" y="5857"/>
                  </a:lnTo>
                  <a:lnTo>
                    <a:pt x="4381" y="5853"/>
                  </a:lnTo>
                  <a:lnTo>
                    <a:pt x="4389" y="5849"/>
                  </a:lnTo>
                  <a:lnTo>
                    <a:pt x="4397" y="5843"/>
                  </a:lnTo>
                  <a:lnTo>
                    <a:pt x="4402" y="5836"/>
                  </a:lnTo>
                  <a:lnTo>
                    <a:pt x="4407" y="5828"/>
                  </a:lnTo>
                  <a:lnTo>
                    <a:pt x="4410" y="5820"/>
                  </a:lnTo>
                  <a:lnTo>
                    <a:pt x="4411" y="5809"/>
                  </a:lnTo>
                  <a:lnTo>
                    <a:pt x="4410" y="5800"/>
                  </a:lnTo>
                  <a:lnTo>
                    <a:pt x="4407" y="5791"/>
                  </a:lnTo>
                  <a:lnTo>
                    <a:pt x="4402" y="5783"/>
                  </a:lnTo>
                  <a:lnTo>
                    <a:pt x="4397" y="5776"/>
                  </a:lnTo>
                  <a:lnTo>
                    <a:pt x="4389" y="5769"/>
                  </a:lnTo>
                  <a:lnTo>
                    <a:pt x="4381" y="5765"/>
                  </a:lnTo>
                  <a:lnTo>
                    <a:pt x="4372" y="5762"/>
                  </a:lnTo>
                  <a:lnTo>
                    <a:pt x="4363" y="5761"/>
                  </a:lnTo>
                  <a:close/>
                  <a:moveTo>
                    <a:pt x="3883" y="5761"/>
                  </a:moveTo>
                  <a:lnTo>
                    <a:pt x="3873" y="5762"/>
                  </a:lnTo>
                  <a:lnTo>
                    <a:pt x="3864" y="5765"/>
                  </a:lnTo>
                  <a:lnTo>
                    <a:pt x="3856" y="5769"/>
                  </a:lnTo>
                  <a:lnTo>
                    <a:pt x="3848" y="5776"/>
                  </a:lnTo>
                  <a:lnTo>
                    <a:pt x="3843" y="5783"/>
                  </a:lnTo>
                  <a:lnTo>
                    <a:pt x="3838" y="5791"/>
                  </a:lnTo>
                  <a:lnTo>
                    <a:pt x="3836" y="5800"/>
                  </a:lnTo>
                  <a:lnTo>
                    <a:pt x="3835" y="5809"/>
                  </a:lnTo>
                  <a:lnTo>
                    <a:pt x="3836" y="5820"/>
                  </a:lnTo>
                  <a:lnTo>
                    <a:pt x="3838" y="5828"/>
                  </a:lnTo>
                  <a:lnTo>
                    <a:pt x="3843" y="5836"/>
                  </a:lnTo>
                  <a:lnTo>
                    <a:pt x="3848" y="5843"/>
                  </a:lnTo>
                  <a:lnTo>
                    <a:pt x="3856" y="5849"/>
                  </a:lnTo>
                  <a:lnTo>
                    <a:pt x="3864" y="5853"/>
                  </a:lnTo>
                  <a:lnTo>
                    <a:pt x="3873" y="5857"/>
                  </a:lnTo>
                  <a:lnTo>
                    <a:pt x="3883" y="5858"/>
                  </a:lnTo>
                  <a:lnTo>
                    <a:pt x="3892" y="5857"/>
                  </a:lnTo>
                  <a:lnTo>
                    <a:pt x="3902" y="5853"/>
                  </a:lnTo>
                  <a:lnTo>
                    <a:pt x="3910" y="5849"/>
                  </a:lnTo>
                  <a:lnTo>
                    <a:pt x="3917" y="5843"/>
                  </a:lnTo>
                  <a:lnTo>
                    <a:pt x="3923" y="5836"/>
                  </a:lnTo>
                  <a:lnTo>
                    <a:pt x="3927" y="5828"/>
                  </a:lnTo>
                  <a:lnTo>
                    <a:pt x="3930" y="5820"/>
                  </a:lnTo>
                  <a:lnTo>
                    <a:pt x="3931" y="5809"/>
                  </a:lnTo>
                  <a:lnTo>
                    <a:pt x="3930" y="5800"/>
                  </a:lnTo>
                  <a:lnTo>
                    <a:pt x="3927" y="5791"/>
                  </a:lnTo>
                  <a:lnTo>
                    <a:pt x="3923" y="5783"/>
                  </a:lnTo>
                  <a:lnTo>
                    <a:pt x="3917" y="5776"/>
                  </a:lnTo>
                  <a:lnTo>
                    <a:pt x="3910" y="5769"/>
                  </a:lnTo>
                  <a:lnTo>
                    <a:pt x="3902" y="5765"/>
                  </a:lnTo>
                  <a:lnTo>
                    <a:pt x="3892" y="5762"/>
                  </a:lnTo>
                  <a:lnTo>
                    <a:pt x="3883" y="5761"/>
                  </a:lnTo>
                  <a:close/>
                  <a:moveTo>
                    <a:pt x="3404" y="5761"/>
                  </a:moveTo>
                  <a:lnTo>
                    <a:pt x="3394" y="5762"/>
                  </a:lnTo>
                  <a:lnTo>
                    <a:pt x="3385" y="5765"/>
                  </a:lnTo>
                  <a:lnTo>
                    <a:pt x="3377" y="5769"/>
                  </a:lnTo>
                  <a:lnTo>
                    <a:pt x="3370" y="5776"/>
                  </a:lnTo>
                  <a:lnTo>
                    <a:pt x="3364" y="5783"/>
                  </a:lnTo>
                  <a:lnTo>
                    <a:pt x="3360" y="5791"/>
                  </a:lnTo>
                  <a:lnTo>
                    <a:pt x="3357" y="5800"/>
                  </a:lnTo>
                  <a:lnTo>
                    <a:pt x="3356" y="5809"/>
                  </a:lnTo>
                  <a:lnTo>
                    <a:pt x="3357" y="5820"/>
                  </a:lnTo>
                  <a:lnTo>
                    <a:pt x="3360" y="5828"/>
                  </a:lnTo>
                  <a:lnTo>
                    <a:pt x="3364" y="5836"/>
                  </a:lnTo>
                  <a:lnTo>
                    <a:pt x="3370" y="5843"/>
                  </a:lnTo>
                  <a:lnTo>
                    <a:pt x="3377" y="5849"/>
                  </a:lnTo>
                  <a:lnTo>
                    <a:pt x="3385" y="5853"/>
                  </a:lnTo>
                  <a:lnTo>
                    <a:pt x="3394" y="5857"/>
                  </a:lnTo>
                  <a:lnTo>
                    <a:pt x="3404" y="5858"/>
                  </a:lnTo>
                  <a:lnTo>
                    <a:pt x="3413" y="5857"/>
                  </a:lnTo>
                  <a:lnTo>
                    <a:pt x="3422" y="5853"/>
                  </a:lnTo>
                  <a:lnTo>
                    <a:pt x="3430" y="5849"/>
                  </a:lnTo>
                  <a:lnTo>
                    <a:pt x="3438" y="5843"/>
                  </a:lnTo>
                  <a:lnTo>
                    <a:pt x="3444" y="5836"/>
                  </a:lnTo>
                  <a:lnTo>
                    <a:pt x="3448" y="5828"/>
                  </a:lnTo>
                  <a:lnTo>
                    <a:pt x="3451" y="5820"/>
                  </a:lnTo>
                  <a:lnTo>
                    <a:pt x="3452" y="5809"/>
                  </a:lnTo>
                  <a:lnTo>
                    <a:pt x="3451" y="5800"/>
                  </a:lnTo>
                  <a:lnTo>
                    <a:pt x="3448" y="5791"/>
                  </a:lnTo>
                  <a:lnTo>
                    <a:pt x="3444" y="5783"/>
                  </a:lnTo>
                  <a:lnTo>
                    <a:pt x="3438" y="5776"/>
                  </a:lnTo>
                  <a:lnTo>
                    <a:pt x="3430" y="5769"/>
                  </a:lnTo>
                  <a:lnTo>
                    <a:pt x="3422" y="5765"/>
                  </a:lnTo>
                  <a:lnTo>
                    <a:pt x="3413" y="5762"/>
                  </a:lnTo>
                  <a:lnTo>
                    <a:pt x="3404" y="5761"/>
                  </a:lnTo>
                  <a:close/>
                  <a:moveTo>
                    <a:pt x="2924" y="5761"/>
                  </a:moveTo>
                  <a:lnTo>
                    <a:pt x="2915" y="5762"/>
                  </a:lnTo>
                  <a:lnTo>
                    <a:pt x="2906" y="5765"/>
                  </a:lnTo>
                  <a:lnTo>
                    <a:pt x="2898" y="5769"/>
                  </a:lnTo>
                  <a:lnTo>
                    <a:pt x="2890" y="5776"/>
                  </a:lnTo>
                  <a:lnTo>
                    <a:pt x="2884" y="5783"/>
                  </a:lnTo>
                  <a:lnTo>
                    <a:pt x="2880" y="5791"/>
                  </a:lnTo>
                  <a:lnTo>
                    <a:pt x="2877" y="5800"/>
                  </a:lnTo>
                  <a:lnTo>
                    <a:pt x="2876" y="5809"/>
                  </a:lnTo>
                  <a:lnTo>
                    <a:pt x="2877" y="5820"/>
                  </a:lnTo>
                  <a:lnTo>
                    <a:pt x="2880" y="5828"/>
                  </a:lnTo>
                  <a:lnTo>
                    <a:pt x="2884" y="5836"/>
                  </a:lnTo>
                  <a:lnTo>
                    <a:pt x="2890" y="5843"/>
                  </a:lnTo>
                  <a:lnTo>
                    <a:pt x="2898" y="5849"/>
                  </a:lnTo>
                  <a:lnTo>
                    <a:pt x="2906" y="5853"/>
                  </a:lnTo>
                  <a:lnTo>
                    <a:pt x="2915" y="5857"/>
                  </a:lnTo>
                  <a:lnTo>
                    <a:pt x="2924" y="5858"/>
                  </a:lnTo>
                  <a:lnTo>
                    <a:pt x="2933" y="5857"/>
                  </a:lnTo>
                  <a:lnTo>
                    <a:pt x="2943" y="5853"/>
                  </a:lnTo>
                  <a:lnTo>
                    <a:pt x="2951" y="5849"/>
                  </a:lnTo>
                  <a:lnTo>
                    <a:pt x="2958" y="5843"/>
                  </a:lnTo>
                  <a:lnTo>
                    <a:pt x="2964" y="5836"/>
                  </a:lnTo>
                  <a:lnTo>
                    <a:pt x="2968" y="5828"/>
                  </a:lnTo>
                  <a:lnTo>
                    <a:pt x="2971" y="5820"/>
                  </a:lnTo>
                  <a:lnTo>
                    <a:pt x="2972" y="5809"/>
                  </a:lnTo>
                  <a:lnTo>
                    <a:pt x="2971" y="5800"/>
                  </a:lnTo>
                  <a:lnTo>
                    <a:pt x="2968" y="5791"/>
                  </a:lnTo>
                  <a:lnTo>
                    <a:pt x="2964" y="5783"/>
                  </a:lnTo>
                  <a:lnTo>
                    <a:pt x="2958" y="5776"/>
                  </a:lnTo>
                  <a:lnTo>
                    <a:pt x="2951" y="5769"/>
                  </a:lnTo>
                  <a:lnTo>
                    <a:pt x="2943" y="5765"/>
                  </a:lnTo>
                  <a:lnTo>
                    <a:pt x="2933" y="5762"/>
                  </a:lnTo>
                  <a:lnTo>
                    <a:pt x="2924" y="5761"/>
                  </a:lnTo>
                  <a:close/>
                  <a:moveTo>
                    <a:pt x="2445" y="5761"/>
                  </a:moveTo>
                  <a:lnTo>
                    <a:pt x="2435" y="5762"/>
                  </a:lnTo>
                  <a:lnTo>
                    <a:pt x="2426" y="5765"/>
                  </a:lnTo>
                  <a:lnTo>
                    <a:pt x="2418" y="5769"/>
                  </a:lnTo>
                  <a:lnTo>
                    <a:pt x="2411" y="5776"/>
                  </a:lnTo>
                  <a:lnTo>
                    <a:pt x="2405" y="5783"/>
                  </a:lnTo>
                  <a:lnTo>
                    <a:pt x="2401" y="5791"/>
                  </a:lnTo>
                  <a:lnTo>
                    <a:pt x="2398" y="5800"/>
                  </a:lnTo>
                  <a:lnTo>
                    <a:pt x="2397" y="5809"/>
                  </a:lnTo>
                  <a:lnTo>
                    <a:pt x="2398" y="5820"/>
                  </a:lnTo>
                  <a:lnTo>
                    <a:pt x="2401" y="5828"/>
                  </a:lnTo>
                  <a:lnTo>
                    <a:pt x="2405" y="5836"/>
                  </a:lnTo>
                  <a:lnTo>
                    <a:pt x="2411" y="5843"/>
                  </a:lnTo>
                  <a:lnTo>
                    <a:pt x="2418" y="5849"/>
                  </a:lnTo>
                  <a:lnTo>
                    <a:pt x="2426" y="5853"/>
                  </a:lnTo>
                  <a:lnTo>
                    <a:pt x="2435" y="5857"/>
                  </a:lnTo>
                  <a:lnTo>
                    <a:pt x="2445" y="5858"/>
                  </a:lnTo>
                  <a:lnTo>
                    <a:pt x="2455" y="5857"/>
                  </a:lnTo>
                  <a:lnTo>
                    <a:pt x="2463" y="5853"/>
                  </a:lnTo>
                  <a:lnTo>
                    <a:pt x="2471" y="5849"/>
                  </a:lnTo>
                  <a:lnTo>
                    <a:pt x="2479" y="5843"/>
                  </a:lnTo>
                  <a:lnTo>
                    <a:pt x="2485" y="5836"/>
                  </a:lnTo>
                  <a:lnTo>
                    <a:pt x="2489" y="5828"/>
                  </a:lnTo>
                  <a:lnTo>
                    <a:pt x="2492" y="5820"/>
                  </a:lnTo>
                  <a:lnTo>
                    <a:pt x="2493" y="5809"/>
                  </a:lnTo>
                  <a:lnTo>
                    <a:pt x="2492" y="5800"/>
                  </a:lnTo>
                  <a:lnTo>
                    <a:pt x="2489" y="5791"/>
                  </a:lnTo>
                  <a:lnTo>
                    <a:pt x="2485" y="5783"/>
                  </a:lnTo>
                  <a:lnTo>
                    <a:pt x="2479" y="5776"/>
                  </a:lnTo>
                  <a:lnTo>
                    <a:pt x="2471" y="5769"/>
                  </a:lnTo>
                  <a:lnTo>
                    <a:pt x="2463" y="5765"/>
                  </a:lnTo>
                  <a:lnTo>
                    <a:pt x="2455" y="5762"/>
                  </a:lnTo>
                  <a:lnTo>
                    <a:pt x="2445" y="5761"/>
                  </a:lnTo>
                  <a:close/>
                  <a:moveTo>
                    <a:pt x="4841" y="5318"/>
                  </a:moveTo>
                  <a:lnTo>
                    <a:pt x="4832" y="5319"/>
                  </a:lnTo>
                  <a:lnTo>
                    <a:pt x="4823" y="5322"/>
                  </a:lnTo>
                  <a:lnTo>
                    <a:pt x="4815" y="5326"/>
                  </a:lnTo>
                  <a:lnTo>
                    <a:pt x="4807" y="5332"/>
                  </a:lnTo>
                  <a:lnTo>
                    <a:pt x="4801" y="5340"/>
                  </a:lnTo>
                  <a:lnTo>
                    <a:pt x="4797" y="5348"/>
                  </a:lnTo>
                  <a:lnTo>
                    <a:pt x="4794" y="5356"/>
                  </a:lnTo>
                  <a:lnTo>
                    <a:pt x="4793" y="5366"/>
                  </a:lnTo>
                  <a:lnTo>
                    <a:pt x="4794" y="5376"/>
                  </a:lnTo>
                  <a:lnTo>
                    <a:pt x="4797" y="5385"/>
                  </a:lnTo>
                  <a:lnTo>
                    <a:pt x="4801" y="5393"/>
                  </a:lnTo>
                  <a:lnTo>
                    <a:pt x="4807" y="5400"/>
                  </a:lnTo>
                  <a:lnTo>
                    <a:pt x="4815" y="5406"/>
                  </a:lnTo>
                  <a:lnTo>
                    <a:pt x="4823" y="5410"/>
                  </a:lnTo>
                  <a:lnTo>
                    <a:pt x="4832" y="5414"/>
                  </a:lnTo>
                  <a:lnTo>
                    <a:pt x="4841" y="5415"/>
                  </a:lnTo>
                  <a:lnTo>
                    <a:pt x="4852" y="5414"/>
                  </a:lnTo>
                  <a:lnTo>
                    <a:pt x="4861" y="5410"/>
                  </a:lnTo>
                  <a:lnTo>
                    <a:pt x="4869" y="5406"/>
                  </a:lnTo>
                  <a:lnTo>
                    <a:pt x="4876" y="5400"/>
                  </a:lnTo>
                  <a:lnTo>
                    <a:pt x="4881" y="5393"/>
                  </a:lnTo>
                  <a:lnTo>
                    <a:pt x="4886" y="5385"/>
                  </a:lnTo>
                  <a:lnTo>
                    <a:pt x="4888" y="5376"/>
                  </a:lnTo>
                  <a:lnTo>
                    <a:pt x="4889" y="5366"/>
                  </a:lnTo>
                  <a:lnTo>
                    <a:pt x="4888" y="5356"/>
                  </a:lnTo>
                  <a:lnTo>
                    <a:pt x="4886" y="5348"/>
                  </a:lnTo>
                  <a:lnTo>
                    <a:pt x="4881" y="5340"/>
                  </a:lnTo>
                  <a:lnTo>
                    <a:pt x="4876" y="5332"/>
                  </a:lnTo>
                  <a:lnTo>
                    <a:pt x="4869" y="5326"/>
                  </a:lnTo>
                  <a:lnTo>
                    <a:pt x="4861" y="5322"/>
                  </a:lnTo>
                  <a:lnTo>
                    <a:pt x="4852" y="5319"/>
                  </a:lnTo>
                  <a:lnTo>
                    <a:pt x="4841" y="5318"/>
                  </a:lnTo>
                  <a:close/>
                  <a:moveTo>
                    <a:pt x="4363" y="5318"/>
                  </a:moveTo>
                  <a:lnTo>
                    <a:pt x="4353" y="5319"/>
                  </a:lnTo>
                  <a:lnTo>
                    <a:pt x="4343" y="5322"/>
                  </a:lnTo>
                  <a:lnTo>
                    <a:pt x="4335" y="5326"/>
                  </a:lnTo>
                  <a:lnTo>
                    <a:pt x="4328" y="5332"/>
                  </a:lnTo>
                  <a:lnTo>
                    <a:pt x="4323" y="5340"/>
                  </a:lnTo>
                  <a:lnTo>
                    <a:pt x="4318" y="5348"/>
                  </a:lnTo>
                  <a:lnTo>
                    <a:pt x="4315" y="5356"/>
                  </a:lnTo>
                  <a:lnTo>
                    <a:pt x="4315" y="5366"/>
                  </a:lnTo>
                  <a:lnTo>
                    <a:pt x="4315" y="5376"/>
                  </a:lnTo>
                  <a:lnTo>
                    <a:pt x="4318" y="5385"/>
                  </a:lnTo>
                  <a:lnTo>
                    <a:pt x="4323" y="5393"/>
                  </a:lnTo>
                  <a:lnTo>
                    <a:pt x="4328" y="5400"/>
                  </a:lnTo>
                  <a:lnTo>
                    <a:pt x="4335" y="5406"/>
                  </a:lnTo>
                  <a:lnTo>
                    <a:pt x="4343" y="5410"/>
                  </a:lnTo>
                  <a:lnTo>
                    <a:pt x="4353" y="5414"/>
                  </a:lnTo>
                  <a:lnTo>
                    <a:pt x="4363" y="5415"/>
                  </a:lnTo>
                  <a:lnTo>
                    <a:pt x="4372" y="5414"/>
                  </a:lnTo>
                  <a:lnTo>
                    <a:pt x="4381" y="5410"/>
                  </a:lnTo>
                  <a:lnTo>
                    <a:pt x="4389" y="5406"/>
                  </a:lnTo>
                  <a:lnTo>
                    <a:pt x="4397" y="5400"/>
                  </a:lnTo>
                  <a:lnTo>
                    <a:pt x="4402" y="5393"/>
                  </a:lnTo>
                  <a:lnTo>
                    <a:pt x="4407" y="5385"/>
                  </a:lnTo>
                  <a:lnTo>
                    <a:pt x="4410" y="5376"/>
                  </a:lnTo>
                  <a:lnTo>
                    <a:pt x="4411" y="5366"/>
                  </a:lnTo>
                  <a:lnTo>
                    <a:pt x="4410" y="5356"/>
                  </a:lnTo>
                  <a:lnTo>
                    <a:pt x="4407" y="5348"/>
                  </a:lnTo>
                  <a:lnTo>
                    <a:pt x="4402" y="5340"/>
                  </a:lnTo>
                  <a:lnTo>
                    <a:pt x="4397" y="5332"/>
                  </a:lnTo>
                  <a:lnTo>
                    <a:pt x="4389" y="5326"/>
                  </a:lnTo>
                  <a:lnTo>
                    <a:pt x="4381" y="5322"/>
                  </a:lnTo>
                  <a:lnTo>
                    <a:pt x="4372" y="5319"/>
                  </a:lnTo>
                  <a:lnTo>
                    <a:pt x="4363" y="5318"/>
                  </a:lnTo>
                  <a:close/>
                  <a:moveTo>
                    <a:pt x="3883" y="5318"/>
                  </a:moveTo>
                  <a:lnTo>
                    <a:pt x="3873" y="5319"/>
                  </a:lnTo>
                  <a:lnTo>
                    <a:pt x="3864" y="5322"/>
                  </a:lnTo>
                  <a:lnTo>
                    <a:pt x="3856" y="5326"/>
                  </a:lnTo>
                  <a:lnTo>
                    <a:pt x="3848" y="5332"/>
                  </a:lnTo>
                  <a:lnTo>
                    <a:pt x="3843" y="5340"/>
                  </a:lnTo>
                  <a:lnTo>
                    <a:pt x="3838" y="5348"/>
                  </a:lnTo>
                  <a:lnTo>
                    <a:pt x="3836" y="5356"/>
                  </a:lnTo>
                  <a:lnTo>
                    <a:pt x="3835" y="5366"/>
                  </a:lnTo>
                  <a:lnTo>
                    <a:pt x="3836" y="5376"/>
                  </a:lnTo>
                  <a:lnTo>
                    <a:pt x="3838" y="5385"/>
                  </a:lnTo>
                  <a:lnTo>
                    <a:pt x="3843" y="5393"/>
                  </a:lnTo>
                  <a:lnTo>
                    <a:pt x="3848" y="5400"/>
                  </a:lnTo>
                  <a:lnTo>
                    <a:pt x="3856" y="5406"/>
                  </a:lnTo>
                  <a:lnTo>
                    <a:pt x="3864" y="5410"/>
                  </a:lnTo>
                  <a:lnTo>
                    <a:pt x="3873" y="5414"/>
                  </a:lnTo>
                  <a:lnTo>
                    <a:pt x="3883" y="5415"/>
                  </a:lnTo>
                  <a:lnTo>
                    <a:pt x="3892" y="5414"/>
                  </a:lnTo>
                  <a:lnTo>
                    <a:pt x="3902" y="5410"/>
                  </a:lnTo>
                  <a:lnTo>
                    <a:pt x="3910" y="5406"/>
                  </a:lnTo>
                  <a:lnTo>
                    <a:pt x="3917" y="5400"/>
                  </a:lnTo>
                  <a:lnTo>
                    <a:pt x="3923" y="5393"/>
                  </a:lnTo>
                  <a:lnTo>
                    <a:pt x="3927" y="5385"/>
                  </a:lnTo>
                  <a:lnTo>
                    <a:pt x="3930" y="5376"/>
                  </a:lnTo>
                  <a:lnTo>
                    <a:pt x="3931" y="5366"/>
                  </a:lnTo>
                  <a:lnTo>
                    <a:pt x="3930" y="5356"/>
                  </a:lnTo>
                  <a:lnTo>
                    <a:pt x="3927" y="5348"/>
                  </a:lnTo>
                  <a:lnTo>
                    <a:pt x="3923" y="5340"/>
                  </a:lnTo>
                  <a:lnTo>
                    <a:pt x="3917" y="5332"/>
                  </a:lnTo>
                  <a:lnTo>
                    <a:pt x="3910" y="5326"/>
                  </a:lnTo>
                  <a:lnTo>
                    <a:pt x="3902" y="5322"/>
                  </a:lnTo>
                  <a:lnTo>
                    <a:pt x="3892" y="5319"/>
                  </a:lnTo>
                  <a:lnTo>
                    <a:pt x="3883" y="5318"/>
                  </a:lnTo>
                  <a:close/>
                  <a:moveTo>
                    <a:pt x="3404" y="5318"/>
                  </a:moveTo>
                  <a:lnTo>
                    <a:pt x="3394" y="5319"/>
                  </a:lnTo>
                  <a:lnTo>
                    <a:pt x="3385" y="5322"/>
                  </a:lnTo>
                  <a:lnTo>
                    <a:pt x="3377" y="5326"/>
                  </a:lnTo>
                  <a:lnTo>
                    <a:pt x="3370" y="5332"/>
                  </a:lnTo>
                  <a:lnTo>
                    <a:pt x="3364" y="5340"/>
                  </a:lnTo>
                  <a:lnTo>
                    <a:pt x="3360" y="5348"/>
                  </a:lnTo>
                  <a:lnTo>
                    <a:pt x="3357" y="5356"/>
                  </a:lnTo>
                  <a:lnTo>
                    <a:pt x="3356" y="5366"/>
                  </a:lnTo>
                  <a:lnTo>
                    <a:pt x="3357" y="5376"/>
                  </a:lnTo>
                  <a:lnTo>
                    <a:pt x="3360" y="5385"/>
                  </a:lnTo>
                  <a:lnTo>
                    <a:pt x="3364" y="5393"/>
                  </a:lnTo>
                  <a:lnTo>
                    <a:pt x="3370" y="5400"/>
                  </a:lnTo>
                  <a:lnTo>
                    <a:pt x="3377" y="5406"/>
                  </a:lnTo>
                  <a:lnTo>
                    <a:pt x="3385" y="5410"/>
                  </a:lnTo>
                  <a:lnTo>
                    <a:pt x="3394" y="5414"/>
                  </a:lnTo>
                  <a:lnTo>
                    <a:pt x="3404" y="5415"/>
                  </a:lnTo>
                  <a:lnTo>
                    <a:pt x="3413" y="5414"/>
                  </a:lnTo>
                  <a:lnTo>
                    <a:pt x="3422" y="5410"/>
                  </a:lnTo>
                  <a:lnTo>
                    <a:pt x="3430" y="5406"/>
                  </a:lnTo>
                  <a:lnTo>
                    <a:pt x="3438" y="5400"/>
                  </a:lnTo>
                  <a:lnTo>
                    <a:pt x="3444" y="5393"/>
                  </a:lnTo>
                  <a:lnTo>
                    <a:pt x="3448" y="5385"/>
                  </a:lnTo>
                  <a:lnTo>
                    <a:pt x="3451" y="5376"/>
                  </a:lnTo>
                  <a:lnTo>
                    <a:pt x="3452" y="5366"/>
                  </a:lnTo>
                  <a:lnTo>
                    <a:pt x="3451" y="5356"/>
                  </a:lnTo>
                  <a:lnTo>
                    <a:pt x="3448" y="5348"/>
                  </a:lnTo>
                  <a:lnTo>
                    <a:pt x="3444" y="5340"/>
                  </a:lnTo>
                  <a:lnTo>
                    <a:pt x="3438" y="5332"/>
                  </a:lnTo>
                  <a:lnTo>
                    <a:pt x="3430" y="5326"/>
                  </a:lnTo>
                  <a:lnTo>
                    <a:pt x="3422" y="5322"/>
                  </a:lnTo>
                  <a:lnTo>
                    <a:pt x="3413" y="5319"/>
                  </a:lnTo>
                  <a:lnTo>
                    <a:pt x="3404" y="5318"/>
                  </a:lnTo>
                  <a:close/>
                  <a:moveTo>
                    <a:pt x="2924" y="5318"/>
                  </a:moveTo>
                  <a:lnTo>
                    <a:pt x="2915" y="5319"/>
                  </a:lnTo>
                  <a:lnTo>
                    <a:pt x="2906" y="5322"/>
                  </a:lnTo>
                  <a:lnTo>
                    <a:pt x="2898" y="5326"/>
                  </a:lnTo>
                  <a:lnTo>
                    <a:pt x="2890" y="5332"/>
                  </a:lnTo>
                  <a:lnTo>
                    <a:pt x="2884" y="5340"/>
                  </a:lnTo>
                  <a:lnTo>
                    <a:pt x="2880" y="5348"/>
                  </a:lnTo>
                  <a:lnTo>
                    <a:pt x="2877" y="5356"/>
                  </a:lnTo>
                  <a:lnTo>
                    <a:pt x="2876" y="5366"/>
                  </a:lnTo>
                  <a:lnTo>
                    <a:pt x="2877" y="5376"/>
                  </a:lnTo>
                  <a:lnTo>
                    <a:pt x="2880" y="5385"/>
                  </a:lnTo>
                  <a:lnTo>
                    <a:pt x="2884" y="5393"/>
                  </a:lnTo>
                  <a:lnTo>
                    <a:pt x="2890" y="5400"/>
                  </a:lnTo>
                  <a:lnTo>
                    <a:pt x="2898" y="5406"/>
                  </a:lnTo>
                  <a:lnTo>
                    <a:pt x="2906" y="5410"/>
                  </a:lnTo>
                  <a:lnTo>
                    <a:pt x="2915" y="5414"/>
                  </a:lnTo>
                  <a:lnTo>
                    <a:pt x="2924" y="5415"/>
                  </a:lnTo>
                  <a:lnTo>
                    <a:pt x="2933" y="5414"/>
                  </a:lnTo>
                  <a:lnTo>
                    <a:pt x="2943" y="5410"/>
                  </a:lnTo>
                  <a:lnTo>
                    <a:pt x="2951" y="5406"/>
                  </a:lnTo>
                  <a:lnTo>
                    <a:pt x="2958" y="5400"/>
                  </a:lnTo>
                  <a:lnTo>
                    <a:pt x="2964" y="5393"/>
                  </a:lnTo>
                  <a:lnTo>
                    <a:pt x="2968" y="5385"/>
                  </a:lnTo>
                  <a:lnTo>
                    <a:pt x="2971" y="5376"/>
                  </a:lnTo>
                  <a:lnTo>
                    <a:pt x="2972" y="5366"/>
                  </a:lnTo>
                  <a:lnTo>
                    <a:pt x="2971" y="5356"/>
                  </a:lnTo>
                  <a:lnTo>
                    <a:pt x="2968" y="5348"/>
                  </a:lnTo>
                  <a:lnTo>
                    <a:pt x="2964" y="5340"/>
                  </a:lnTo>
                  <a:lnTo>
                    <a:pt x="2958" y="5332"/>
                  </a:lnTo>
                  <a:lnTo>
                    <a:pt x="2951" y="5326"/>
                  </a:lnTo>
                  <a:lnTo>
                    <a:pt x="2943" y="5322"/>
                  </a:lnTo>
                  <a:lnTo>
                    <a:pt x="2933" y="5319"/>
                  </a:lnTo>
                  <a:lnTo>
                    <a:pt x="2924" y="5318"/>
                  </a:lnTo>
                  <a:close/>
                  <a:moveTo>
                    <a:pt x="2445" y="5318"/>
                  </a:moveTo>
                  <a:lnTo>
                    <a:pt x="2435" y="5319"/>
                  </a:lnTo>
                  <a:lnTo>
                    <a:pt x="2426" y="5322"/>
                  </a:lnTo>
                  <a:lnTo>
                    <a:pt x="2418" y="5326"/>
                  </a:lnTo>
                  <a:lnTo>
                    <a:pt x="2411" y="5332"/>
                  </a:lnTo>
                  <a:lnTo>
                    <a:pt x="2405" y="5340"/>
                  </a:lnTo>
                  <a:lnTo>
                    <a:pt x="2401" y="5348"/>
                  </a:lnTo>
                  <a:lnTo>
                    <a:pt x="2398" y="5356"/>
                  </a:lnTo>
                  <a:lnTo>
                    <a:pt x="2397" y="5366"/>
                  </a:lnTo>
                  <a:lnTo>
                    <a:pt x="2398" y="5376"/>
                  </a:lnTo>
                  <a:lnTo>
                    <a:pt x="2401" y="5385"/>
                  </a:lnTo>
                  <a:lnTo>
                    <a:pt x="2405" y="5393"/>
                  </a:lnTo>
                  <a:lnTo>
                    <a:pt x="2411" y="5400"/>
                  </a:lnTo>
                  <a:lnTo>
                    <a:pt x="2418" y="5406"/>
                  </a:lnTo>
                  <a:lnTo>
                    <a:pt x="2426" y="5410"/>
                  </a:lnTo>
                  <a:lnTo>
                    <a:pt x="2435" y="5414"/>
                  </a:lnTo>
                  <a:lnTo>
                    <a:pt x="2445" y="5415"/>
                  </a:lnTo>
                  <a:lnTo>
                    <a:pt x="2455" y="5414"/>
                  </a:lnTo>
                  <a:lnTo>
                    <a:pt x="2463" y="5410"/>
                  </a:lnTo>
                  <a:lnTo>
                    <a:pt x="2471" y="5406"/>
                  </a:lnTo>
                  <a:lnTo>
                    <a:pt x="2479" y="5400"/>
                  </a:lnTo>
                  <a:lnTo>
                    <a:pt x="2485" y="5393"/>
                  </a:lnTo>
                  <a:lnTo>
                    <a:pt x="2489" y="5385"/>
                  </a:lnTo>
                  <a:lnTo>
                    <a:pt x="2492" y="5376"/>
                  </a:lnTo>
                  <a:lnTo>
                    <a:pt x="2493" y="5366"/>
                  </a:lnTo>
                  <a:lnTo>
                    <a:pt x="2492" y="5356"/>
                  </a:lnTo>
                  <a:lnTo>
                    <a:pt x="2489" y="5348"/>
                  </a:lnTo>
                  <a:lnTo>
                    <a:pt x="2485" y="5340"/>
                  </a:lnTo>
                  <a:lnTo>
                    <a:pt x="2479" y="5332"/>
                  </a:lnTo>
                  <a:lnTo>
                    <a:pt x="2471" y="5326"/>
                  </a:lnTo>
                  <a:lnTo>
                    <a:pt x="2463" y="5322"/>
                  </a:lnTo>
                  <a:lnTo>
                    <a:pt x="2455" y="5319"/>
                  </a:lnTo>
                  <a:lnTo>
                    <a:pt x="2445" y="5318"/>
                  </a:lnTo>
                  <a:close/>
                  <a:moveTo>
                    <a:pt x="4841" y="4875"/>
                  </a:moveTo>
                  <a:lnTo>
                    <a:pt x="4832" y="4876"/>
                  </a:lnTo>
                  <a:lnTo>
                    <a:pt x="4823" y="4878"/>
                  </a:lnTo>
                  <a:lnTo>
                    <a:pt x="4815" y="4883"/>
                  </a:lnTo>
                  <a:lnTo>
                    <a:pt x="4807" y="4889"/>
                  </a:lnTo>
                  <a:lnTo>
                    <a:pt x="4801" y="4897"/>
                  </a:lnTo>
                  <a:lnTo>
                    <a:pt x="4797" y="4904"/>
                  </a:lnTo>
                  <a:lnTo>
                    <a:pt x="4794" y="4913"/>
                  </a:lnTo>
                  <a:lnTo>
                    <a:pt x="4793" y="4923"/>
                  </a:lnTo>
                  <a:lnTo>
                    <a:pt x="4794" y="4933"/>
                  </a:lnTo>
                  <a:lnTo>
                    <a:pt x="4797" y="4942"/>
                  </a:lnTo>
                  <a:lnTo>
                    <a:pt x="4801" y="4950"/>
                  </a:lnTo>
                  <a:lnTo>
                    <a:pt x="4807" y="4957"/>
                  </a:lnTo>
                  <a:lnTo>
                    <a:pt x="4815" y="4963"/>
                  </a:lnTo>
                  <a:lnTo>
                    <a:pt x="4823" y="4967"/>
                  </a:lnTo>
                  <a:lnTo>
                    <a:pt x="4832" y="4970"/>
                  </a:lnTo>
                  <a:lnTo>
                    <a:pt x="4841" y="4972"/>
                  </a:lnTo>
                  <a:lnTo>
                    <a:pt x="4852" y="4970"/>
                  </a:lnTo>
                  <a:lnTo>
                    <a:pt x="4861" y="4967"/>
                  </a:lnTo>
                  <a:lnTo>
                    <a:pt x="4869" y="4963"/>
                  </a:lnTo>
                  <a:lnTo>
                    <a:pt x="4876" y="4957"/>
                  </a:lnTo>
                  <a:lnTo>
                    <a:pt x="4881" y="4950"/>
                  </a:lnTo>
                  <a:lnTo>
                    <a:pt x="4886" y="4942"/>
                  </a:lnTo>
                  <a:lnTo>
                    <a:pt x="4888" y="4933"/>
                  </a:lnTo>
                  <a:lnTo>
                    <a:pt x="4889" y="4923"/>
                  </a:lnTo>
                  <a:lnTo>
                    <a:pt x="4888" y="4913"/>
                  </a:lnTo>
                  <a:lnTo>
                    <a:pt x="4886" y="4904"/>
                  </a:lnTo>
                  <a:lnTo>
                    <a:pt x="4881" y="4897"/>
                  </a:lnTo>
                  <a:lnTo>
                    <a:pt x="4876" y="4889"/>
                  </a:lnTo>
                  <a:lnTo>
                    <a:pt x="4869" y="4883"/>
                  </a:lnTo>
                  <a:lnTo>
                    <a:pt x="4861" y="4878"/>
                  </a:lnTo>
                  <a:lnTo>
                    <a:pt x="4852" y="4876"/>
                  </a:lnTo>
                  <a:lnTo>
                    <a:pt x="4841" y="4875"/>
                  </a:lnTo>
                  <a:close/>
                  <a:moveTo>
                    <a:pt x="4363" y="4875"/>
                  </a:moveTo>
                  <a:lnTo>
                    <a:pt x="4353" y="4876"/>
                  </a:lnTo>
                  <a:lnTo>
                    <a:pt x="4343" y="4878"/>
                  </a:lnTo>
                  <a:lnTo>
                    <a:pt x="4335" y="4883"/>
                  </a:lnTo>
                  <a:lnTo>
                    <a:pt x="4328" y="4889"/>
                  </a:lnTo>
                  <a:lnTo>
                    <a:pt x="4323" y="4897"/>
                  </a:lnTo>
                  <a:lnTo>
                    <a:pt x="4318" y="4904"/>
                  </a:lnTo>
                  <a:lnTo>
                    <a:pt x="4315" y="4913"/>
                  </a:lnTo>
                  <a:lnTo>
                    <a:pt x="4315" y="4923"/>
                  </a:lnTo>
                  <a:lnTo>
                    <a:pt x="4315" y="4933"/>
                  </a:lnTo>
                  <a:lnTo>
                    <a:pt x="4318" y="4942"/>
                  </a:lnTo>
                  <a:lnTo>
                    <a:pt x="4323" y="4950"/>
                  </a:lnTo>
                  <a:lnTo>
                    <a:pt x="4328" y="4957"/>
                  </a:lnTo>
                  <a:lnTo>
                    <a:pt x="4335" y="4963"/>
                  </a:lnTo>
                  <a:lnTo>
                    <a:pt x="4343" y="4967"/>
                  </a:lnTo>
                  <a:lnTo>
                    <a:pt x="4353" y="4970"/>
                  </a:lnTo>
                  <a:lnTo>
                    <a:pt x="4363" y="4972"/>
                  </a:lnTo>
                  <a:lnTo>
                    <a:pt x="4372" y="4970"/>
                  </a:lnTo>
                  <a:lnTo>
                    <a:pt x="4381" y="4967"/>
                  </a:lnTo>
                  <a:lnTo>
                    <a:pt x="4389" y="4963"/>
                  </a:lnTo>
                  <a:lnTo>
                    <a:pt x="4397" y="4957"/>
                  </a:lnTo>
                  <a:lnTo>
                    <a:pt x="4402" y="4950"/>
                  </a:lnTo>
                  <a:lnTo>
                    <a:pt x="4407" y="4942"/>
                  </a:lnTo>
                  <a:lnTo>
                    <a:pt x="4410" y="4933"/>
                  </a:lnTo>
                  <a:lnTo>
                    <a:pt x="4411" y="4923"/>
                  </a:lnTo>
                  <a:lnTo>
                    <a:pt x="4410" y="4913"/>
                  </a:lnTo>
                  <a:lnTo>
                    <a:pt x="4407" y="4904"/>
                  </a:lnTo>
                  <a:lnTo>
                    <a:pt x="4402" y="4897"/>
                  </a:lnTo>
                  <a:lnTo>
                    <a:pt x="4397" y="4889"/>
                  </a:lnTo>
                  <a:lnTo>
                    <a:pt x="4389" y="4883"/>
                  </a:lnTo>
                  <a:lnTo>
                    <a:pt x="4381" y="4878"/>
                  </a:lnTo>
                  <a:lnTo>
                    <a:pt x="4372" y="4876"/>
                  </a:lnTo>
                  <a:lnTo>
                    <a:pt x="4363" y="4875"/>
                  </a:lnTo>
                  <a:close/>
                  <a:moveTo>
                    <a:pt x="3883" y="4875"/>
                  </a:moveTo>
                  <a:lnTo>
                    <a:pt x="3873" y="4876"/>
                  </a:lnTo>
                  <a:lnTo>
                    <a:pt x="3864" y="4878"/>
                  </a:lnTo>
                  <a:lnTo>
                    <a:pt x="3856" y="4883"/>
                  </a:lnTo>
                  <a:lnTo>
                    <a:pt x="3848" y="4889"/>
                  </a:lnTo>
                  <a:lnTo>
                    <a:pt x="3843" y="4897"/>
                  </a:lnTo>
                  <a:lnTo>
                    <a:pt x="3838" y="4904"/>
                  </a:lnTo>
                  <a:lnTo>
                    <a:pt x="3836" y="4913"/>
                  </a:lnTo>
                  <a:lnTo>
                    <a:pt x="3835" y="4923"/>
                  </a:lnTo>
                  <a:lnTo>
                    <a:pt x="3836" y="4933"/>
                  </a:lnTo>
                  <a:lnTo>
                    <a:pt x="3838" y="4942"/>
                  </a:lnTo>
                  <a:lnTo>
                    <a:pt x="3843" y="4950"/>
                  </a:lnTo>
                  <a:lnTo>
                    <a:pt x="3848" y="4957"/>
                  </a:lnTo>
                  <a:lnTo>
                    <a:pt x="3856" y="4963"/>
                  </a:lnTo>
                  <a:lnTo>
                    <a:pt x="3864" y="4967"/>
                  </a:lnTo>
                  <a:lnTo>
                    <a:pt x="3873" y="4970"/>
                  </a:lnTo>
                  <a:lnTo>
                    <a:pt x="3883" y="4972"/>
                  </a:lnTo>
                  <a:lnTo>
                    <a:pt x="3892" y="4970"/>
                  </a:lnTo>
                  <a:lnTo>
                    <a:pt x="3902" y="4967"/>
                  </a:lnTo>
                  <a:lnTo>
                    <a:pt x="3910" y="4963"/>
                  </a:lnTo>
                  <a:lnTo>
                    <a:pt x="3917" y="4957"/>
                  </a:lnTo>
                  <a:lnTo>
                    <a:pt x="3923" y="4950"/>
                  </a:lnTo>
                  <a:lnTo>
                    <a:pt x="3927" y="4942"/>
                  </a:lnTo>
                  <a:lnTo>
                    <a:pt x="3930" y="4933"/>
                  </a:lnTo>
                  <a:lnTo>
                    <a:pt x="3931" y="4923"/>
                  </a:lnTo>
                  <a:lnTo>
                    <a:pt x="3930" y="4913"/>
                  </a:lnTo>
                  <a:lnTo>
                    <a:pt x="3927" y="4904"/>
                  </a:lnTo>
                  <a:lnTo>
                    <a:pt x="3923" y="4897"/>
                  </a:lnTo>
                  <a:lnTo>
                    <a:pt x="3917" y="4889"/>
                  </a:lnTo>
                  <a:lnTo>
                    <a:pt x="3910" y="4883"/>
                  </a:lnTo>
                  <a:lnTo>
                    <a:pt x="3902" y="4878"/>
                  </a:lnTo>
                  <a:lnTo>
                    <a:pt x="3892" y="4876"/>
                  </a:lnTo>
                  <a:lnTo>
                    <a:pt x="3883" y="4875"/>
                  </a:lnTo>
                  <a:close/>
                  <a:moveTo>
                    <a:pt x="3404" y="4875"/>
                  </a:moveTo>
                  <a:lnTo>
                    <a:pt x="3394" y="4876"/>
                  </a:lnTo>
                  <a:lnTo>
                    <a:pt x="3385" y="4878"/>
                  </a:lnTo>
                  <a:lnTo>
                    <a:pt x="3377" y="4883"/>
                  </a:lnTo>
                  <a:lnTo>
                    <a:pt x="3370" y="4889"/>
                  </a:lnTo>
                  <a:lnTo>
                    <a:pt x="3364" y="4897"/>
                  </a:lnTo>
                  <a:lnTo>
                    <a:pt x="3360" y="4904"/>
                  </a:lnTo>
                  <a:lnTo>
                    <a:pt x="3357" y="4913"/>
                  </a:lnTo>
                  <a:lnTo>
                    <a:pt x="3356" y="4923"/>
                  </a:lnTo>
                  <a:lnTo>
                    <a:pt x="3357" y="4933"/>
                  </a:lnTo>
                  <a:lnTo>
                    <a:pt x="3360" y="4942"/>
                  </a:lnTo>
                  <a:lnTo>
                    <a:pt x="3364" y="4950"/>
                  </a:lnTo>
                  <a:lnTo>
                    <a:pt x="3370" y="4957"/>
                  </a:lnTo>
                  <a:lnTo>
                    <a:pt x="3377" y="4963"/>
                  </a:lnTo>
                  <a:lnTo>
                    <a:pt x="3385" y="4967"/>
                  </a:lnTo>
                  <a:lnTo>
                    <a:pt x="3394" y="4970"/>
                  </a:lnTo>
                  <a:lnTo>
                    <a:pt x="3404" y="4972"/>
                  </a:lnTo>
                  <a:lnTo>
                    <a:pt x="3413" y="4970"/>
                  </a:lnTo>
                  <a:lnTo>
                    <a:pt x="3422" y="4967"/>
                  </a:lnTo>
                  <a:lnTo>
                    <a:pt x="3430" y="4963"/>
                  </a:lnTo>
                  <a:lnTo>
                    <a:pt x="3438" y="4957"/>
                  </a:lnTo>
                  <a:lnTo>
                    <a:pt x="3444" y="4950"/>
                  </a:lnTo>
                  <a:lnTo>
                    <a:pt x="3448" y="4942"/>
                  </a:lnTo>
                  <a:lnTo>
                    <a:pt x="3451" y="4933"/>
                  </a:lnTo>
                  <a:lnTo>
                    <a:pt x="3452" y="4923"/>
                  </a:lnTo>
                  <a:lnTo>
                    <a:pt x="3451" y="4913"/>
                  </a:lnTo>
                  <a:lnTo>
                    <a:pt x="3448" y="4904"/>
                  </a:lnTo>
                  <a:lnTo>
                    <a:pt x="3444" y="4897"/>
                  </a:lnTo>
                  <a:lnTo>
                    <a:pt x="3438" y="4889"/>
                  </a:lnTo>
                  <a:lnTo>
                    <a:pt x="3430" y="4883"/>
                  </a:lnTo>
                  <a:lnTo>
                    <a:pt x="3422" y="4878"/>
                  </a:lnTo>
                  <a:lnTo>
                    <a:pt x="3413" y="4876"/>
                  </a:lnTo>
                  <a:lnTo>
                    <a:pt x="3404" y="4875"/>
                  </a:lnTo>
                  <a:close/>
                  <a:moveTo>
                    <a:pt x="2924" y="4875"/>
                  </a:moveTo>
                  <a:lnTo>
                    <a:pt x="2915" y="4876"/>
                  </a:lnTo>
                  <a:lnTo>
                    <a:pt x="2906" y="4878"/>
                  </a:lnTo>
                  <a:lnTo>
                    <a:pt x="2898" y="4883"/>
                  </a:lnTo>
                  <a:lnTo>
                    <a:pt x="2890" y="4889"/>
                  </a:lnTo>
                  <a:lnTo>
                    <a:pt x="2884" y="4897"/>
                  </a:lnTo>
                  <a:lnTo>
                    <a:pt x="2880" y="4904"/>
                  </a:lnTo>
                  <a:lnTo>
                    <a:pt x="2877" y="4913"/>
                  </a:lnTo>
                  <a:lnTo>
                    <a:pt x="2876" y="4923"/>
                  </a:lnTo>
                  <a:lnTo>
                    <a:pt x="2877" y="4933"/>
                  </a:lnTo>
                  <a:lnTo>
                    <a:pt x="2880" y="4942"/>
                  </a:lnTo>
                  <a:lnTo>
                    <a:pt x="2884" y="4950"/>
                  </a:lnTo>
                  <a:lnTo>
                    <a:pt x="2890" y="4957"/>
                  </a:lnTo>
                  <a:lnTo>
                    <a:pt x="2898" y="4963"/>
                  </a:lnTo>
                  <a:lnTo>
                    <a:pt x="2906" y="4967"/>
                  </a:lnTo>
                  <a:lnTo>
                    <a:pt x="2915" y="4970"/>
                  </a:lnTo>
                  <a:lnTo>
                    <a:pt x="2924" y="4972"/>
                  </a:lnTo>
                  <a:lnTo>
                    <a:pt x="2933" y="4970"/>
                  </a:lnTo>
                  <a:lnTo>
                    <a:pt x="2943" y="4967"/>
                  </a:lnTo>
                  <a:lnTo>
                    <a:pt x="2951" y="4963"/>
                  </a:lnTo>
                  <a:lnTo>
                    <a:pt x="2958" y="4957"/>
                  </a:lnTo>
                  <a:lnTo>
                    <a:pt x="2964" y="4950"/>
                  </a:lnTo>
                  <a:lnTo>
                    <a:pt x="2968" y="4942"/>
                  </a:lnTo>
                  <a:lnTo>
                    <a:pt x="2971" y="4933"/>
                  </a:lnTo>
                  <a:lnTo>
                    <a:pt x="2972" y="4923"/>
                  </a:lnTo>
                  <a:lnTo>
                    <a:pt x="2971" y="4913"/>
                  </a:lnTo>
                  <a:lnTo>
                    <a:pt x="2968" y="4904"/>
                  </a:lnTo>
                  <a:lnTo>
                    <a:pt x="2964" y="4897"/>
                  </a:lnTo>
                  <a:lnTo>
                    <a:pt x="2958" y="4889"/>
                  </a:lnTo>
                  <a:lnTo>
                    <a:pt x="2951" y="4883"/>
                  </a:lnTo>
                  <a:lnTo>
                    <a:pt x="2943" y="4878"/>
                  </a:lnTo>
                  <a:lnTo>
                    <a:pt x="2933" y="4876"/>
                  </a:lnTo>
                  <a:lnTo>
                    <a:pt x="2924" y="4875"/>
                  </a:lnTo>
                  <a:close/>
                  <a:moveTo>
                    <a:pt x="2445" y="4875"/>
                  </a:moveTo>
                  <a:lnTo>
                    <a:pt x="2435" y="4876"/>
                  </a:lnTo>
                  <a:lnTo>
                    <a:pt x="2426" y="4878"/>
                  </a:lnTo>
                  <a:lnTo>
                    <a:pt x="2418" y="4883"/>
                  </a:lnTo>
                  <a:lnTo>
                    <a:pt x="2411" y="4889"/>
                  </a:lnTo>
                  <a:lnTo>
                    <a:pt x="2405" y="4897"/>
                  </a:lnTo>
                  <a:lnTo>
                    <a:pt x="2401" y="4904"/>
                  </a:lnTo>
                  <a:lnTo>
                    <a:pt x="2398" y="4913"/>
                  </a:lnTo>
                  <a:lnTo>
                    <a:pt x="2397" y="4923"/>
                  </a:lnTo>
                  <a:lnTo>
                    <a:pt x="2398" y="4933"/>
                  </a:lnTo>
                  <a:lnTo>
                    <a:pt x="2401" y="4942"/>
                  </a:lnTo>
                  <a:lnTo>
                    <a:pt x="2405" y="4950"/>
                  </a:lnTo>
                  <a:lnTo>
                    <a:pt x="2411" y="4957"/>
                  </a:lnTo>
                  <a:lnTo>
                    <a:pt x="2418" y="4963"/>
                  </a:lnTo>
                  <a:lnTo>
                    <a:pt x="2426" y="4967"/>
                  </a:lnTo>
                  <a:lnTo>
                    <a:pt x="2435" y="4970"/>
                  </a:lnTo>
                  <a:lnTo>
                    <a:pt x="2445" y="4972"/>
                  </a:lnTo>
                  <a:lnTo>
                    <a:pt x="2455" y="4970"/>
                  </a:lnTo>
                  <a:lnTo>
                    <a:pt x="2463" y="4967"/>
                  </a:lnTo>
                  <a:lnTo>
                    <a:pt x="2471" y="4963"/>
                  </a:lnTo>
                  <a:lnTo>
                    <a:pt x="2479" y="4957"/>
                  </a:lnTo>
                  <a:lnTo>
                    <a:pt x="2485" y="4950"/>
                  </a:lnTo>
                  <a:lnTo>
                    <a:pt x="2489" y="4942"/>
                  </a:lnTo>
                  <a:lnTo>
                    <a:pt x="2492" y="4933"/>
                  </a:lnTo>
                  <a:lnTo>
                    <a:pt x="2493" y="4923"/>
                  </a:lnTo>
                  <a:lnTo>
                    <a:pt x="2492" y="4913"/>
                  </a:lnTo>
                  <a:lnTo>
                    <a:pt x="2489" y="4904"/>
                  </a:lnTo>
                  <a:lnTo>
                    <a:pt x="2485" y="4897"/>
                  </a:lnTo>
                  <a:lnTo>
                    <a:pt x="2479" y="4889"/>
                  </a:lnTo>
                  <a:lnTo>
                    <a:pt x="2471" y="4883"/>
                  </a:lnTo>
                  <a:lnTo>
                    <a:pt x="2463" y="4878"/>
                  </a:lnTo>
                  <a:lnTo>
                    <a:pt x="2455" y="4876"/>
                  </a:lnTo>
                  <a:lnTo>
                    <a:pt x="2445" y="4875"/>
                  </a:lnTo>
                  <a:close/>
                  <a:moveTo>
                    <a:pt x="4841" y="4432"/>
                  </a:moveTo>
                  <a:lnTo>
                    <a:pt x="4832" y="4433"/>
                  </a:lnTo>
                  <a:lnTo>
                    <a:pt x="4823" y="4435"/>
                  </a:lnTo>
                  <a:lnTo>
                    <a:pt x="4815" y="4440"/>
                  </a:lnTo>
                  <a:lnTo>
                    <a:pt x="4807" y="4445"/>
                  </a:lnTo>
                  <a:lnTo>
                    <a:pt x="4801" y="4453"/>
                  </a:lnTo>
                  <a:lnTo>
                    <a:pt x="4797" y="4461"/>
                  </a:lnTo>
                  <a:lnTo>
                    <a:pt x="4794" y="4470"/>
                  </a:lnTo>
                  <a:lnTo>
                    <a:pt x="4793" y="4480"/>
                  </a:lnTo>
                  <a:lnTo>
                    <a:pt x="4794" y="4490"/>
                  </a:lnTo>
                  <a:lnTo>
                    <a:pt x="4797" y="4499"/>
                  </a:lnTo>
                  <a:lnTo>
                    <a:pt x="4801" y="4507"/>
                  </a:lnTo>
                  <a:lnTo>
                    <a:pt x="4807" y="4514"/>
                  </a:lnTo>
                  <a:lnTo>
                    <a:pt x="4815" y="4520"/>
                  </a:lnTo>
                  <a:lnTo>
                    <a:pt x="4823" y="4524"/>
                  </a:lnTo>
                  <a:lnTo>
                    <a:pt x="4832" y="4527"/>
                  </a:lnTo>
                  <a:lnTo>
                    <a:pt x="4841" y="4528"/>
                  </a:lnTo>
                  <a:lnTo>
                    <a:pt x="4852" y="4527"/>
                  </a:lnTo>
                  <a:lnTo>
                    <a:pt x="4861" y="4524"/>
                  </a:lnTo>
                  <a:lnTo>
                    <a:pt x="4869" y="4520"/>
                  </a:lnTo>
                  <a:lnTo>
                    <a:pt x="4876" y="4514"/>
                  </a:lnTo>
                  <a:lnTo>
                    <a:pt x="4881" y="4507"/>
                  </a:lnTo>
                  <a:lnTo>
                    <a:pt x="4886" y="4499"/>
                  </a:lnTo>
                  <a:lnTo>
                    <a:pt x="4888" y="4490"/>
                  </a:lnTo>
                  <a:lnTo>
                    <a:pt x="4889" y="4480"/>
                  </a:lnTo>
                  <a:lnTo>
                    <a:pt x="4888" y="4470"/>
                  </a:lnTo>
                  <a:lnTo>
                    <a:pt x="4886" y="4461"/>
                  </a:lnTo>
                  <a:lnTo>
                    <a:pt x="4881" y="4453"/>
                  </a:lnTo>
                  <a:lnTo>
                    <a:pt x="4876" y="4445"/>
                  </a:lnTo>
                  <a:lnTo>
                    <a:pt x="4869" y="4440"/>
                  </a:lnTo>
                  <a:lnTo>
                    <a:pt x="4861" y="4435"/>
                  </a:lnTo>
                  <a:lnTo>
                    <a:pt x="4852" y="4433"/>
                  </a:lnTo>
                  <a:lnTo>
                    <a:pt x="4841" y="4432"/>
                  </a:lnTo>
                  <a:close/>
                  <a:moveTo>
                    <a:pt x="4363" y="4432"/>
                  </a:moveTo>
                  <a:lnTo>
                    <a:pt x="4353" y="4433"/>
                  </a:lnTo>
                  <a:lnTo>
                    <a:pt x="4343" y="4435"/>
                  </a:lnTo>
                  <a:lnTo>
                    <a:pt x="4335" y="4440"/>
                  </a:lnTo>
                  <a:lnTo>
                    <a:pt x="4328" y="4445"/>
                  </a:lnTo>
                  <a:lnTo>
                    <a:pt x="4323" y="4453"/>
                  </a:lnTo>
                  <a:lnTo>
                    <a:pt x="4318" y="4461"/>
                  </a:lnTo>
                  <a:lnTo>
                    <a:pt x="4315" y="4470"/>
                  </a:lnTo>
                  <a:lnTo>
                    <a:pt x="4315" y="4480"/>
                  </a:lnTo>
                  <a:lnTo>
                    <a:pt x="4315" y="4490"/>
                  </a:lnTo>
                  <a:lnTo>
                    <a:pt x="4318" y="4499"/>
                  </a:lnTo>
                  <a:lnTo>
                    <a:pt x="4323" y="4507"/>
                  </a:lnTo>
                  <a:lnTo>
                    <a:pt x="4328" y="4514"/>
                  </a:lnTo>
                  <a:lnTo>
                    <a:pt x="4335" y="4520"/>
                  </a:lnTo>
                  <a:lnTo>
                    <a:pt x="4343" y="4524"/>
                  </a:lnTo>
                  <a:lnTo>
                    <a:pt x="4353" y="4527"/>
                  </a:lnTo>
                  <a:lnTo>
                    <a:pt x="4363" y="4528"/>
                  </a:lnTo>
                  <a:lnTo>
                    <a:pt x="4372" y="4527"/>
                  </a:lnTo>
                  <a:lnTo>
                    <a:pt x="4381" y="4524"/>
                  </a:lnTo>
                  <a:lnTo>
                    <a:pt x="4389" y="4520"/>
                  </a:lnTo>
                  <a:lnTo>
                    <a:pt x="4397" y="4514"/>
                  </a:lnTo>
                  <a:lnTo>
                    <a:pt x="4402" y="4507"/>
                  </a:lnTo>
                  <a:lnTo>
                    <a:pt x="4407" y="4499"/>
                  </a:lnTo>
                  <a:lnTo>
                    <a:pt x="4410" y="4490"/>
                  </a:lnTo>
                  <a:lnTo>
                    <a:pt x="4411" y="4480"/>
                  </a:lnTo>
                  <a:lnTo>
                    <a:pt x="4410" y="4470"/>
                  </a:lnTo>
                  <a:lnTo>
                    <a:pt x="4407" y="4461"/>
                  </a:lnTo>
                  <a:lnTo>
                    <a:pt x="4402" y="4453"/>
                  </a:lnTo>
                  <a:lnTo>
                    <a:pt x="4397" y="4445"/>
                  </a:lnTo>
                  <a:lnTo>
                    <a:pt x="4389" y="4440"/>
                  </a:lnTo>
                  <a:lnTo>
                    <a:pt x="4381" y="4435"/>
                  </a:lnTo>
                  <a:lnTo>
                    <a:pt x="4372" y="4433"/>
                  </a:lnTo>
                  <a:lnTo>
                    <a:pt x="4363" y="4432"/>
                  </a:lnTo>
                  <a:close/>
                  <a:moveTo>
                    <a:pt x="3883" y="4432"/>
                  </a:moveTo>
                  <a:lnTo>
                    <a:pt x="3873" y="4433"/>
                  </a:lnTo>
                  <a:lnTo>
                    <a:pt x="3864" y="4435"/>
                  </a:lnTo>
                  <a:lnTo>
                    <a:pt x="3856" y="4440"/>
                  </a:lnTo>
                  <a:lnTo>
                    <a:pt x="3848" y="4445"/>
                  </a:lnTo>
                  <a:lnTo>
                    <a:pt x="3843" y="4453"/>
                  </a:lnTo>
                  <a:lnTo>
                    <a:pt x="3838" y="4461"/>
                  </a:lnTo>
                  <a:lnTo>
                    <a:pt x="3836" y="4470"/>
                  </a:lnTo>
                  <a:lnTo>
                    <a:pt x="3835" y="4480"/>
                  </a:lnTo>
                  <a:lnTo>
                    <a:pt x="3836" y="4490"/>
                  </a:lnTo>
                  <a:lnTo>
                    <a:pt x="3838" y="4499"/>
                  </a:lnTo>
                  <a:lnTo>
                    <a:pt x="3843" y="4507"/>
                  </a:lnTo>
                  <a:lnTo>
                    <a:pt x="3848" y="4514"/>
                  </a:lnTo>
                  <a:lnTo>
                    <a:pt x="3856" y="4520"/>
                  </a:lnTo>
                  <a:lnTo>
                    <a:pt x="3864" y="4524"/>
                  </a:lnTo>
                  <a:lnTo>
                    <a:pt x="3873" y="4527"/>
                  </a:lnTo>
                  <a:lnTo>
                    <a:pt x="3883" y="4528"/>
                  </a:lnTo>
                  <a:lnTo>
                    <a:pt x="3892" y="4527"/>
                  </a:lnTo>
                  <a:lnTo>
                    <a:pt x="3902" y="4524"/>
                  </a:lnTo>
                  <a:lnTo>
                    <a:pt x="3910" y="4520"/>
                  </a:lnTo>
                  <a:lnTo>
                    <a:pt x="3917" y="4514"/>
                  </a:lnTo>
                  <a:lnTo>
                    <a:pt x="3923" y="4507"/>
                  </a:lnTo>
                  <a:lnTo>
                    <a:pt x="3927" y="4499"/>
                  </a:lnTo>
                  <a:lnTo>
                    <a:pt x="3930" y="4490"/>
                  </a:lnTo>
                  <a:lnTo>
                    <a:pt x="3931" y="4480"/>
                  </a:lnTo>
                  <a:lnTo>
                    <a:pt x="3930" y="4470"/>
                  </a:lnTo>
                  <a:lnTo>
                    <a:pt x="3927" y="4461"/>
                  </a:lnTo>
                  <a:lnTo>
                    <a:pt x="3923" y="4453"/>
                  </a:lnTo>
                  <a:lnTo>
                    <a:pt x="3917" y="4445"/>
                  </a:lnTo>
                  <a:lnTo>
                    <a:pt x="3910" y="4440"/>
                  </a:lnTo>
                  <a:lnTo>
                    <a:pt x="3902" y="4435"/>
                  </a:lnTo>
                  <a:lnTo>
                    <a:pt x="3892" y="4433"/>
                  </a:lnTo>
                  <a:lnTo>
                    <a:pt x="3883" y="4432"/>
                  </a:lnTo>
                  <a:close/>
                  <a:moveTo>
                    <a:pt x="3404" y="4432"/>
                  </a:moveTo>
                  <a:lnTo>
                    <a:pt x="3394" y="4433"/>
                  </a:lnTo>
                  <a:lnTo>
                    <a:pt x="3385" y="4435"/>
                  </a:lnTo>
                  <a:lnTo>
                    <a:pt x="3377" y="4440"/>
                  </a:lnTo>
                  <a:lnTo>
                    <a:pt x="3370" y="4445"/>
                  </a:lnTo>
                  <a:lnTo>
                    <a:pt x="3364" y="4453"/>
                  </a:lnTo>
                  <a:lnTo>
                    <a:pt x="3360" y="4461"/>
                  </a:lnTo>
                  <a:lnTo>
                    <a:pt x="3357" y="4470"/>
                  </a:lnTo>
                  <a:lnTo>
                    <a:pt x="3356" y="4480"/>
                  </a:lnTo>
                  <a:lnTo>
                    <a:pt x="3357" y="4490"/>
                  </a:lnTo>
                  <a:lnTo>
                    <a:pt x="3360" y="4499"/>
                  </a:lnTo>
                  <a:lnTo>
                    <a:pt x="3364" y="4507"/>
                  </a:lnTo>
                  <a:lnTo>
                    <a:pt x="3370" y="4514"/>
                  </a:lnTo>
                  <a:lnTo>
                    <a:pt x="3377" y="4520"/>
                  </a:lnTo>
                  <a:lnTo>
                    <a:pt x="3385" y="4524"/>
                  </a:lnTo>
                  <a:lnTo>
                    <a:pt x="3394" y="4527"/>
                  </a:lnTo>
                  <a:lnTo>
                    <a:pt x="3404" y="4528"/>
                  </a:lnTo>
                  <a:lnTo>
                    <a:pt x="3413" y="4527"/>
                  </a:lnTo>
                  <a:lnTo>
                    <a:pt x="3422" y="4524"/>
                  </a:lnTo>
                  <a:lnTo>
                    <a:pt x="3430" y="4520"/>
                  </a:lnTo>
                  <a:lnTo>
                    <a:pt x="3438" y="4514"/>
                  </a:lnTo>
                  <a:lnTo>
                    <a:pt x="3444" y="4507"/>
                  </a:lnTo>
                  <a:lnTo>
                    <a:pt x="3448" y="4499"/>
                  </a:lnTo>
                  <a:lnTo>
                    <a:pt x="3451" y="4490"/>
                  </a:lnTo>
                  <a:lnTo>
                    <a:pt x="3452" y="4480"/>
                  </a:lnTo>
                  <a:lnTo>
                    <a:pt x="3451" y="4470"/>
                  </a:lnTo>
                  <a:lnTo>
                    <a:pt x="3448" y="4461"/>
                  </a:lnTo>
                  <a:lnTo>
                    <a:pt x="3444" y="4453"/>
                  </a:lnTo>
                  <a:lnTo>
                    <a:pt x="3438" y="4445"/>
                  </a:lnTo>
                  <a:lnTo>
                    <a:pt x="3430" y="4440"/>
                  </a:lnTo>
                  <a:lnTo>
                    <a:pt x="3422" y="4435"/>
                  </a:lnTo>
                  <a:lnTo>
                    <a:pt x="3413" y="4433"/>
                  </a:lnTo>
                  <a:lnTo>
                    <a:pt x="3404" y="4432"/>
                  </a:lnTo>
                  <a:close/>
                  <a:moveTo>
                    <a:pt x="2924" y="4432"/>
                  </a:moveTo>
                  <a:lnTo>
                    <a:pt x="2915" y="4433"/>
                  </a:lnTo>
                  <a:lnTo>
                    <a:pt x="2906" y="4435"/>
                  </a:lnTo>
                  <a:lnTo>
                    <a:pt x="2898" y="4440"/>
                  </a:lnTo>
                  <a:lnTo>
                    <a:pt x="2890" y="4445"/>
                  </a:lnTo>
                  <a:lnTo>
                    <a:pt x="2884" y="4453"/>
                  </a:lnTo>
                  <a:lnTo>
                    <a:pt x="2880" y="4461"/>
                  </a:lnTo>
                  <a:lnTo>
                    <a:pt x="2877" y="4470"/>
                  </a:lnTo>
                  <a:lnTo>
                    <a:pt x="2876" y="4480"/>
                  </a:lnTo>
                  <a:lnTo>
                    <a:pt x="2877" y="4490"/>
                  </a:lnTo>
                  <a:lnTo>
                    <a:pt x="2880" y="4499"/>
                  </a:lnTo>
                  <a:lnTo>
                    <a:pt x="2884" y="4507"/>
                  </a:lnTo>
                  <a:lnTo>
                    <a:pt x="2890" y="4514"/>
                  </a:lnTo>
                  <a:lnTo>
                    <a:pt x="2898" y="4520"/>
                  </a:lnTo>
                  <a:lnTo>
                    <a:pt x="2906" y="4524"/>
                  </a:lnTo>
                  <a:lnTo>
                    <a:pt x="2915" y="4527"/>
                  </a:lnTo>
                  <a:lnTo>
                    <a:pt x="2924" y="4528"/>
                  </a:lnTo>
                  <a:lnTo>
                    <a:pt x="2933" y="4527"/>
                  </a:lnTo>
                  <a:lnTo>
                    <a:pt x="2943" y="4524"/>
                  </a:lnTo>
                  <a:lnTo>
                    <a:pt x="2951" y="4520"/>
                  </a:lnTo>
                  <a:lnTo>
                    <a:pt x="2958" y="4514"/>
                  </a:lnTo>
                  <a:lnTo>
                    <a:pt x="2964" y="4507"/>
                  </a:lnTo>
                  <a:lnTo>
                    <a:pt x="2968" y="4499"/>
                  </a:lnTo>
                  <a:lnTo>
                    <a:pt x="2971" y="4490"/>
                  </a:lnTo>
                  <a:lnTo>
                    <a:pt x="2972" y="4480"/>
                  </a:lnTo>
                  <a:lnTo>
                    <a:pt x="2971" y="4470"/>
                  </a:lnTo>
                  <a:lnTo>
                    <a:pt x="2968" y="4461"/>
                  </a:lnTo>
                  <a:lnTo>
                    <a:pt x="2964" y="4453"/>
                  </a:lnTo>
                  <a:lnTo>
                    <a:pt x="2958" y="4445"/>
                  </a:lnTo>
                  <a:lnTo>
                    <a:pt x="2951" y="4440"/>
                  </a:lnTo>
                  <a:lnTo>
                    <a:pt x="2943" y="4435"/>
                  </a:lnTo>
                  <a:lnTo>
                    <a:pt x="2933" y="4433"/>
                  </a:lnTo>
                  <a:lnTo>
                    <a:pt x="2924" y="4432"/>
                  </a:lnTo>
                  <a:close/>
                  <a:moveTo>
                    <a:pt x="2445" y="4432"/>
                  </a:moveTo>
                  <a:lnTo>
                    <a:pt x="2435" y="4433"/>
                  </a:lnTo>
                  <a:lnTo>
                    <a:pt x="2426" y="4435"/>
                  </a:lnTo>
                  <a:lnTo>
                    <a:pt x="2418" y="4440"/>
                  </a:lnTo>
                  <a:lnTo>
                    <a:pt x="2411" y="4445"/>
                  </a:lnTo>
                  <a:lnTo>
                    <a:pt x="2405" y="4453"/>
                  </a:lnTo>
                  <a:lnTo>
                    <a:pt x="2401" y="4461"/>
                  </a:lnTo>
                  <a:lnTo>
                    <a:pt x="2398" y="4470"/>
                  </a:lnTo>
                  <a:lnTo>
                    <a:pt x="2397" y="4480"/>
                  </a:lnTo>
                  <a:lnTo>
                    <a:pt x="2398" y="4490"/>
                  </a:lnTo>
                  <a:lnTo>
                    <a:pt x="2401" y="4499"/>
                  </a:lnTo>
                  <a:lnTo>
                    <a:pt x="2405" y="4507"/>
                  </a:lnTo>
                  <a:lnTo>
                    <a:pt x="2411" y="4514"/>
                  </a:lnTo>
                  <a:lnTo>
                    <a:pt x="2418" y="4520"/>
                  </a:lnTo>
                  <a:lnTo>
                    <a:pt x="2426" y="4524"/>
                  </a:lnTo>
                  <a:lnTo>
                    <a:pt x="2435" y="4527"/>
                  </a:lnTo>
                  <a:lnTo>
                    <a:pt x="2445" y="4528"/>
                  </a:lnTo>
                  <a:lnTo>
                    <a:pt x="2455" y="4527"/>
                  </a:lnTo>
                  <a:lnTo>
                    <a:pt x="2463" y="4524"/>
                  </a:lnTo>
                  <a:lnTo>
                    <a:pt x="2471" y="4520"/>
                  </a:lnTo>
                  <a:lnTo>
                    <a:pt x="2479" y="4514"/>
                  </a:lnTo>
                  <a:lnTo>
                    <a:pt x="2485" y="4507"/>
                  </a:lnTo>
                  <a:lnTo>
                    <a:pt x="2489" y="4499"/>
                  </a:lnTo>
                  <a:lnTo>
                    <a:pt x="2492" y="4490"/>
                  </a:lnTo>
                  <a:lnTo>
                    <a:pt x="2493" y="4480"/>
                  </a:lnTo>
                  <a:lnTo>
                    <a:pt x="2492" y="4470"/>
                  </a:lnTo>
                  <a:lnTo>
                    <a:pt x="2489" y="4461"/>
                  </a:lnTo>
                  <a:lnTo>
                    <a:pt x="2485" y="4453"/>
                  </a:lnTo>
                  <a:lnTo>
                    <a:pt x="2479" y="4445"/>
                  </a:lnTo>
                  <a:lnTo>
                    <a:pt x="2471" y="4440"/>
                  </a:lnTo>
                  <a:lnTo>
                    <a:pt x="2463" y="4435"/>
                  </a:lnTo>
                  <a:lnTo>
                    <a:pt x="2455" y="4433"/>
                  </a:lnTo>
                  <a:lnTo>
                    <a:pt x="2445" y="4432"/>
                  </a:lnTo>
                  <a:close/>
                  <a:moveTo>
                    <a:pt x="4841" y="3988"/>
                  </a:moveTo>
                  <a:lnTo>
                    <a:pt x="4832" y="3989"/>
                  </a:lnTo>
                  <a:lnTo>
                    <a:pt x="4823" y="3992"/>
                  </a:lnTo>
                  <a:lnTo>
                    <a:pt x="4815" y="3996"/>
                  </a:lnTo>
                  <a:lnTo>
                    <a:pt x="4807" y="4002"/>
                  </a:lnTo>
                  <a:lnTo>
                    <a:pt x="4801" y="4010"/>
                  </a:lnTo>
                  <a:lnTo>
                    <a:pt x="4797" y="4018"/>
                  </a:lnTo>
                  <a:lnTo>
                    <a:pt x="4794" y="4027"/>
                  </a:lnTo>
                  <a:lnTo>
                    <a:pt x="4793" y="4036"/>
                  </a:lnTo>
                  <a:lnTo>
                    <a:pt x="4794" y="4047"/>
                  </a:lnTo>
                  <a:lnTo>
                    <a:pt x="4797" y="4056"/>
                  </a:lnTo>
                  <a:lnTo>
                    <a:pt x="4801" y="4064"/>
                  </a:lnTo>
                  <a:lnTo>
                    <a:pt x="4807" y="4071"/>
                  </a:lnTo>
                  <a:lnTo>
                    <a:pt x="4815" y="4076"/>
                  </a:lnTo>
                  <a:lnTo>
                    <a:pt x="4823" y="4081"/>
                  </a:lnTo>
                  <a:lnTo>
                    <a:pt x="4832" y="4083"/>
                  </a:lnTo>
                  <a:lnTo>
                    <a:pt x="4841" y="4084"/>
                  </a:lnTo>
                  <a:lnTo>
                    <a:pt x="4852" y="4083"/>
                  </a:lnTo>
                  <a:lnTo>
                    <a:pt x="4861" y="4081"/>
                  </a:lnTo>
                  <a:lnTo>
                    <a:pt x="4869" y="4076"/>
                  </a:lnTo>
                  <a:lnTo>
                    <a:pt x="4876" y="4071"/>
                  </a:lnTo>
                  <a:lnTo>
                    <a:pt x="4881" y="4064"/>
                  </a:lnTo>
                  <a:lnTo>
                    <a:pt x="4886" y="4056"/>
                  </a:lnTo>
                  <a:lnTo>
                    <a:pt x="4888" y="4047"/>
                  </a:lnTo>
                  <a:lnTo>
                    <a:pt x="4889" y="4036"/>
                  </a:lnTo>
                  <a:lnTo>
                    <a:pt x="4888" y="4027"/>
                  </a:lnTo>
                  <a:lnTo>
                    <a:pt x="4886" y="4018"/>
                  </a:lnTo>
                  <a:lnTo>
                    <a:pt x="4881" y="4010"/>
                  </a:lnTo>
                  <a:lnTo>
                    <a:pt x="4876" y="4002"/>
                  </a:lnTo>
                  <a:lnTo>
                    <a:pt x="4869" y="3996"/>
                  </a:lnTo>
                  <a:lnTo>
                    <a:pt x="4861" y="3992"/>
                  </a:lnTo>
                  <a:lnTo>
                    <a:pt x="4852" y="3989"/>
                  </a:lnTo>
                  <a:lnTo>
                    <a:pt x="4841" y="3988"/>
                  </a:lnTo>
                  <a:close/>
                  <a:moveTo>
                    <a:pt x="4363" y="3988"/>
                  </a:moveTo>
                  <a:lnTo>
                    <a:pt x="4353" y="3989"/>
                  </a:lnTo>
                  <a:lnTo>
                    <a:pt x="4343" y="3992"/>
                  </a:lnTo>
                  <a:lnTo>
                    <a:pt x="4335" y="3996"/>
                  </a:lnTo>
                  <a:lnTo>
                    <a:pt x="4328" y="4002"/>
                  </a:lnTo>
                  <a:lnTo>
                    <a:pt x="4323" y="4010"/>
                  </a:lnTo>
                  <a:lnTo>
                    <a:pt x="4318" y="4018"/>
                  </a:lnTo>
                  <a:lnTo>
                    <a:pt x="4315" y="4027"/>
                  </a:lnTo>
                  <a:lnTo>
                    <a:pt x="4315" y="4036"/>
                  </a:lnTo>
                  <a:lnTo>
                    <a:pt x="4315" y="4047"/>
                  </a:lnTo>
                  <a:lnTo>
                    <a:pt x="4318" y="4056"/>
                  </a:lnTo>
                  <a:lnTo>
                    <a:pt x="4323" y="4064"/>
                  </a:lnTo>
                  <a:lnTo>
                    <a:pt x="4328" y="4071"/>
                  </a:lnTo>
                  <a:lnTo>
                    <a:pt x="4335" y="4076"/>
                  </a:lnTo>
                  <a:lnTo>
                    <a:pt x="4343" y="4081"/>
                  </a:lnTo>
                  <a:lnTo>
                    <a:pt x="4353" y="4083"/>
                  </a:lnTo>
                  <a:lnTo>
                    <a:pt x="4363" y="4084"/>
                  </a:lnTo>
                  <a:lnTo>
                    <a:pt x="4372" y="4083"/>
                  </a:lnTo>
                  <a:lnTo>
                    <a:pt x="4381" y="4081"/>
                  </a:lnTo>
                  <a:lnTo>
                    <a:pt x="4389" y="4076"/>
                  </a:lnTo>
                  <a:lnTo>
                    <a:pt x="4397" y="4071"/>
                  </a:lnTo>
                  <a:lnTo>
                    <a:pt x="4402" y="4064"/>
                  </a:lnTo>
                  <a:lnTo>
                    <a:pt x="4407" y="4056"/>
                  </a:lnTo>
                  <a:lnTo>
                    <a:pt x="4410" y="4047"/>
                  </a:lnTo>
                  <a:lnTo>
                    <a:pt x="4411" y="4036"/>
                  </a:lnTo>
                  <a:lnTo>
                    <a:pt x="4410" y="4027"/>
                  </a:lnTo>
                  <a:lnTo>
                    <a:pt x="4407" y="4018"/>
                  </a:lnTo>
                  <a:lnTo>
                    <a:pt x="4402" y="4010"/>
                  </a:lnTo>
                  <a:lnTo>
                    <a:pt x="4397" y="4002"/>
                  </a:lnTo>
                  <a:lnTo>
                    <a:pt x="4389" y="3996"/>
                  </a:lnTo>
                  <a:lnTo>
                    <a:pt x="4381" y="3992"/>
                  </a:lnTo>
                  <a:lnTo>
                    <a:pt x="4372" y="3989"/>
                  </a:lnTo>
                  <a:lnTo>
                    <a:pt x="4363" y="3988"/>
                  </a:lnTo>
                  <a:close/>
                  <a:moveTo>
                    <a:pt x="3883" y="3988"/>
                  </a:moveTo>
                  <a:lnTo>
                    <a:pt x="3873" y="3989"/>
                  </a:lnTo>
                  <a:lnTo>
                    <a:pt x="3864" y="3992"/>
                  </a:lnTo>
                  <a:lnTo>
                    <a:pt x="3856" y="3996"/>
                  </a:lnTo>
                  <a:lnTo>
                    <a:pt x="3848" y="4002"/>
                  </a:lnTo>
                  <a:lnTo>
                    <a:pt x="3843" y="4010"/>
                  </a:lnTo>
                  <a:lnTo>
                    <a:pt x="3838" y="4018"/>
                  </a:lnTo>
                  <a:lnTo>
                    <a:pt x="3836" y="4027"/>
                  </a:lnTo>
                  <a:lnTo>
                    <a:pt x="3835" y="4036"/>
                  </a:lnTo>
                  <a:lnTo>
                    <a:pt x="3836" y="4047"/>
                  </a:lnTo>
                  <a:lnTo>
                    <a:pt x="3838" y="4056"/>
                  </a:lnTo>
                  <a:lnTo>
                    <a:pt x="3843" y="4064"/>
                  </a:lnTo>
                  <a:lnTo>
                    <a:pt x="3848" y="4071"/>
                  </a:lnTo>
                  <a:lnTo>
                    <a:pt x="3856" y="4076"/>
                  </a:lnTo>
                  <a:lnTo>
                    <a:pt x="3864" y="4081"/>
                  </a:lnTo>
                  <a:lnTo>
                    <a:pt x="3873" y="4083"/>
                  </a:lnTo>
                  <a:lnTo>
                    <a:pt x="3883" y="4084"/>
                  </a:lnTo>
                  <a:lnTo>
                    <a:pt x="3892" y="4083"/>
                  </a:lnTo>
                  <a:lnTo>
                    <a:pt x="3902" y="4081"/>
                  </a:lnTo>
                  <a:lnTo>
                    <a:pt x="3910" y="4076"/>
                  </a:lnTo>
                  <a:lnTo>
                    <a:pt x="3917" y="4071"/>
                  </a:lnTo>
                  <a:lnTo>
                    <a:pt x="3923" y="4064"/>
                  </a:lnTo>
                  <a:lnTo>
                    <a:pt x="3927" y="4056"/>
                  </a:lnTo>
                  <a:lnTo>
                    <a:pt x="3930" y="4047"/>
                  </a:lnTo>
                  <a:lnTo>
                    <a:pt x="3931" y="4036"/>
                  </a:lnTo>
                  <a:lnTo>
                    <a:pt x="3930" y="4027"/>
                  </a:lnTo>
                  <a:lnTo>
                    <a:pt x="3927" y="4018"/>
                  </a:lnTo>
                  <a:lnTo>
                    <a:pt x="3923" y="4010"/>
                  </a:lnTo>
                  <a:lnTo>
                    <a:pt x="3917" y="4002"/>
                  </a:lnTo>
                  <a:lnTo>
                    <a:pt x="3910" y="3996"/>
                  </a:lnTo>
                  <a:lnTo>
                    <a:pt x="3902" y="3992"/>
                  </a:lnTo>
                  <a:lnTo>
                    <a:pt x="3892" y="3989"/>
                  </a:lnTo>
                  <a:lnTo>
                    <a:pt x="3883" y="3988"/>
                  </a:lnTo>
                  <a:close/>
                  <a:moveTo>
                    <a:pt x="3404" y="3988"/>
                  </a:moveTo>
                  <a:lnTo>
                    <a:pt x="3394" y="3989"/>
                  </a:lnTo>
                  <a:lnTo>
                    <a:pt x="3385" y="3992"/>
                  </a:lnTo>
                  <a:lnTo>
                    <a:pt x="3377" y="3996"/>
                  </a:lnTo>
                  <a:lnTo>
                    <a:pt x="3370" y="4002"/>
                  </a:lnTo>
                  <a:lnTo>
                    <a:pt x="3364" y="4010"/>
                  </a:lnTo>
                  <a:lnTo>
                    <a:pt x="3360" y="4018"/>
                  </a:lnTo>
                  <a:lnTo>
                    <a:pt x="3357" y="4027"/>
                  </a:lnTo>
                  <a:lnTo>
                    <a:pt x="3356" y="4036"/>
                  </a:lnTo>
                  <a:lnTo>
                    <a:pt x="3357" y="4047"/>
                  </a:lnTo>
                  <a:lnTo>
                    <a:pt x="3360" y="4056"/>
                  </a:lnTo>
                  <a:lnTo>
                    <a:pt x="3364" y="4064"/>
                  </a:lnTo>
                  <a:lnTo>
                    <a:pt x="3370" y="4071"/>
                  </a:lnTo>
                  <a:lnTo>
                    <a:pt x="3377" y="4076"/>
                  </a:lnTo>
                  <a:lnTo>
                    <a:pt x="3385" y="4081"/>
                  </a:lnTo>
                  <a:lnTo>
                    <a:pt x="3394" y="4083"/>
                  </a:lnTo>
                  <a:lnTo>
                    <a:pt x="3404" y="4084"/>
                  </a:lnTo>
                  <a:lnTo>
                    <a:pt x="3413" y="4083"/>
                  </a:lnTo>
                  <a:lnTo>
                    <a:pt x="3422" y="4081"/>
                  </a:lnTo>
                  <a:lnTo>
                    <a:pt x="3430" y="4076"/>
                  </a:lnTo>
                  <a:lnTo>
                    <a:pt x="3438" y="4071"/>
                  </a:lnTo>
                  <a:lnTo>
                    <a:pt x="3444" y="4064"/>
                  </a:lnTo>
                  <a:lnTo>
                    <a:pt x="3448" y="4056"/>
                  </a:lnTo>
                  <a:lnTo>
                    <a:pt x="3451" y="4047"/>
                  </a:lnTo>
                  <a:lnTo>
                    <a:pt x="3452" y="4036"/>
                  </a:lnTo>
                  <a:lnTo>
                    <a:pt x="3451" y="4027"/>
                  </a:lnTo>
                  <a:lnTo>
                    <a:pt x="3448" y="4018"/>
                  </a:lnTo>
                  <a:lnTo>
                    <a:pt x="3444" y="4010"/>
                  </a:lnTo>
                  <a:lnTo>
                    <a:pt x="3438" y="4002"/>
                  </a:lnTo>
                  <a:lnTo>
                    <a:pt x="3430" y="3996"/>
                  </a:lnTo>
                  <a:lnTo>
                    <a:pt x="3422" y="3992"/>
                  </a:lnTo>
                  <a:lnTo>
                    <a:pt x="3413" y="3989"/>
                  </a:lnTo>
                  <a:lnTo>
                    <a:pt x="3404" y="3988"/>
                  </a:lnTo>
                  <a:close/>
                  <a:moveTo>
                    <a:pt x="2924" y="3988"/>
                  </a:moveTo>
                  <a:lnTo>
                    <a:pt x="2915" y="3989"/>
                  </a:lnTo>
                  <a:lnTo>
                    <a:pt x="2906" y="3992"/>
                  </a:lnTo>
                  <a:lnTo>
                    <a:pt x="2898" y="3996"/>
                  </a:lnTo>
                  <a:lnTo>
                    <a:pt x="2890" y="4002"/>
                  </a:lnTo>
                  <a:lnTo>
                    <a:pt x="2884" y="4010"/>
                  </a:lnTo>
                  <a:lnTo>
                    <a:pt x="2880" y="4018"/>
                  </a:lnTo>
                  <a:lnTo>
                    <a:pt x="2877" y="4027"/>
                  </a:lnTo>
                  <a:lnTo>
                    <a:pt x="2876" y="4036"/>
                  </a:lnTo>
                  <a:lnTo>
                    <a:pt x="2877" y="4047"/>
                  </a:lnTo>
                  <a:lnTo>
                    <a:pt x="2880" y="4056"/>
                  </a:lnTo>
                  <a:lnTo>
                    <a:pt x="2884" y="4064"/>
                  </a:lnTo>
                  <a:lnTo>
                    <a:pt x="2890" y="4071"/>
                  </a:lnTo>
                  <a:lnTo>
                    <a:pt x="2898" y="4076"/>
                  </a:lnTo>
                  <a:lnTo>
                    <a:pt x="2906" y="4081"/>
                  </a:lnTo>
                  <a:lnTo>
                    <a:pt x="2915" y="4083"/>
                  </a:lnTo>
                  <a:lnTo>
                    <a:pt x="2924" y="4084"/>
                  </a:lnTo>
                  <a:lnTo>
                    <a:pt x="2933" y="4083"/>
                  </a:lnTo>
                  <a:lnTo>
                    <a:pt x="2943" y="4081"/>
                  </a:lnTo>
                  <a:lnTo>
                    <a:pt x="2951" y="4076"/>
                  </a:lnTo>
                  <a:lnTo>
                    <a:pt x="2958" y="4071"/>
                  </a:lnTo>
                  <a:lnTo>
                    <a:pt x="2964" y="4064"/>
                  </a:lnTo>
                  <a:lnTo>
                    <a:pt x="2968" y="4056"/>
                  </a:lnTo>
                  <a:lnTo>
                    <a:pt x="2971" y="4047"/>
                  </a:lnTo>
                  <a:lnTo>
                    <a:pt x="2972" y="4036"/>
                  </a:lnTo>
                  <a:lnTo>
                    <a:pt x="2971" y="4027"/>
                  </a:lnTo>
                  <a:lnTo>
                    <a:pt x="2968" y="4018"/>
                  </a:lnTo>
                  <a:lnTo>
                    <a:pt x="2964" y="4010"/>
                  </a:lnTo>
                  <a:lnTo>
                    <a:pt x="2958" y="4002"/>
                  </a:lnTo>
                  <a:lnTo>
                    <a:pt x="2951" y="3996"/>
                  </a:lnTo>
                  <a:lnTo>
                    <a:pt x="2943" y="3992"/>
                  </a:lnTo>
                  <a:lnTo>
                    <a:pt x="2933" y="3989"/>
                  </a:lnTo>
                  <a:lnTo>
                    <a:pt x="2924" y="3988"/>
                  </a:lnTo>
                  <a:close/>
                  <a:moveTo>
                    <a:pt x="2445" y="3988"/>
                  </a:moveTo>
                  <a:lnTo>
                    <a:pt x="2435" y="3989"/>
                  </a:lnTo>
                  <a:lnTo>
                    <a:pt x="2426" y="3992"/>
                  </a:lnTo>
                  <a:lnTo>
                    <a:pt x="2418" y="3996"/>
                  </a:lnTo>
                  <a:lnTo>
                    <a:pt x="2411" y="4002"/>
                  </a:lnTo>
                  <a:lnTo>
                    <a:pt x="2405" y="4010"/>
                  </a:lnTo>
                  <a:lnTo>
                    <a:pt x="2401" y="4018"/>
                  </a:lnTo>
                  <a:lnTo>
                    <a:pt x="2398" y="4027"/>
                  </a:lnTo>
                  <a:lnTo>
                    <a:pt x="2397" y="4036"/>
                  </a:lnTo>
                  <a:lnTo>
                    <a:pt x="2398" y="4047"/>
                  </a:lnTo>
                  <a:lnTo>
                    <a:pt x="2401" y="4056"/>
                  </a:lnTo>
                  <a:lnTo>
                    <a:pt x="2405" y="4064"/>
                  </a:lnTo>
                  <a:lnTo>
                    <a:pt x="2411" y="4071"/>
                  </a:lnTo>
                  <a:lnTo>
                    <a:pt x="2418" y="4076"/>
                  </a:lnTo>
                  <a:lnTo>
                    <a:pt x="2426" y="4081"/>
                  </a:lnTo>
                  <a:lnTo>
                    <a:pt x="2435" y="4083"/>
                  </a:lnTo>
                  <a:lnTo>
                    <a:pt x="2445" y="4084"/>
                  </a:lnTo>
                  <a:lnTo>
                    <a:pt x="2455" y="4083"/>
                  </a:lnTo>
                  <a:lnTo>
                    <a:pt x="2463" y="4081"/>
                  </a:lnTo>
                  <a:lnTo>
                    <a:pt x="2471" y="4076"/>
                  </a:lnTo>
                  <a:lnTo>
                    <a:pt x="2479" y="4071"/>
                  </a:lnTo>
                  <a:lnTo>
                    <a:pt x="2485" y="4064"/>
                  </a:lnTo>
                  <a:lnTo>
                    <a:pt x="2489" y="4056"/>
                  </a:lnTo>
                  <a:lnTo>
                    <a:pt x="2492" y="4047"/>
                  </a:lnTo>
                  <a:lnTo>
                    <a:pt x="2493" y="4036"/>
                  </a:lnTo>
                  <a:lnTo>
                    <a:pt x="2492" y="4027"/>
                  </a:lnTo>
                  <a:lnTo>
                    <a:pt x="2489" y="4018"/>
                  </a:lnTo>
                  <a:lnTo>
                    <a:pt x="2485" y="4010"/>
                  </a:lnTo>
                  <a:lnTo>
                    <a:pt x="2479" y="4002"/>
                  </a:lnTo>
                  <a:lnTo>
                    <a:pt x="2471" y="3996"/>
                  </a:lnTo>
                  <a:lnTo>
                    <a:pt x="2463" y="3992"/>
                  </a:lnTo>
                  <a:lnTo>
                    <a:pt x="2455" y="3989"/>
                  </a:lnTo>
                  <a:lnTo>
                    <a:pt x="2445" y="3988"/>
                  </a:lnTo>
                  <a:close/>
                  <a:moveTo>
                    <a:pt x="4841" y="3545"/>
                  </a:moveTo>
                  <a:lnTo>
                    <a:pt x="4832" y="3546"/>
                  </a:lnTo>
                  <a:lnTo>
                    <a:pt x="4823" y="3549"/>
                  </a:lnTo>
                  <a:lnTo>
                    <a:pt x="4815" y="3553"/>
                  </a:lnTo>
                  <a:lnTo>
                    <a:pt x="4807" y="3559"/>
                  </a:lnTo>
                  <a:lnTo>
                    <a:pt x="4801" y="3567"/>
                  </a:lnTo>
                  <a:lnTo>
                    <a:pt x="4797" y="3575"/>
                  </a:lnTo>
                  <a:lnTo>
                    <a:pt x="4794" y="3584"/>
                  </a:lnTo>
                  <a:lnTo>
                    <a:pt x="4793" y="3593"/>
                  </a:lnTo>
                  <a:lnTo>
                    <a:pt x="4794" y="3603"/>
                  </a:lnTo>
                  <a:lnTo>
                    <a:pt x="4797" y="3613"/>
                  </a:lnTo>
                  <a:lnTo>
                    <a:pt x="4801" y="3621"/>
                  </a:lnTo>
                  <a:lnTo>
                    <a:pt x="4807" y="3627"/>
                  </a:lnTo>
                  <a:lnTo>
                    <a:pt x="4815" y="3633"/>
                  </a:lnTo>
                  <a:lnTo>
                    <a:pt x="4823" y="3638"/>
                  </a:lnTo>
                  <a:lnTo>
                    <a:pt x="4832" y="3640"/>
                  </a:lnTo>
                  <a:lnTo>
                    <a:pt x="4841" y="3641"/>
                  </a:lnTo>
                  <a:lnTo>
                    <a:pt x="4852" y="3640"/>
                  </a:lnTo>
                  <a:lnTo>
                    <a:pt x="4861" y="3638"/>
                  </a:lnTo>
                  <a:lnTo>
                    <a:pt x="4869" y="3633"/>
                  </a:lnTo>
                  <a:lnTo>
                    <a:pt x="4876" y="3627"/>
                  </a:lnTo>
                  <a:lnTo>
                    <a:pt x="4881" y="3621"/>
                  </a:lnTo>
                  <a:lnTo>
                    <a:pt x="4886" y="3613"/>
                  </a:lnTo>
                  <a:lnTo>
                    <a:pt x="4888" y="3603"/>
                  </a:lnTo>
                  <a:lnTo>
                    <a:pt x="4889" y="3593"/>
                  </a:lnTo>
                  <a:lnTo>
                    <a:pt x="4888" y="3584"/>
                  </a:lnTo>
                  <a:lnTo>
                    <a:pt x="4886" y="3575"/>
                  </a:lnTo>
                  <a:lnTo>
                    <a:pt x="4881" y="3567"/>
                  </a:lnTo>
                  <a:lnTo>
                    <a:pt x="4876" y="3559"/>
                  </a:lnTo>
                  <a:lnTo>
                    <a:pt x="4869" y="3553"/>
                  </a:lnTo>
                  <a:lnTo>
                    <a:pt x="4861" y="3549"/>
                  </a:lnTo>
                  <a:lnTo>
                    <a:pt x="4852" y="3546"/>
                  </a:lnTo>
                  <a:lnTo>
                    <a:pt x="4841" y="3545"/>
                  </a:lnTo>
                  <a:close/>
                  <a:moveTo>
                    <a:pt x="4363" y="3545"/>
                  </a:moveTo>
                  <a:lnTo>
                    <a:pt x="4353" y="3546"/>
                  </a:lnTo>
                  <a:lnTo>
                    <a:pt x="4343" y="3549"/>
                  </a:lnTo>
                  <a:lnTo>
                    <a:pt x="4335" y="3553"/>
                  </a:lnTo>
                  <a:lnTo>
                    <a:pt x="4328" y="3559"/>
                  </a:lnTo>
                  <a:lnTo>
                    <a:pt x="4323" y="3567"/>
                  </a:lnTo>
                  <a:lnTo>
                    <a:pt x="4318" y="3575"/>
                  </a:lnTo>
                  <a:lnTo>
                    <a:pt x="4315" y="3584"/>
                  </a:lnTo>
                  <a:lnTo>
                    <a:pt x="4315" y="3593"/>
                  </a:lnTo>
                  <a:lnTo>
                    <a:pt x="4315" y="3603"/>
                  </a:lnTo>
                  <a:lnTo>
                    <a:pt x="4318" y="3613"/>
                  </a:lnTo>
                  <a:lnTo>
                    <a:pt x="4323" y="3621"/>
                  </a:lnTo>
                  <a:lnTo>
                    <a:pt x="4328" y="3627"/>
                  </a:lnTo>
                  <a:lnTo>
                    <a:pt x="4335" y="3633"/>
                  </a:lnTo>
                  <a:lnTo>
                    <a:pt x="4343" y="3638"/>
                  </a:lnTo>
                  <a:lnTo>
                    <a:pt x="4353" y="3640"/>
                  </a:lnTo>
                  <a:lnTo>
                    <a:pt x="4363" y="3641"/>
                  </a:lnTo>
                  <a:lnTo>
                    <a:pt x="4372" y="3640"/>
                  </a:lnTo>
                  <a:lnTo>
                    <a:pt x="4381" y="3638"/>
                  </a:lnTo>
                  <a:lnTo>
                    <a:pt x="4389" y="3633"/>
                  </a:lnTo>
                  <a:lnTo>
                    <a:pt x="4397" y="3627"/>
                  </a:lnTo>
                  <a:lnTo>
                    <a:pt x="4402" y="3621"/>
                  </a:lnTo>
                  <a:lnTo>
                    <a:pt x="4407" y="3613"/>
                  </a:lnTo>
                  <a:lnTo>
                    <a:pt x="4410" y="3603"/>
                  </a:lnTo>
                  <a:lnTo>
                    <a:pt x="4411" y="3593"/>
                  </a:lnTo>
                  <a:lnTo>
                    <a:pt x="4410" y="3584"/>
                  </a:lnTo>
                  <a:lnTo>
                    <a:pt x="4407" y="3575"/>
                  </a:lnTo>
                  <a:lnTo>
                    <a:pt x="4402" y="3567"/>
                  </a:lnTo>
                  <a:lnTo>
                    <a:pt x="4397" y="3559"/>
                  </a:lnTo>
                  <a:lnTo>
                    <a:pt x="4389" y="3553"/>
                  </a:lnTo>
                  <a:lnTo>
                    <a:pt x="4381" y="3549"/>
                  </a:lnTo>
                  <a:lnTo>
                    <a:pt x="4372" y="3546"/>
                  </a:lnTo>
                  <a:lnTo>
                    <a:pt x="4363" y="3545"/>
                  </a:lnTo>
                  <a:close/>
                  <a:moveTo>
                    <a:pt x="3883" y="3545"/>
                  </a:moveTo>
                  <a:lnTo>
                    <a:pt x="3873" y="3546"/>
                  </a:lnTo>
                  <a:lnTo>
                    <a:pt x="3864" y="3549"/>
                  </a:lnTo>
                  <a:lnTo>
                    <a:pt x="3856" y="3553"/>
                  </a:lnTo>
                  <a:lnTo>
                    <a:pt x="3848" y="3559"/>
                  </a:lnTo>
                  <a:lnTo>
                    <a:pt x="3843" y="3567"/>
                  </a:lnTo>
                  <a:lnTo>
                    <a:pt x="3838" y="3575"/>
                  </a:lnTo>
                  <a:lnTo>
                    <a:pt x="3836" y="3584"/>
                  </a:lnTo>
                  <a:lnTo>
                    <a:pt x="3835" y="3593"/>
                  </a:lnTo>
                  <a:lnTo>
                    <a:pt x="3836" y="3603"/>
                  </a:lnTo>
                  <a:lnTo>
                    <a:pt x="3838" y="3613"/>
                  </a:lnTo>
                  <a:lnTo>
                    <a:pt x="3843" y="3621"/>
                  </a:lnTo>
                  <a:lnTo>
                    <a:pt x="3848" y="3627"/>
                  </a:lnTo>
                  <a:lnTo>
                    <a:pt x="3856" y="3633"/>
                  </a:lnTo>
                  <a:lnTo>
                    <a:pt x="3864" y="3638"/>
                  </a:lnTo>
                  <a:lnTo>
                    <a:pt x="3873" y="3640"/>
                  </a:lnTo>
                  <a:lnTo>
                    <a:pt x="3883" y="3641"/>
                  </a:lnTo>
                  <a:lnTo>
                    <a:pt x="3892" y="3640"/>
                  </a:lnTo>
                  <a:lnTo>
                    <a:pt x="3902" y="3638"/>
                  </a:lnTo>
                  <a:lnTo>
                    <a:pt x="3910" y="3633"/>
                  </a:lnTo>
                  <a:lnTo>
                    <a:pt x="3917" y="3627"/>
                  </a:lnTo>
                  <a:lnTo>
                    <a:pt x="3923" y="3621"/>
                  </a:lnTo>
                  <a:lnTo>
                    <a:pt x="3927" y="3613"/>
                  </a:lnTo>
                  <a:lnTo>
                    <a:pt x="3930" y="3603"/>
                  </a:lnTo>
                  <a:lnTo>
                    <a:pt x="3931" y="3593"/>
                  </a:lnTo>
                  <a:lnTo>
                    <a:pt x="3930" y="3584"/>
                  </a:lnTo>
                  <a:lnTo>
                    <a:pt x="3927" y="3575"/>
                  </a:lnTo>
                  <a:lnTo>
                    <a:pt x="3923" y="3567"/>
                  </a:lnTo>
                  <a:lnTo>
                    <a:pt x="3917" y="3559"/>
                  </a:lnTo>
                  <a:lnTo>
                    <a:pt x="3910" y="3553"/>
                  </a:lnTo>
                  <a:lnTo>
                    <a:pt x="3902" y="3549"/>
                  </a:lnTo>
                  <a:lnTo>
                    <a:pt x="3892" y="3546"/>
                  </a:lnTo>
                  <a:lnTo>
                    <a:pt x="3883" y="3545"/>
                  </a:lnTo>
                  <a:close/>
                  <a:moveTo>
                    <a:pt x="3404" y="3545"/>
                  </a:moveTo>
                  <a:lnTo>
                    <a:pt x="3394" y="3546"/>
                  </a:lnTo>
                  <a:lnTo>
                    <a:pt x="3385" y="3549"/>
                  </a:lnTo>
                  <a:lnTo>
                    <a:pt x="3377" y="3553"/>
                  </a:lnTo>
                  <a:lnTo>
                    <a:pt x="3370" y="3559"/>
                  </a:lnTo>
                  <a:lnTo>
                    <a:pt x="3364" y="3567"/>
                  </a:lnTo>
                  <a:lnTo>
                    <a:pt x="3360" y="3575"/>
                  </a:lnTo>
                  <a:lnTo>
                    <a:pt x="3357" y="3584"/>
                  </a:lnTo>
                  <a:lnTo>
                    <a:pt x="3356" y="3593"/>
                  </a:lnTo>
                  <a:lnTo>
                    <a:pt x="3357" y="3603"/>
                  </a:lnTo>
                  <a:lnTo>
                    <a:pt x="3360" y="3613"/>
                  </a:lnTo>
                  <a:lnTo>
                    <a:pt x="3364" y="3621"/>
                  </a:lnTo>
                  <a:lnTo>
                    <a:pt x="3370" y="3627"/>
                  </a:lnTo>
                  <a:lnTo>
                    <a:pt x="3377" y="3633"/>
                  </a:lnTo>
                  <a:lnTo>
                    <a:pt x="3385" y="3638"/>
                  </a:lnTo>
                  <a:lnTo>
                    <a:pt x="3394" y="3640"/>
                  </a:lnTo>
                  <a:lnTo>
                    <a:pt x="3404" y="3641"/>
                  </a:lnTo>
                  <a:lnTo>
                    <a:pt x="3413" y="3640"/>
                  </a:lnTo>
                  <a:lnTo>
                    <a:pt x="3422" y="3638"/>
                  </a:lnTo>
                  <a:lnTo>
                    <a:pt x="3430" y="3633"/>
                  </a:lnTo>
                  <a:lnTo>
                    <a:pt x="3438" y="3627"/>
                  </a:lnTo>
                  <a:lnTo>
                    <a:pt x="3444" y="3621"/>
                  </a:lnTo>
                  <a:lnTo>
                    <a:pt x="3448" y="3613"/>
                  </a:lnTo>
                  <a:lnTo>
                    <a:pt x="3451" y="3603"/>
                  </a:lnTo>
                  <a:lnTo>
                    <a:pt x="3452" y="3593"/>
                  </a:lnTo>
                  <a:lnTo>
                    <a:pt x="3451" y="3584"/>
                  </a:lnTo>
                  <a:lnTo>
                    <a:pt x="3448" y="3575"/>
                  </a:lnTo>
                  <a:lnTo>
                    <a:pt x="3444" y="3567"/>
                  </a:lnTo>
                  <a:lnTo>
                    <a:pt x="3438" y="3559"/>
                  </a:lnTo>
                  <a:lnTo>
                    <a:pt x="3430" y="3553"/>
                  </a:lnTo>
                  <a:lnTo>
                    <a:pt x="3422" y="3549"/>
                  </a:lnTo>
                  <a:lnTo>
                    <a:pt x="3413" y="3546"/>
                  </a:lnTo>
                  <a:lnTo>
                    <a:pt x="3404" y="3545"/>
                  </a:lnTo>
                  <a:close/>
                  <a:moveTo>
                    <a:pt x="2924" y="3545"/>
                  </a:moveTo>
                  <a:lnTo>
                    <a:pt x="2915" y="3546"/>
                  </a:lnTo>
                  <a:lnTo>
                    <a:pt x="2906" y="3549"/>
                  </a:lnTo>
                  <a:lnTo>
                    <a:pt x="2898" y="3553"/>
                  </a:lnTo>
                  <a:lnTo>
                    <a:pt x="2890" y="3559"/>
                  </a:lnTo>
                  <a:lnTo>
                    <a:pt x="2884" y="3567"/>
                  </a:lnTo>
                  <a:lnTo>
                    <a:pt x="2880" y="3575"/>
                  </a:lnTo>
                  <a:lnTo>
                    <a:pt x="2877" y="3584"/>
                  </a:lnTo>
                  <a:lnTo>
                    <a:pt x="2876" y="3593"/>
                  </a:lnTo>
                  <a:lnTo>
                    <a:pt x="2877" y="3603"/>
                  </a:lnTo>
                  <a:lnTo>
                    <a:pt x="2880" y="3613"/>
                  </a:lnTo>
                  <a:lnTo>
                    <a:pt x="2884" y="3621"/>
                  </a:lnTo>
                  <a:lnTo>
                    <a:pt x="2890" y="3627"/>
                  </a:lnTo>
                  <a:lnTo>
                    <a:pt x="2898" y="3633"/>
                  </a:lnTo>
                  <a:lnTo>
                    <a:pt x="2906" y="3638"/>
                  </a:lnTo>
                  <a:lnTo>
                    <a:pt x="2915" y="3640"/>
                  </a:lnTo>
                  <a:lnTo>
                    <a:pt x="2924" y="3641"/>
                  </a:lnTo>
                  <a:lnTo>
                    <a:pt x="2933" y="3640"/>
                  </a:lnTo>
                  <a:lnTo>
                    <a:pt x="2943" y="3638"/>
                  </a:lnTo>
                  <a:lnTo>
                    <a:pt x="2951" y="3633"/>
                  </a:lnTo>
                  <a:lnTo>
                    <a:pt x="2958" y="3627"/>
                  </a:lnTo>
                  <a:lnTo>
                    <a:pt x="2964" y="3621"/>
                  </a:lnTo>
                  <a:lnTo>
                    <a:pt x="2968" y="3613"/>
                  </a:lnTo>
                  <a:lnTo>
                    <a:pt x="2971" y="3603"/>
                  </a:lnTo>
                  <a:lnTo>
                    <a:pt x="2972" y="3593"/>
                  </a:lnTo>
                  <a:lnTo>
                    <a:pt x="2971" y="3584"/>
                  </a:lnTo>
                  <a:lnTo>
                    <a:pt x="2968" y="3575"/>
                  </a:lnTo>
                  <a:lnTo>
                    <a:pt x="2964" y="3567"/>
                  </a:lnTo>
                  <a:lnTo>
                    <a:pt x="2958" y="3559"/>
                  </a:lnTo>
                  <a:lnTo>
                    <a:pt x="2951" y="3553"/>
                  </a:lnTo>
                  <a:lnTo>
                    <a:pt x="2943" y="3549"/>
                  </a:lnTo>
                  <a:lnTo>
                    <a:pt x="2933" y="3546"/>
                  </a:lnTo>
                  <a:lnTo>
                    <a:pt x="2924" y="3545"/>
                  </a:lnTo>
                  <a:close/>
                  <a:moveTo>
                    <a:pt x="2445" y="3545"/>
                  </a:moveTo>
                  <a:lnTo>
                    <a:pt x="2435" y="3546"/>
                  </a:lnTo>
                  <a:lnTo>
                    <a:pt x="2426" y="3549"/>
                  </a:lnTo>
                  <a:lnTo>
                    <a:pt x="2418" y="3553"/>
                  </a:lnTo>
                  <a:lnTo>
                    <a:pt x="2411" y="3559"/>
                  </a:lnTo>
                  <a:lnTo>
                    <a:pt x="2405" y="3567"/>
                  </a:lnTo>
                  <a:lnTo>
                    <a:pt x="2401" y="3575"/>
                  </a:lnTo>
                  <a:lnTo>
                    <a:pt x="2398" y="3584"/>
                  </a:lnTo>
                  <a:lnTo>
                    <a:pt x="2397" y="3593"/>
                  </a:lnTo>
                  <a:lnTo>
                    <a:pt x="2398" y="3603"/>
                  </a:lnTo>
                  <a:lnTo>
                    <a:pt x="2401" y="3613"/>
                  </a:lnTo>
                  <a:lnTo>
                    <a:pt x="2405" y="3621"/>
                  </a:lnTo>
                  <a:lnTo>
                    <a:pt x="2411" y="3627"/>
                  </a:lnTo>
                  <a:lnTo>
                    <a:pt x="2418" y="3633"/>
                  </a:lnTo>
                  <a:lnTo>
                    <a:pt x="2426" y="3638"/>
                  </a:lnTo>
                  <a:lnTo>
                    <a:pt x="2435" y="3640"/>
                  </a:lnTo>
                  <a:lnTo>
                    <a:pt x="2445" y="3641"/>
                  </a:lnTo>
                  <a:lnTo>
                    <a:pt x="2455" y="3640"/>
                  </a:lnTo>
                  <a:lnTo>
                    <a:pt x="2463" y="3638"/>
                  </a:lnTo>
                  <a:lnTo>
                    <a:pt x="2471" y="3633"/>
                  </a:lnTo>
                  <a:lnTo>
                    <a:pt x="2479" y="3627"/>
                  </a:lnTo>
                  <a:lnTo>
                    <a:pt x="2485" y="3621"/>
                  </a:lnTo>
                  <a:lnTo>
                    <a:pt x="2489" y="3613"/>
                  </a:lnTo>
                  <a:lnTo>
                    <a:pt x="2492" y="3603"/>
                  </a:lnTo>
                  <a:lnTo>
                    <a:pt x="2493" y="3593"/>
                  </a:lnTo>
                  <a:lnTo>
                    <a:pt x="2492" y="3584"/>
                  </a:lnTo>
                  <a:lnTo>
                    <a:pt x="2489" y="3575"/>
                  </a:lnTo>
                  <a:lnTo>
                    <a:pt x="2485" y="3567"/>
                  </a:lnTo>
                  <a:lnTo>
                    <a:pt x="2479" y="3559"/>
                  </a:lnTo>
                  <a:lnTo>
                    <a:pt x="2471" y="3553"/>
                  </a:lnTo>
                  <a:lnTo>
                    <a:pt x="2463" y="3549"/>
                  </a:lnTo>
                  <a:lnTo>
                    <a:pt x="2455" y="3546"/>
                  </a:lnTo>
                  <a:lnTo>
                    <a:pt x="2445" y="3545"/>
                  </a:lnTo>
                  <a:close/>
                  <a:moveTo>
                    <a:pt x="4841" y="3102"/>
                  </a:moveTo>
                  <a:lnTo>
                    <a:pt x="4832" y="3103"/>
                  </a:lnTo>
                  <a:lnTo>
                    <a:pt x="4823" y="3106"/>
                  </a:lnTo>
                  <a:lnTo>
                    <a:pt x="4815" y="3110"/>
                  </a:lnTo>
                  <a:lnTo>
                    <a:pt x="4807" y="3116"/>
                  </a:lnTo>
                  <a:lnTo>
                    <a:pt x="4801" y="3124"/>
                  </a:lnTo>
                  <a:lnTo>
                    <a:pt x="4797" y="3132"/>
                  </a:lnTo>
                  <a:lnTo>
                    <a:pt x="4794" y="3141"/>
                  </a:lnTo>
                  <a:lnTo>
                    <a:pt x="4793" y="3150"/>
                  </a:lnTo>
                  <a:lnTo>
                    <a:pt x="4794" y="3160"/>
                  </a:lnTo>
                  <a:lnTo>
                    <a:pt x="4797" y="3169"/>
                  </a:lnTo>
                  <a:lnTo>
                    <a:pt x="4801" y="3177"/>
                  </a:lnTo>
                  <a:lnTo>
                    <a:pt x="4807" y="3184"/>
                  </a:lnTo>
                  <a:lnTo>
                    <a:pt x="4815" y="3190"/>
                  </a:lnTo>
                  <a:lnTo>
                    <a:pt x="4823" y="3194"/>
                  </a:lnTo>
                  <a:lnTo>
                    <a:pt x="4832" y="3197"/>
                  </a:lnTo>
                  <a:lnTo>
                    <a:pt x="4841" y="3198"/>
                  </a:lnTo>
                  <a:lnTo>
                    <a:pt x="4852" y="3197"/>
                  </a:lnTo>
                  <a:lnTo>
                    <a:pt x="4861" y="3194"/>
                  </a:lnTo>
                  <a:lnTo>
                    <a:pt x="4869" y="3190"/>
                  </a:lnTo>
                  <a:lnTo>
                    <a:pt x="4876" y="3184"/>
                  </a:lnTo>
                  <a:lnTo>
                    <a:pt x="4881" y="3177"/>
                  </a:lnTo>
                  <a:lnTo>
                    <a:pt x="4886" y="3169"/>
                  </a:lnTo>
                  <a:lnTo>
                    <a:pt x="4888" y="3160"/>
                  </a:lnTo>
                  <a:lnTo>
                    <a:pt x="4889" y="3150"/>
                  </a:lnTo>
                  <a:lnTo>
                    <a:pt x="4888" y="3141"/>
                  </a:lnTo>
                  <a:lnTo>
                    <a:pt x="4886" y="3132"/>
                  </a:lnTo>
                  <a:lnTo>
                    <a:pt x="4881" y="3124"/>
                  </a:lnTo>
                  <a:lnTo>
                    <a:pt x="4876" y="3116"/>
                  </a:lnTo>
                  <a:lnTo>
                    <a:pt x="4869" y="3110"/>
                  </a:lnTo>
                  <a:lnTo>
                    <a:pt x="4861" y="3106"/>
                  </a:lnTo>
                  <a:lnTo>
                    <a:pt x="4852" y="3103"/>
                  </a:lnTo>
                  <a:lnTo>
                    <a:pt x="4841" y="3102"/>
                  </a:lnTo>
                  <a:close/>
                  <a:moveTo>
                    <a:pt x="4363" y="3102"/>
                  </a:moveTo>
                  <a:lnTo>
                    <a:pt x="4353" y="3103"/>
                  </a:lnTo>
                  <a:lnTo>
                    <a:pt x="4343" y="3106"/>
                  </a:lnTo>
                  <a:lnTo>
                    <a:pt x="4335" y="3110"/>
                  </a:lnTo>
                  <a:lnTo>
                    <a:pt x="4328" y="3116"/>
                  </a:lnTo>
                  <a:lnTo>
                    <a:pt x="4323" y="3124"/>
                  </a:lnTo>
                  <a:lnTo>
                    <a:pt x="4318" y="3132"/>
                  </a:lnTo>
                  <a:lnTo>
                    <a:pt x="4315" y="3141"/>
                  </a:lnTo>
                  <a:lnTo>
                    <a:pt x="4315" y="3150"/>
                  </a:lnTo>
                  <a:lnTo>
                    <a:pt x="4315" y="3160"/>
                  </a:lnTo>
                  <a:lnTo>
                    <a:pt x="4318" y="3169"/>
                  </a:lnTo>
                  <a:lnTo>
                    <a:pt x="4323" y="3177"/>
                  </a:lnTo>
                  <a:lnTo>
                    <a:pt x="4328" y="3184"/>
                  </a:lnTo>
                  <a:lnTo>
                    <a:pt x="4335" y="3190"/>
                  </a:lnTo>
                  <a:lnTo>
                    <a:pt x="4343" y="3194"/>
                  </a:lnTo>
                  <a:lnTo>
                    <a:pt x="4353" y="3197"/>
                  </a:lnTo>
                  <a:lnTo>
                    <a:pt x="4363" y="3198"/>
                  </a:lnTo>
                  <a:lnTo>
                    <a:pt x="4372" y="3197"/>
                  </a:lnTo>
                  <a:lnTo>
                    <a:pt x="4381" y="3194"/>
                  </a:lnTo>
                  <a:lnTo>
                    <a:pt x="4389" y="3190"/>
                  </a:lnTo>
                  <a:lnTo>
                    <a:pt x="4397" y="3184"/>
                  </a:lnTo>
                  <a:lnTo>
                    <a:pt x="4402" y="3177"/>
                  </a:lnTo>
                  <a:lnTo>
                    <a:pt x="4407" y="3169"/>
                  </a:lnTo>
                  <a:lnTo>
                    <a:pt x="4410" y="3160"/>
                  </a:lnTo>
                  <a:lnTo>
                    <a:pt x="4411" y="3150"/>
                  </a:lnTo>
                  <a:lnTo>
                    <a:pt x="4410" y="3141"/>
                  </a:lnTo>
                  <a:lnTo>
                    <a:pt x="4407" y="3132"/>
                  </a:lnTo>
                  <a:lnTo>
                    <a:pt x="4402" y="3124"/>
                  </a:lnTo>
                  <a:lnTo>
                    <a:pt x="4397" y="3116"/>
                  </a:lnTo>
                  <a:lnTo>
                    <a:pt x="4389" y="3110"/>
                  </a:lnTo>
                  <a:lnTo>
                    <a:pt x="4381" y="3106"/>
                  </a:lnTo>
                  <a:lnTo>
                    <a:pt x="4372" y="3103"/>
                  </a:lnTo>
                  <a:lnTo>
                    <a:pt x="4363" y="3102"/>
                  </a:lnTo>
                  <a:close/>
                  <a:moveTo>
                    <a:pt x="3883" y="3102"/>
                  </a:moveTo>
                  <a:lnTo>
                    <a:pt x="3873" y="3103"/>
                  </a:lnTo>
                  <a:lnTo>
                    <a:pt x="3864" y="3106"/>
                  </a:lnTo>
                  <a:lnTo>
                    <a:pt x="3856" y="3110"/>
                  </a:lnTo>
                  <a:lnTo>
                    <a:pt x="3848" y="3116"/>
                  </a:lnTo>
                  <a:lnTo>
                    <a:pt x="3843" y="3124"/>
                  </a:lnTo>
                  <a:lnTo>
                    <a:pt x="3838" y="3132"/>
                  </a:lnTo>
                  <a:lnTo>
                    <a:pt x="3836" y="3141"/>
                  </a:lnTo>
                  <a:lnTo>
                    <a:pt x="3835" y="3150"/>
                  </a:lnTo>
                  <a:lnTo>
                    <a:pt x="3836" y="3160"/>
                  </a:lnTo>
                  <a:lnTo>
                    <a:pt x="3838" y="3169"/>
                  </a:lnTo>
                  <a:lnTo>
                    <a:pt x="3843" y="3177"/>
                  </a:lnTo>
                  <a:lnTo>
                    <a:pt x="3848" y="3184"/>
                  </a:lnTo>
                  <a:lnTo>
                    <a:pt x="3856" y="3190"/>
                  </a:lnTo>
                  <a:lnTo>
                    <a:pt x="3864" y="3194"/>
                  </a:lnTo>
                  <a:lnTo>
                    <a:pt x="3873" y="3197"/>
                  </a:lnTo>
                  <a:lnTo>
                    <a:pt x="3883" y="3198"/>
                  </a:lnTo>
                  <a:lnTo>
                    <a:pt x="3892" y="3197"/>
                  </a:lnTo>
                  <a:lnTo>
                    <a:pt x="3902" y="3194"/>
                  </a:lnTo>
                  <a:lnTo>
                    <a:pt x="3910" y="3190"/>
                  </a:lnTo>
                  <a:lnTo>
                    <a:pt x="3917" y="3184"/>
                  </a:lnTo>
                  <a:lnTo>
                    <a:pt x="3923" y="3177"/>
                  </a:lnTo>
                  <a:lnTo>
                    <a:pt x="3927" y="3169"/>
                  </a:lnTo>
                  <a:lnTo>
                    <a:pt x="3930" y="3160"/>
                  </a:lnTo>
                  <a:lnTo>
                    <a:pt x="3931" y="3150"/>
                  </a:lnTo>
                  <a:lnTo>
                    <a:pt x="3930" y="3141"/>
                  </a:lnTo>
                  <a:lnTo>
                    <a:pt x="3927" y="3132"/>
                  </a:lnTo>
                  <a:lnTo>
                    <a:pt x="3923" y="3124"/>
                  </a:lnTo>
                  <a:lnTo>
                    <a:pt x="3917" y="3116"/>
                  </a:lnTo>
                  <a:lnTo>
                    <a:pt x="3910" y="3110"/>
                  </a:lnTo>
                  <a:lnTo>
                    <a:pt x="3902" y="3106"/>
                  </a:lnTo>
                  <a:lnTo>
                    <a:pt x="3892" y="3103"/>
                  </a:lnTo>
                  <a:lnTo>
                    <a:pt x="3883" y="3102"/>
                  </a:lnTo>
                  <a:close/>
                  <a:moveTo>
                    <a:pt x="3404" y="3102"/>
                  </a:moveTo>
                  <a:lnTo>
                    <a:pt x="3394" y="3103"/>
                  </a:lnTo>
                  <a:lnTo>
                    <a:pt x="3385" y="3106"/>
                  </a:lnTo>
                  <a:lnTo>
                    <a:pt x="3377" y="3110"/>
                  </a:lnTo>
                  <a:lnTo>
                    <a:pt x="3370" y="3116"/>
                  </a:lnTo>
                  <a:lnTo>
                    <a:pt x="3364" y="3124"/>
                  </a:lnTo>
                  <a:lnTo>
                    <a:pt x="3360" y="3132"/>
                  </a:lnTo>
                  <a:lnTo>
                    <a:pt x="3357" y="3141"/>
                  </a:lnTo>
                  <a:lnTo>
                    <a:pt x="3356" y="3150"/>
                  </a:lnTo>
                  <a:lnTo>
                    <a:pt x="3357" y="3160"/>
                  </a:lnTo>
                  <a:lnTo>
                    <a:pt x="3360" y="3169"/>
                  </a:lnTo>
                  <a:lnTo>
                    <a:pt x="3364" y="3177"/>
                  </a:lnTo>
                  <a:lnTo>
                    <a:pt x="3370" y="3184"/>
                  </a:lnTo>
                  <a:lnTo>
                    <a:pt x="3377" y="3190"/>
                  </a:lnTo>
                  <a:lnTo>
                    <a:pt x="3385" y="3194"/>
                  </a:lnTo>
                  <a:lnTo>
                    <a:pt x="3394" y="3197"/>
                  </a:lnTo>
                  <a:lnTo>
                    <a:pt x="3404" y="3198"/>
                  </a:lnTo>
                  <a:lnTo>
                    <a:pt x="3413" y="3197"/>
                  </a:lnTo>
                  <a:lnTo>
                    <a:pt x="3422" y="3194"/>
                  </a:lnTo>
                  <a:lnTo>
                    <a:pt x="3430" y="3190"/>
                  </a:lnTo>
                  <a:lnTo>
                    <a:pt x="3438" y="3184"/>
                  </a:lnTo>
                  <a:lnTo>
                    <a:pt x="3444" y="3177"/>
                  </a:lnTo>
                  <a:lnTo>
                    <a:pt x="3448" y="3169"/>
                  </a:lnTo>
                  <a:lnTo>
                    <a:pt x="3451" y="3160"/>
                  </a:lnTo>
                  <a:lnTo>
                    <a:pt x="3452" y="3150"/>
                  </a:lnTo>
                  <a:lnTo>
                    <a:pt x="3451" y="3141"/>
                  </a:lnTo>
                  <a:lnTo>
                    <a:pt x="3448" y="3132"/>
                  </a:lnTo>
                  <a:lnTo>
                    <a:pt x="3444" y="3124"/>
                  </a:lnTo>
                  <a:lnTo>
                    <a:pt x="3438" y="3116"/>
                  </a:lnTo>
                  <a:lnTo>
                    <a:pt x="3430" y="3110"/>
                  </a:lnTo>
                  <a:lnTo>
                    <a:pt x="3422" y="3106"/>
                  </a:lnTo>
                  <a:lnTo>
                    <a:pt x="3413" y="3103"/>
                  </a:lnTo>
                  <a:lnTo>
                    <a:pt x="3404" y="3102"/>
                  </a:lnTo>
                  <a:close/>
                  <a:moveTo>
                    <a:pt x="2924" y="3102"/>
                  </a:moveTo>
                  <a:lnTo>
                    <a:pt x="2915" y="3103"/>
                  </a:lnTo>
                  <a:lnTo>
                    <a:pt x="2906" y="3106"/>
                  </a:lnTo>
                  <a:lnTo>
                    <a:pt x="2898" y="3110"/>
                  </a:lnTo>
                  <a:lnTo>
                    <a:pt x="2890" y="3116"/>
                  </a:lnTo>
                  <a:lnTo>
                    <a:pt x="2884" y="3124"/>
                  </a:lnTo>
                  <a:lnTo>
                    <a:pt x="2880" y="3132"/>
                  </a:lnTo>
                  <a:lnTo>
                    <a:pt x="2877" y="3141"/>
                  </a:lnTo>
                  <a:lnTo>
                    <a:pt x="2876" y="3150"/>
                  </a:lnTo>
                  <a:lnTo>
                    <a:pt x="2877" y="3160"/>
                  </a:lnTo>
                  <a:lnTo>
                    <a:pt x="2880" y="3169"/>
                  </a:lnTo>
                  <a:lnTo>
                    <a:pt x="2884" y="3177"/>
                  </a:lnTo>
                  <a:lnTo>
                    <a:pt x="2890" y="3184"/>
                  </a:lnTo>
                  <a:lnTo>
                    <a:pt x="2898" y="3190"/>
                  </a:lnTo>
                  <a:lnTo>
                    <a:pt x="2906" y="3194"/>
                  </a:lnTo>
                  <a:lnTo>
                    <a:pt x="2915" y="3197"/>
                  </a:lnTo>
                  <a:lnTo>
                    <a:pt x="2924" y="3198"/>
                  </a:lnTo>
                  <a:lnTo>
                    <a:pt x="2933" y="3197"/>
                  </a:lnTo>
                  <a:lnTo>
                    <a:pt x="2943" y="3194"/>
                  </a:lnTo>
                  <a:lnTo>
                    <a:pt x="2951" y="3190"/>
                  </a:lnTo>
                  <a:lnTo>
                    <a:pt x="2958" y="3184"/>
                  </a:lnTo>
                  <a:lnTo>
                    <a:pt x="2964" y="3177"/>
                  </a:lnTo>
                  <a:lnTo>
                    <a:pt x="2968" y="3169"/>
                  </a:lnTo>
                  <a:lnTo>
                    <a:pt x="2971" y="3160"/>
                  </a:lnTo>
                  <a:lnTo>
                    <a:pt x="2972" y="3150"/>
                  </a:lnTo>
                  <a:lnTo>
                    <a:pt x="2971" y="3141"/>
                  </a:lnTo>
                  <a:lnTo>
                    <a:pt x="2968" y="3132"/>
                  </a:lnTo>
                  <a:lnTo>
                    <a:pt x="2964" y="3124"/>
                  </a:lnTo>
                  <a:lnTo>
                    <a:pt x="2958" y="3116"/>
                  </a:lnTo>
                  <a:lnTo>
                    <a:pt x="2951" y="3110"/>
                  </a:lnTo>
                  <a:lnTo>
                    <a:pt x="2943" y="3106"/>
                  </a:lnTo>
                  <a:lnTo>
                    <a:pt x="2933" y="3103"/>
                  </a:lnTo>
                  <a:lnTo>
                    <a:pt x="2924" y="3102"/>
                  </a:lnTo>
                  <a:close/>
                  <a:moveTo>
                    <a:pt x="2445" y="3102"/>
                  </a:moveTo>
                  <a:lnTo>
                    <a:pt x="2435" y="3103"/>
                  </a:lnTo>
                  <a:lnTo>
                    <a:pt x="2426" y="3106"/>
                  </a:lnTo>
                  <a:lnTo>
                    <a:pt x="2418" y="3110"/>
                  </a:lnTo>
                  <a:lnTo>
                    <a:pt x="2411" y="3116"/>
                  </a:lnTo>
                  <a:lnTo>
                    <a:pt x="2405" y="3124"/>
                  </a:lnTo>
                  <a:lnTo>
                    <a:pt x="2401" y="3132"/>
                  </a:lnTo>
                  <a:lnTo>
                    <a:pt x="2398" y="3141"/>
                  </a:lnTo>
                  <a:lnTo>
                    <a:pt x="2397" y="3150"/>
                  </a:lnTo>
                  <a:lnTo>
                    <a:pt x="2398" y="3160"/>
                  </a:lnTo>
                  <a:lnTo>
                    <a:pt x="2401" y="3169"/>
                  </a:lnTo>
                  <a:lnTo>
                    <a:pt x="2405" y="3177"/>
                  </a:lnTo>
                  <a:lnTo>
                    <a:pt x="2411" y="3184"/>
                  </a:lnTo>
                  <a:lnTo>
                    <a:pt x="2418" y="3190"/>
                  </a:lnTo>
                  <a:lnTo>
                    <a:pt x="2426" y="3194"/>
                  </a:lnTo>
                  <a:lnTo>
                    <a:pt x="2435" y="3197"/>
                  </a:lnTo>
                  <a:lnTo>
                    <a:pt x="2445" y="3198"/>
                  </a:lnTo>
                  <a:lnTo>
                    <a:pt x="2455" y="3197"/>
                  </a:lnTo>
                  <a:lnTo>
                    <a:pt x="2463" y="3194"/>
                  </a:lnTo>
                  <a:lnTo>
                    <a:pt x="2471" y="3190"/>
                  </a:lnTo>
                  <a:lnTo>
                    <a:pt x="2479" y="3184"/>
                  </a:lnTo>
                  <a:lnTo>
                    <a:pt x="2485" y="3177"/>
                  </a:lnTo>
                  <a:lnTo>
                    <a:pt x="2489" y="3169"/>
                  </a:lnTo>
                  <a:lnTo>
                    <a:pt x="2492" y="3160"/>
                  </a:lnTo>
                  <a:lnTo>
                    <a:pt x="2493" y="3150"/>
                  </a:lnTo>
                  <a:lnTo>
                    <a:pt x="2492" y="3141"/>
                  </a:lnTo>
                  <a:lnTo>
                    <a:pt x="2489" y="3132"/>
                  </a:lnTo>
                  <a:lnTo>
                    <a:pt x="2485" y="3124"/>
                  </a:lnTo>
                  <a:lnTo>
                    <a:pt x="2479" y="3116"/>
                  </a:lnTo>
                  <a:lnTo>
                    <a:pt x="2471" y="3110"/>
                  </a:lnTo>
                  <a:lnTo>
                    <a:pt x="2463" y="3106"/>
                  </a:lnTo>
                  <a:lnTo>
                    <a:pt x="2455" y="3103"/>
                  </a:lnTo>
                  <a:lnTo>
                    <a:pt x="2445" y="3102"/>
                  </a:lnTo>
                  <a:close/>
                  <a:moveTo>
                    <a:pt x="4841" y="2659"/>
                  </a:moveTo>
                  <a:lnTo>
                    <a:pt x="4832" y="2660"/>
                  </a:lnTo>
                  <a:lnTo>
                    <a:pt x="4823" y="2663"/>
                  </a:lnTo>
                  <a:lnTo>
                    <a:pt x="4815" y="2667"/>
                  </a:lnTo>
                  <a:lnTo>
                    <a:pt x="4807" y="2673"/>
                  </a:lnTo>
                  <a:lnTo>
                    <a:pt x="4801" y="2681"/>
                  </a:lnTo>
                  <a:lnTo>
                    <a:pt x="4797" y="2689"/>
                  </a:lnTo>
                  <a:lnTo>
                    <a:pt x="4794" y="2697"/>
                  </a:lnTo>
                  <a:lnTo>
                    <a:pt x="4793" y="2707"/>
                  </a:lnTo>
                  <a:lnTo>
                    <a:pt x="4794" y="2716"/>
                  </a:lnTo>
                  <a:lnTo>
                    <a:pt x="4797" y="2726"/>
                  </a:lnTo>
                  <a:lnTo>
                    <a:pt x="4801" y="2734"/>
                  </a:lnTo>
                  <a:lnTo>
                    <a:pt x="4807" y="2741"/>
                  </a:lnTo>
                  <a:lnTo>
                    <a:pt x="4815" y="2747"/>
                  </a:lnTo>
                  <a:lnTo>
                    <a:pt x="4823" y="2751"/>
                  </a:lnTo>
                  <a:lnTo>
                    <a:pt x="4832" y="2754"/>
                  </a:lnTo>
                  <a:lnTo>
                    <a:pt x="4841" y="2755"/>
                  </a:lnTo>
                  <a:lnTo>
                    <a:pt x="4852" y="2754"/>
                  </a:lnTo>
                  <a:lnTo>
                    <a:pt x="4861" y="2751"/>
                  </a:lnTo>
                  <a:lnTo>
                    <a:pt x="4869" y="2747"/>
                  </a:lnTo>
                  <a:lnTo>
                    <a:pt x="4876" y="2741"/>
                  </a:lnTo>
                  <a:lnTo>
                    <a:pt x="4881" y="2734"/>
                  </a:lnTo>
                  <a:lnTo>
                    <a:pt x="4886" y="2726"/>
                  </a:lnTo>
                  <a:lnTo>
                    <a:pt x="4888" y="2716"/>
                  </a:lnTo>
                  <a:lnTo>
                    <a:pt x="4889" y="2707"/>
                  </a:lnTo>
                  <a:lnTo>
                    <a:pt x="4888" y="2697"/>
                  </a:lnTo>
                  <a:lnTo>
                    <a:pt x="4886" y="2689"/>
                  </a:lnTo>
                  <a:lnTo>
                    <a:pt x="4881" y="2681"/>
                  </a:lnTo>
                  <a:lnTo>
                    <a:pt x="4876" y="2673"/>
                  </a:lnTo>
                  <a:lnTo>
                    <a:pt x="4869" y="2667"/>
                  </a:lnTo>
                  <a:lnTo>
                    <a:pt x="4861" y="2663"/>
                  </a:lnTo>
                  <a:lnTo>
                    <a:pt x="4852" y="2660"/>
                  </a:lnTo>
                  <a:lnTo>
                    <a:pt x="4841" y="2659"/>
                  </a:lnTo>
                  <a:close/>
                  <a:moveTo>
                    <a:pt x="4363" y="2659"/>
                  </a:moveTo>
                  <a:lnTo>
                    <a:pt x="4353" y="2660"/>
                  </a:lnTo>
                  <a:lnTo>
                    <a:pt x="4343" y="2663"/>
                  </a:lnTo>
                  <a:lnTo>
                    <a:pt x="4335" y="2667"/>
                  </a:lnTo>
                  <a:lnTo>
                    <a:pt x="4328" y="2673"/>
                  </a:lnTo>
                  <a:lnTo>
                    <a:pt x="4323" y="2681"/>
                  </a:lnTo>
                  <a:lnTo>
                    <a:pt x="4318" y="2689"/>
                  </a:lnTo>
                  <a:lnTo>
                    <a:pt x="4315" y="2697"/>
                  </a:lnTo>
                  <a:lnTo>
                    <a:pt x="4315" y="2707"/>
                  </a:lnTo>
                  <a:lnTo>
                    <a:pt x="4315" y="2716"/>
                  </a:lnTo>
                  <a:lnTo>
                    <a:pt x="4318" y="2726"/>
                  </a:lnTo>
                  <a:lnTo>
                    <a:pt x="4323" y="2734"/>
                  </a:lnTo>
                  <a:lnTo>
                    <a:pt x="4328" y="2741"/>
                  </a:lnTo>
                  <a:lnTo>
                    <a:pt x="4335" y="2747"/>
                  </a:lnTo>
                  <a:lnTo>
                    <a:pt x="4343" y="2751"/>
                  </a:lnTo>
                  <a:lnTo>
                    <a:pt x="4353" y="2754"/>
                  </a:lnTo>
                  <a:lnTo>
                    <a:pt x="4363" y="2755"/>
                  </a:lnTo>
                  <a:lnTo>
                    <a:pt x="4372" y="2754"/>
                  </a:lnTo>
                  <a:lnTo>
                    <a:pt x="4381" y="2751"/>
                  </a:lnTo>
                  <a:lnTo>
                    <a:pt x="4389" y="2747"/>
                  </a:lnTo>
                  <a:lnTo>
                    <a:pt x="4397" y="2741"/>
                  </a:lnTo>
                  <a:lnTo>
                    <a:pt x="4402" y="2734"/>
                  </a:lnTo>
                  <a:lnTo>
                    <a:pt x="4407" y="2726"/>
                  </a:lnTo>
                  <a:lnTo>
                    <a:pt x="4410" y="2716"/>
                  </a:lnTo>
                  <a:lnTo>
                    <a:pt x="4411" y="2707"/>
                  </a:lnTo>
                  <a:lnTo>
                    <a:pt x="4410" y="2697"/>
                  </a:lnTo>
                  <a:lnTo>
                    <a:pt x="4407" y="2689"/>
                  </a:lnTo>
                  <a:lnTo>
                    <a:pt x="4402" y="2681"/>
                  </a:lnTo>
                  <a:lnTo>
                    <a:pt x="4397" y="2673"/>
                  </a:lnTo>
                  <a:lnTo>
                    <a:pt x="4389" y="2667"/>
                  </a:lnTo>
                  <a:lnTo>
                    <a:pt x="4381" y="2663"/>
                  </a:lnTo>
                  <a:lnTo>
                    <a:pt x="4372" y="2660"/>
                  </a:lnTo>
                  <a:lnTo>
                    <a:pt x="4363" y="2659"/>
                  </a:lnTo>
                  <a:close/>
                  <a:moveTo>
                    <a:pt x="3883" y="2659"/>
                  </a:moveTo>
                  <a:lnTo>
                    <a:pt x="3873" y="2660"/>
                  </a:lnTo>
                  <a:lnTo>
                    <a:pt x="3864" y="2663"/>
                  </a:lnTo>
                  <a:lnTo>
                    <a:pt x="3856" y="2667"/>
                  </a:lnTo>
                  <a:lnTo>
                    <a:pt x="3848" y="2673"/>
                  </a:lnTo>
                  <a:lnTo>
                    <a:pt x="3843" y="2681"/>
                  </a:lnTo>
                  <a:lnTo>
                    <a:pt x="3838" y="2689"/>
                  </a:lnTo>
                  <a:lnTo>
                    <a:pt x="3836" y="2697"/>
                  </a:lnTo>
                  <a:lnTo>
                    <a:pt x="3835" y="2707"/>
                  </a:lnTo>
                  <a:lnTo>
                    <a:pt x="3836" y="2716"/>
                  </a:lnTo>
                  <a:lnTo>
                    <a:pt x="3838" y="2726"/>
                  </a:lnTo>
                  <a:lnTo>
                    <a:pt x="3843" y="2734"/>
                  </a:lnTo>
                  <a:lnTo>
                    <a:pt x="3848" y="2741"/>
                  </a:lnTo>
                  <a:lnTo>
                    <a:pt x="3856" y="2747"/>
                  </a:lnTo>
                  <a:lnTo>
                    <a:pt x="3864" y="2751"/>
                  </a:lnTo>
                  <a:lnTo>
                    <a:pt x="3873" y="2754"/>
                  </a:lnTo>
                  <a:lnTo>
                    <a:pt x="3883" y="2755"/>
                  </a:lnTo>
                  <a:lnTo>
                    <a:pt x="3892" y="2754"/>
                  </a:lnTo>
                  <a:lnTo>
                    <a:pt x="3902" y="2751"/>
                  </a:lnTo>
                  <a:lnTo>
                    <a:pt x="3910" y="2747"/>
                  </a:lnTo>
                  <a:lnTo>
                    <a:pt x="3917" y="2741"/>
                  </a:lnTo>
                  <a:lnTo>
                    <a:pt x="3923" y="2734"/>
                  </a:lnTo>
                  <a:lnTo>
                    <a:pt x="3927" y="2726"/>
                  </a:lnTo>
                  <a:lnTo>
                    <a:pt x="3930" y="2716"/>
                  </a:lnTo>
                  <a:lnTo>
                    <a:pt x="3931" y="2707"/>
                  </a:lnTo>
                  <a:lnTo>
                    <a:pt x="3930" y="2697"/>
                  </a:lnTo>
                  <a:lnTo>
                    <a:pt x="3927" y="2689"/>
                  </a:lnTo>
                  <a:lnTo>
                    <a:pt x="3923" y="2681"/>
                  </a:lnTo>
                  <a:lnTo>
                    <a:pt x="3917" y="2673"/>
                  </a:lnTo>
                  <a:lnTo>
                    <a:pt x="3910" y="2667"/>
                  </a:lnTo>
                  <a:lnTo>
                    <a:pt x="3902" y="2663"/>
                  </a:lnTo>
                  <a:lnTo>
                    <a:pt x="3892" y="2660"/>
                  </a:lnTo>
                  <a:lnTo>
                    <a:pt x="3883" y="2659"/>
                  </a:lnTo>
                  <a:close/>
                  <a:moveTo>
                    <a:pt x="3404" y="2659"/>
                  </a:moveTo>
                  <a:lnTo>
                    <a:pt x="3394" y="2660"/>
                  </a:lnTo>
                  <a:lnTo>
                    <a:pt x="3385" y="2663"/>
                  </a:lnTo>
                  <a:lnTo>
                    <a:pt x="3377" y="2667"/>
                  </a:lnTo>
                  <a:lnTo>
                    <a:pt x="3370" y="2673"/>
                  </a:lnTo>
                  <a:lnTo>
                    <a:pt x="3364" y="2681"/>
                  </a:lnTo>
                  <a:lnTo>
                    <a:pt x="3360" y="2689"/>
                  </a:lnTo>
                  <a:lnTo>
                    <a:pt x="3357" y="2697"/>
                  </a:lnTo>
                  <a:lnTo>
                    <a:pt x="3356" y="2707"/>
                  </a:lnTo>
                  <a:lnTo>
                    <a:pt x="3357" y="2716"/>
                  </a:lnTo>
                  <a:lnTo>
                    <a:pt x="3360" y="2726"/>
                  </a:lnTo>
                  <a:lnTo>
                    <a:pt x="3364" y="2734"/>
                  </a:lnTo>
                  <a:lnTo>
                    <a:pt x="3370" y="2741"/>
                  </a:lnTo>
                  <a:lnTo>
                    <a:pt x="3377" y="2747"/>
                  </a:lnTo>
                  <a:lnTo>
                    <a:pt x="3385" y="2751"/>
                  </a:lnTo>
                  <a:lnTo>
                    <a:pt x="3394" y="2754"/>
                  </a:lnTo>
                  <a:lnTo>
                    <a:pt x="3404" y="2755"/>
                  </a:lnTo>
                  <a:lnTo>
                    <a:pt x="3413" y="2754"/>
                  </a:lnTo>
                  <a:lnTo>
                    <a:pt x="3422" y="2751"/>
                  </a:lnTo>
                  <a:lnTo>
                    <a:pt x="3430" y="2747"/>
                  </a:lnTo>
                  <a:lnTo>
                    <a:pt x="3438" y="2741"/>
                  </a:lnTo>
                  <a:lnTo>
                    <a:pt x="3444" y="2734"/>
                  </a:lnTo>
                  <a:lnTo>
                    <a:pt x="3448" y="2726"/>
                  </a:lnTo>
                  <a:lnTo>
                    <a:pt x="3451" y="2716"/>
                  </a:lnTo>
                  <a:lnTo>
                    <a:pt x="3452" y="2707"/>
                  </a:lnTo>
                  <a:lnTo>
                    <a:pt x="3451" y="2697"/>
                  </a:lnTo>
                  <a:lnTo>
                    <a:pt x="3448" y="2689"/>
                  </a:lnTo>
                  <a:lnTo>
                    <a:pt x="3444" y="2681"/>
                  </a:lnTo>
                  <a:lnTo>
                    <a:pt x="3438" y="2673"/>
                  </a:lnTo>
                  <a:lnTo>
                    <a:pt x="3430" y="2667"/>
                  </a:lnTo>
                  <a:lnTo>
                    <a:pt x="3422" y="2663"/>
                  </a:lnTo>
                  <a:lnTo>
                    <a:pt x="3413" y="2660"/>
                  </a:lnTo>
                  <a:lnTo>
                    <a:pt x="3404" y="2659"/>
                  </a:lnTo>
                  <a:close/>
                  <a:moveTo>
                    <a:pt x="2924" y="2659"/>
                  </a:moveTo>
                  <a:lnTo>
                    <a:pt x="2915" y="2660"/>
                  </a:lnTo>
                  <a:lnTo>
                    <a:pt x="2906" y="2663"/>
                  </a:lnTo>
                  <a:lnTo>
                    <a:pt x="2898" y="2667"/>
                  </a:lnTo>
                  <a:lnTo>
                    <a:pt x="2890" y="2673"/>
                  </a:lnTo>
                  <a:lnTo>
                    <a:pt x="2884" y="2681"/>
                  </a:lnTo>
                  <a:lnTo>
                    <a:pt x="2880" y="2689"/>
                  </a:lnTo>
                  <a:lnTo>
                    <a:pt x="2877" y="2697"/>
                  </a:lnTo>
                  <a:lnTo>
                    <a:pt x="2876" y="2707"/>
                  </a:lnTo>
                  <a:lnTo>
                    <a:pt x="2877" y="2716"/>
                  </a:lnTo>
                  <a:lnTo>
                    <a:pt x="2880" y="2726"/>
                  </a:lnTo>
                  <a:lnTo>
                    <a:pt x="2884" y="2734"/>
                  </a:lnTo>
                  <a:lnTo>
                    <a:pt x="2890" y="2741"/>
                  </a:lnTo>
                  <a:lnTo>
                    <a:pt x="2898" y="2747"/>
                  </a:lnTo>
                  <a:lnTo>
                    <a:pt x="2906" y="2751"/>
                  </a:lnTo>
                  <a:lnTo>
                    <a:pt x="2915" y="2754"/>
                  </a:lnTo>
                  <a:lnTo>
                    <a:pt x="2924" y="2755"/>
                  </a:lnTo>
                  <a:lnTo>
                    <a:pt x="2933" y="2754"/>
                  </a:lnTo>
                  <a:lnTo>
                    <a:pt x="2943" y="2751"/>
                  </a:lnTo>
                  <a:lnTo>
                    <a:pt x="2951" y="2747"/>
                  </a:lnTo>
                  <a:lnTo>
                    <a:pt x="2958" y="2741"/>
                  </a:lnTo>
                  <a:lnTo>
                    <a:pt x="2964" y="2734"/>
                  </a:lnTo>
                  <a:lnTo>
                    <a:pt x="2968" y="2726"/>
                  </a:lnTo>
                  <a:lnTo>
                    <a:pt x="2971" y="2716"/>
                  </a:lnTo>
                  <a:lnTo>
                    <a:pt x="2972" y="2707"/>
                  </a:lnTo>
                  <a:lnTo>
                    <a:pt x="2971" y="2697"/>
                  </a:lnTo>
                  <a:lnTo>
                    <a:pt x="2968" y="2689"/>
                  </a:lnTo>
                  <a:lnTo>
                    <a:pt x="2964" y="2681"/>
                  </a:lnTo>
                  <a:lnTo>
                    <a:pt x="2958" y="2673"/>
                  </a:lnTo>
                  <a:lnTo>
                    <a:pt x="2951" y="2667"/>
                  </a:lnTo>
                  <a:lnTo>
                    <a:pt x="2943" y="2663"/>
                  </a:lnTo>
                  <a:lnTo>
                    <a:pt x="2933" y="2660"/>
                  </a:lnTo>
                  <a:lnTo>
                    <a:pt x="2924" y="2659"/>
                  </a:lnTo>
                  <a:close/>
                  <a:moveTo>
                    <a:pt x="2445" y="2659"/>
                  </a:moveTo>
                  <a:lnTo>
                    <a:pt x="2435" y="2660"/>
                  </a:lnTo>
                  <a:lnTo>
                    <a:pt x="2426" y="2663"/>
                  </a:lnTo>
                  <a:lnTo>
                    <a:pt x="2418" y="2667"/>
                  </a:lnTo>
                  <a:lnTo>
                    <a:pt x="2411" y="2673"/>
                  </a:lnTo>
                  <a:lnTo>
                    <a:pt x="2405" y="2681"/>
                  </a:lnTo>
                  <a:lnTo>
                    <a:pt x="2401" y="2689"/>
                  </a:lnTo>
                  <a:lnTo>
                    <a:pt x="2398" y="2697"/>
                  </a:lnTo>
                  <a:lnTo>
                    <a:pt x="2397" y="2707"/>
                  </a:lnTo>
                  <a:lnTo>
                    <a:pt x="2398" y="2716"/>
                  </a:lnTo>
                  <a:lnTo>
                    <a:pt x="2401" y="2726"/>
                  </a:lnTo>
                  <a:lnTo>
                    <a:pt x="2405" y="2734"/>
                  </a:lnTo>
                  <a:lnTo>
                    <a:pt x="2411" y="2741"/>
                  </a:lnTo>
                  <a:lnTo>
                    <a:pt x="2418" y="2747"/>
                  </a:lnTo>
                  <a:lnTo>
                    <a:pt x="2426" y="2751"/>
                  </a:lnTo>
                  <a:lnTo>
                    <a:pt x="2435" y="2754"/>
                  </a:lnTo>
                  <a:lnTo>
                    <a:pt x="2445" y="2755"/>
                  </a:lnTo>
                  <a:lnTo>
                    <a:pt x="2455" y="2754"/>
                  </a:lnTo>
                  <a:lnTo>
                    <a:pt x="2463" y="2751"/>
                  </a:lnTo>
                  <a:lnTo>
                    <a:pt x="2471" y="2747"/>
                  </a:lnTo>
                  <a:lnTo>
                    <a:pt x="2479" y="2741"/>
                  </a:lnTo>
                  <a:lnTo>
                    <a:pt x="2485" y="2734"/>
                  </a:lnTo>
                  <a:lnTo>
                    <a:pt x="2489" y="2726"/>
                  </a:lnTo>
                  <a:lnTo>
                    <a:pt x="2492" y="2716"/>
                  </a:lnTo>
                  <a:lnTo>
                    <a:pt x="2493" y="2707"/>
                  </a:lnTo>
                  <a:lnTo>
                    <a:pt x="2492" y="2697"/>
                  </a:lnTo>
                  <a:lnTo>
                    <a:pt x="2489" y="2689"/>
                  </a:lnTo>
                  <a:lnTo>
                    <a:pt x="2485" y="2681"/>
                  </a:lnTo>
                  <a:lnTo>
                    <a:pt x="2479" y="2673"/>
                  </a:lnTo>
                  <a:lnTo>
                    <a:pt x="2471" y="2667"/>
                  </a:lnTo>
                  <a:lnTo>
                    <a:pt x="2463" y="2663"/>
                  </a:lnTo>
                  <a:lnTo>
                    <a:pt x="2455" y="2660"/>
                  </a:lnTo>
                  <a:lnTo>
                    <a:pt x="2445" y="2659"/>
                  </a:lnTo>
                  <a:close/>
                  <a:moveTo>
                    <a:pt x="4841" y="2216"/>
                  </a:moveTo>
                  <a:lnTo>
                    <a:pt x="4832" y="2217"/>
                  </a:lnTo>
                  <a:lnTo>
                    <a:pt x="4823" y="2219"/>
                  </a:lnTo>
                  <a:lnTo>
                    <a:pt x="4815" y="2224"/>
                  </a:lnTo>
                  <a:lnTo>
                    <a:pt x="4807" y="2229"/>
                  </a:lnTo>
                  <a:lnTo>
                    <a:pt x="4801" y="2237"/>
                  </a:lnTo>
                  <a:lnTo>
                    <a:pt x="4797" y="2245"/>
                  </a:lnTo>
                  <a:lnTo>
                    <a:pt x="4794" y="2254"/>
                  </a:lnTo>
                  <a:lnTo>
                    <a:pt x="4793" y="2264"/>
                  </a:lnTo>
                  <a:lnTo>
                    <a:pt x="4794" y="2273"/>
                  </a:lnTo>
                  <a:lnTo>
                    <a:pt x="4797" y="2283"/>
                  </a:lnTo>
                  <a:lnTo>
                    <a:pt x="4801" y="2291"/>
                  </a:lnTo>
                  <a:lnTo>
                    <a:pt x="4807" y="2298"/>
                  </a:lnTo>
                  <a:lnTo>
                    <a:pt x="4815" y="2304"/>
                  </a:lnTo>
                  <a:lnTo>
                    <a:pt x="4823" y="2308"/>
                  </a:lnTo>
                  <a:lnTo>
                    <a:pt x="4832" y="2311"/>
                  </a:lnTo>
                  <a:lnTo>
                    <a:pt x="4841" y="2312"/>
                  </a:lnTo>
                  <a:lnTo>
                    <a:pt x="4852" y="2311"/>
                  </a:lnTo>
                  <a:lnTo>
                    <a:pt x="4861" y="2308"/>
                  </a:lnTo>
                  <a:lnTo>
                    <a:pt x="4869" y="2304"/>
                  </a:lnTo>
                  <a:lnTo>
                    <a:pt x="4876" y="2298"/>
                  </a:lnTo>
                  <a:lnTo>
                    <a:pt x="4881" y="2291"/>
                  </a:lnTo>
                  <a:lnTo>
                    <a:pt x="4886" y="2283"/>
                  </a:lnTo>
                  <a:lnTo>
                    <a:pt x="4888" y="2273"/>
                  </a:lnTo>
                  <a:lnTo>
                    <a:pt x="4889" y="2264"/>
                  </a:lnTo>
                  <a:lnTo>
                    <a:pt x="4888" y="2254"/>
                  </a:lnTo>
                  <a:lnTo>
                    <a:pt x="4886" y="2245"/>
                  </a:lnTo>
                  <a:lnTo>
                    <a:pt x="4881" y="2237"/>
                  </a:lnTo>
                  <a:lnTo>
                    <a:pt x="4876" y="2229"/>
                  </a:lnTo>
                  <a:lnTo>
                    <a:pt x="4869" y="2224"/>
                  </a:lnTo>
                  <a:lnTo>
                    <a:pt x="4861" y="2219"/>
                  </a:lnTo>
                  <a:lnTo>
                    <a:pt x="4852" y="2217"/>
                  </a:lnTo>
                  <a:lnTo>
                    <a:pt x="4841" y="2216"/>
                  </a:lnTo>
                  <a:close/>
                  <a:moveTo>
                    <a:pt x="4363" y="2216"/>
                  </a:moveTo>
                  <a:lnTo>
                    <a:pt x="4353" y="2217"/>
                  </a:lnTo>
                  <a:lnTo>
                    <a:pt x="4343" y="2219"/>
                  </a:lnTo>
                  <a:lnTo>
                    <a:pt x="4335" y="2224"/>
                  </a:lnTo>
                  <a:lnTo>
                    <a:pt x="4328" y="2229"/>
                  </a:lnTo>
                  <a:lnTo>
                    <a:pt x="4323" y="2237"/>
                  </a:lnTo>
                  <a:lnTo>
                    <a:pt x="4318" y="2245"/>
                  </a:lnTo>
                  <a:lnTo>
                    <a:pt x="4315" y="2254"/>
                  </a:lnTo>
                  <a:lnTo>
                    <a:pt x="4315" y="2264"/>
                  </a:lnTo>
                  <a:lnTo>
                    <a:pt x="4315" y="2273"/>
                  </a:lnTo>
                  <a:lnTo>
                    <a:pt x="4318" y="2283"/>
                  </a:lnTo>
                  <a:lnTo>
                    <a:pt x="4323" y="2291"/>
                  </a:lnTo>
                  <a:lnTo>
                    <a:pt x="4328" y="2298"/>
                  </a:lnTo>
                  <a:lnTo>
                    <a:pt x="4335" y="2304"/>
                  </a:lnTo>
                  <a:lnTo>
                    <a:pt x="4343" y="2308"/>
                  </a:lnTo>
                  <a:lnTo>
                    <a:pt x="4353" y="2311"/>
                  </a:lnTo>
                  <a:lnTo>
                    <a:pt x="4363" y="2312"/>
                  </a:lnTo>
                  <a:lnTo>
                    <a:pt x="4372" y="2311"/>
                  </a:lnTo>
                  <a:lnTo>
                    <a:pt x="4381" y="2308"/>
                  </a:lnTo>
                  <a:lnTo>
                    <a:pt x="4389" y="2304"/>
                  </a:lnTo>
                  <a:lnTo>
                    <a:pt x="4397" y="2298"/>
                  </a:lnTo>
                  <a:lnTo>
                    <a:pt x="4402" y="2291"/>
                  </a:lnTo>
                  <a:lnTo>
                    <a:pt x="4407" y="2283"/>
                  </a:lnTo>
                  <a:lnTo>
                    <a:pt x="4410" y="2273"/>
                  </a:lnTo>
                  <a:lnTo>
                    <a:pt x="4411" y="2264"/>
                  </a:lnTo>
                  <a:lnTo>
                    <a:pt x="4410" y="2254"/>
                  </a:lnTo>
                  <a:lnTo>
                    <a:pt x="4407" y="2245"/>
                  </a:lnTo>
                  <a:lnTo>
                    <a:pt x="4402" y="2237"/>
                  </a:lnTo>
                  <a:lnTo>
                    <a:pt x="4397" y="2229"/>
                  </a:lnTo>
                  <a:lnTo>
                    <a:pt x="4389" y="2224"/>
                  </a:lnTo>
                  <a:lnTo>
                    <a:pt x="4381" y="2219"/>
                  </a:lnTo>
                  <a:lnTo>
                    <a:pt x="4372" y="2217"/>
                  </a:lnTo>
                  <a:lnTo>
                    <a:pt x="4363" y="2216"/>
                  </a:lnTo>
                  <a:close/>
                  <a:moveTo>
                    <a:pt x="3883" y="2216"/>
                  </a:moveTo>
                  <a:lnTo>
                    <a:pt x="3873" y="2217"/>
                  </a:lnTo>
                  <a:lnTo>
                    <a:pt x="3864" y="2219"/>
                  </a:lnTo>
                  <a:lnTo>
                    <a:pt x="3856" y="2224"/>
                  </a:lnTo>
                  <a:lnTo>
                    <a:pt x="3848" y="2229"/>
                  </a:lnTo>
                  <a:lnTo>
                    <a:pt x="3843" y="2237"/>
                  </a:lnTo>
                  <a:lnTo>
                    <a:pt x="3838" y="2245"/>
                  </a:lnTo>
                  <a:lnTo>
                    <a:pt x="3836" y="2254"/>
                  </a:lnTo>
                  <a:lnTo>
                    <a:pt x="3835" y="2264"/>
                  </a:lnTo>
                  <a:lnTo>
                    <a:pt x="3836" y="2273"/>
                  </a:lnTo>
                  <a:lnTo>
                    <a:pt x="3838" y="2283"/>
                  </a:lnTo>
                  <a:lnTo>
                    <a:pt x="3843" y="2291"/>
                  </a:lnTo>
                  <a:lnTo>
                    <a:pt x="3848" y="2298"/>
                  </a:lnTo>
                  <a:lnTo>
                    <a:pt x="3856" y="2304"/>
                  </a:lnTo>
                  <a:lnTo>
                    <a:pt x="3864" y="2308"/>
                  </a:lnTo>
                  <a:lnTo>
                    <a:pt x="3873" y="2311"/>
                  </a:lnTo>
                  <a:lnTo>
                    <a:pt x="3883" y="2312"/>
                  </a:lnTo>
                  <a:lnTo>
                    <a:pt x="3892" y="2311"/>
                  </a:lnTo>
                  <a:lnTo>
                    <a:pt x="3902" y="2308"/>
                  </a:lnTo>
                  <a:lnTo>
                    <a:pt x="3910" y="2304"/>
                  </a:lnTo>
                  <a:lnTo>
                    <a:pt x="3917" y="2298"/>
                  </a:lnTo>
                  <a:lnTo>
                    <a:pt x="3923" y="2291"/>
                  </a:lnTo>
                  <a:lnTo>
                    <a:pt x="3927" y="2283"/>
                  </a:lnTo>
                  <a:lnTo>
                    <a:pt x="3930" y="2273"/>
                  </a:lnTo>
                  <a:lnTo>
                    <a:pt x="3931" y="2264"/>
                  </a:lnTo>
                  <a:lnTo>
                    <a:pt x="3930" y="2254"/>
                  </a:lnTo>
                  <a:lnTo>
                    <a:pt x="3927" y="2245"/>
                  </a:lnTo>
                  <a:lnTo>
                    <a:pt x="3923" y="2237"/>
                  </a:lnTo>
                  <a:lnTo>
                    <a:pt x="3917" y="2229"/>
                  </a:lnTo>
                  <a:lnTo>
                    <a:pt x="3910" y="2224"/>
                  </a:lnTo>
                  <a:lnTo>
                    <a:pt x="3902" y="2219"/>
                  </a:lnTo>
                  <a:lnTo>
                    <a:pt x="3892" y="2217"/>
                  </a:lnTo>
                  <a:lnTo>
                    <a:pt x="3883" y="2216"/>
                  </a:lnTo>
                  <a:close/>
                  <a:moveTo>
                    <a:pt x="3404" y="2216"/>
                  </a:moveTo>
                  <a:lnTo>
                    <a:pt x="3394" y="2217"/>
                  </a:lnTo>
                  <a:lnTo>
                    <a:pt x="3385" y="2219"/>
                  </a:lnTo>
                  <a:lnTo>
                    <a:pt x="3377" y="2224"/>
                  </a:lnTo>
                  <a:lnTo>
                    <a:pt x="3370" y="2229"/>
                  </a:lnTo>
                  <a:lnTo>
                    <a:pt x="3364" y="2237"/>
                  </a:lnTo>
                  <a:lnTo>
                    <a:pt x="3360" y="2245"/>
                  </a:lnTo>
                  <a:lnTo>
                    <a:pt x="3357" y="2254"/>
                  </a:lnTo>
                  <a:lnTo>
                    <a:pt x="3356" y="2264"/>
                  </a:lnTo>
                  <a:lnTo>
                    <a:pt x="3357" y="2273"/>
                  </a:lnTo>
                  <a:lnTo>
                    <a:pt x="3360" y="2283"/>
                  </a:lnTo>
                  <a:lnTo>
                    <a:pt x="3364" y="2291"/>
                  </a:lnTo>
                  <a:lnTo>
                    <a:pt x="3370" y="2298"/>
                  </a:lnTo>
                  <a:lnTo>
                    <a:pt x="3377" y="2304"/>
                  </a:lnTo>
                  <a:lnTo>
                    <a:pt x="3385" y="2308"/>
                  </a:lnTo>
                  <a:lnTo>
                    <a:pt x="3394" y="2311"/>
                  </a:lnTo>
                  <a:lnTo>
                    <a:pt x="3404" y="2312"/>
                  </a:lnTo>
                  <a:lnTo>
                    <a:pt x="3413" y="2311"/>
                  </a:lnTo>
                  <a:lnTo>
                    <a:pt x="3422" y="2308"/>
                  </a:lnTo>
                  <a:lnTo>
                    <a:pt x="3430" y="2304"/>
                  </a:lnTo>
                  <a:lnTo>
                    <a:pt x="3438" y="2298"/>
                  </a:lnTo>
                  <a:lnTo>
                    <a:pt x="3444" y="2291"/>
                  </a:lnTo>
                  <a:lnTo>
                    <a:pt x="3448" y="2283"/>
                  </a:lnTo>
                  <a:lnTo>
                    <a:pt x="3451" y="2273"/>
                  </a:lnTo>
                  <a:lnTo>
                    <a:pt x="3452" y="2264"/>
                  </a:lnTo>
                  <a:lnTo>
                    <a:pt x="3451" y="2254"/>
                  </a:lnTo>
                  <a:lnTo>
                    <a:pt x="3448" y="2245"/>
                  </a:lnTo>
                  <a:lnTo>
                    <a:pt x="3444" y="2237"/>
                  </a:lnTo>
                  <a:lnTo>
                    <a:pt x="3438" y="2229"/>
                  </a:lnTo>
                  <a:lnTo>
                    <a:pt x="3430" y="2224"/>
                  </a:lnTo>
                  <a:lnTo>
                    <a:pt x="3422" y="2219"/>
                  </a:lnTo>
                  <a:lnTo>
                    <a:pt x="3413" y="2217"/>
                  </a:lnTo>
                  <a:lnTo>
                    <a:pt x="3404" y="2216"/>
                  </a:lnTo>
                  <a:close/>
                  <a:moveTo>
                    <a:pt x="2924" y="2216"/>
                  </a:moveTo>
                  <a:lnTo>
                    <a:pt x="2915" y="2217"/>
                  </a:lnTo>
                  <a:lnTo>
                    <a:pt x="2906" y="2219"/>
                  </a:lnTo>
                  <a:lnTo>
                    <a:pt x="2898" y="2224"/>
                  </a:lnTo>
                  <a:lnTo>
                    <a:pt x="2890" y="2229"/>
                  </a:lnTo>
                  <a:lnTo>
                    <a:pt x="2884" y="2237"/>
                  </a:lnTo>
                  <a:lnTo>
                    <a:pt x="2880" y="2245"/>
                  </a:lnTo>
                  <a:lnTo>
                    <a:pt x="2877" y="2254"/>
                  </a:lnTo>
                  <a:lnTo>
                    <a:pt x="2876" y="2264"/>
                  </a:lnTo>
                  <a:lnTo>
                    <a:pt x="2877" y="2273"/>
                  </a:lnTo>
                  <a:lnTo>
                    <a:pt x="2880" y="2283"/>
                  </a:lnTo>
                  <a:lnTo>
                    <a:pt x="2884" y="2291"/>
                  </a:lnTo>
                  <a:lnTo>
                    <a:pt x="2890" y="2298"/>
                  </a:lnTo>
                  <a:lnTo>
                    <a:pt x="2898" y="2304"/>
                  </a:lnTo>
                  <a:lnTo>
                    <a:pt x="2906" y="2308"/>
                  </a:lnTo>
                  <a:lnTo>
                    <a:pt x="2915" y="2311"/>
                  </a:lnTo>
                  <a:lnTo>
                    <a:pt x="2924" y="2312"/>
                  </a:lnTo>
                  <a:lnTo>
                    <a:pt x="2933" y="2311"/>
                  </a:lnTo>
                  <a:lnTo>
                    <a:pt x="2943" y="2308"/>
                  </a:lnTo>
                  <a:lnTo>
                    <a:pt x="2951" y="2304"/>
                  </a:lnTo>
                  <a:lnTo>
                    <a:pt x="2958" y="2298"/>
                  </a:lnTo>
                  <a:lnTo>
                    <a:pt x="2964" y="2291"/>
                  </a:lnTo>
                  <a:lnTo>
                    <a:pt x="2968" y="2283"/>
                  </a:lnTo>
                  <a:lnTo>
                    <a:pt x="2971" y="2273"/>
                  </a:lnTo>
                  <a:lnTo>
                    <a:pt x="2972" y="2264"/>
                  </a:lnTo>
                  <a:lnTo>
                    <a:pt x="2971" y="2254"/>
                  </a:lnTo>
                  <a:lnTo>
                    <a:pt x="2968" y="2245"/>
                  </a:lnTo>
                  <a:lnTo>
                    <a:pt x="2964" y="2237"/>
                  </a:lnTo>
                  <a:lnTo>
                    <a:pt x="2958" y="2229"/>
                  </a:lnTo>
                  <a:lnTo>
                    <a:pt x="2951" y="2224"/>
                  </a:lnTo>
                  <a:lnTo>
                    <a:pt x="2943" y="2219"/>
                  </a:lnTo>
                  <a:lnTo>
                    <a:pt x="2933" y="2217"/>
                  </a:lnTo>
                  <a:lnTo>
                    <a:pt x="2924" y="2216"/>
                  </a:lnTo>
                  <a:close/>
                  <a:moveTo>
                    <a:pt x="2445" y="2216"/>
                  </a:moveTo>
                  <a:lnTo>
                    <a:pt x="2435" y="2217"/>
                  </a:lnTo>
                  <a:lnTo>
                    <a:pt x="2426" y="2219"/>
                  </a:lnTo>
                  <a:lnTo>
                    <a:pt x="2418" y="2224"/>
                  </a:lnTo>
                  <a:lnTo>
                    <a:pt x="2411" y="2229"/>
                  </a:lnTo>
                  <a:lnTo>
                    <a:pt x="2405" y="2237"/>
                  </a:lnTo>
                  <a:lnTo>
                    <a:pt x="2401" y="2245"/>
                  </a:lnTo>
                  <a:lnTo>
                    <a:pt x="2398" y="2254"/>
                  </a:lnTo>
                  <a:lnTo>
                    <a:pt x="2397" y="2264"/>
                  </a:lnTo>
                  <a:lnTo>
                    <a:pt x="2398" y="2273"/>
                  </a:lnTo>
                  <a:lnTo>
                    <a:pt x="2401" y="2283"/>
                  </a:lnTo>
                  <a:lnTo>
                    <a:pt x="2405" y="2291"/>
                  </a:lnTo>
                  <a:lnTo>
                    <a:pt x="2411" y="2298"/>
                  </a:lnTo>
                  <a:lnTo>
                    <a:pt x="2418" y="2304"/>
                  </a:lnTo>
                  <a:lnTo>
                    <a:pt x="2426" y="2308"/>
                  </a:lnTo>
                  <a:lnTo>
                    <a:pt x="2435" y="2311"/>
                  </a:lnTo>
                  <a:lnTo>
                    <a:pt x="2445" y="2312"/>
                  </a:lnTo>
                  <a:lnTo>
                    <a:pt x="2455" y="2311"/>
                  </a:lnTo>
                  <a:lnTo>
                    <a:pt x="2463" y="2308"/>
                  </a:lnTo>
                  <a:lnTo>
                    <a:pt x="2471" y="2304"/>
                  </a:lnTo>
                  <a:lnTo>
                    <a:pt x="2479" y="2298"/>
                  </a:lnTo>
                  <a:lnTo>
                    <a:pt x="2485" y="2291"/>
                  </a:lnTo>
                  <a:lnTo>
                    <a:pt x="2489" y="2283"/>
                  </a:lnTo>
                  <a:lnTo>
                    <a:pt x="2492" y="2273"/>
                  </a:lnTo>
                  <a:lnTo>
                    <a:pt x="2493" y="2264"/>
                  </a:lnTo>
                  <a:lnTo>
                    <a:pt x="2492" y="2254"/>
                  </a:lnTo>
                  <a:lnTo>
                    <a:pt x="2489" y="2245"/>
                  </a:lnTo>
                  <a:lnTo>
                    <a:pt x="2485" y="2237"/>
                  </a:lnTo>
                  <a:lnTo>
                    <a:pt x="2479" y="2229"/>
                  </a:lnTo>
                  <a:lnTo>
                    <a:pt x="2471" y="2224"/>
                  </a:lnTo>
                  <a:lnTo>
                    <a:pt x="2463" y="2219"/>
                  </a:lnTo>
                  <a:lnTo>
                    <a:pt x="2455" y="2217"/>
                  </a:lnTo>
                  <a:lnTo>
                    <a:pt x="2445" y="2216"/>
                  </a:lnTo>
                  <a:close/>
                  <a:moveTo>
                    <a:pt x="4841" y="1773"/>
                  </a:moveTo>
                  <a:lnTo>
                    <a:pt x="4832" y="1774"/>
                  </a:lnTo>
                  <a:lnTo>
                    <a:pt x="4823" y="1776"/>
                  </a:lnTo>
                  <a:lnTo>
                    <a:pt x="4815" y="1781"/>
                  </a:lnTo>
                  <a:lnTo>
                    <a:pt x="4807" y="1786"/>
                  </a:lnTo>
                  <a:lnTo>
                    <a:pt x="4801" y="1793"/>
                  </a:lnTo>
                  <a:lnTo>
                    <a:pt x="4797" y="1802"/>
                  </a:lnTo>
                  <a:lnTo>
                    <a:pt x="4794" y="1811"/>
                  </a:lnTo>
                  <a:lnTo>
                    <a:pt x="4793" y="1821"/>
                  </a:lnTo>
                  <a:lnTo>
                    <a:pt x="4794" y="1830"/>
                  </a:lnTo>
                  <a:lnTo>
                    <a:pt x="4797" y="1840"/>
                  </a:lnTo>
                  <a:lnTo>
                    <a:pt x="4801" y="1848"/>
                  </a:lnTo>
                  <a:lnTo>
                    <a:pt x="4807" y="1855"/>
                  </a:lnTo>
                  <a:lnTo>
                    <a:pt x="4815" y="1860"/>
                  </a:lnTo>
                  <a:lnTo>
                    <a:pt x="4823" y="1865"/>
                  </a:lnTo>
                  <a:lnTo>
                    <a:pt x="4832" y="1868"/>
                  </a:lnTo>
                  <a:lnTo>
                    <a:pt x="4841" y="1869"/>
                  </a:lnTo>
                  <a:lnTo>
                    <a:pt x="4852" y="1868"/>
                  </a:lnTo>
                  <a:lnTo>
                    <a:pt x="4861" y="1865"/>
                  </a:lnTo>
                  <a:lnTo>
                    <a:pt x="4869" y="1860"/>
                  </a:lnTo>
                  <a:lnTo>
                    <a:pt x="4876" y="1855"/>
                  </a:lnTo>
                  <a:lnTo>
                    <a:pt x="4881" y="1848"/>
                  </a:lnTo>
                  <a:lnTo>
                    <a:pt x="4886" y="1840"/>
                  </a:lnTo>
                  <a:lnTo>
                    <a:pt x="4888" y="1830"/>
                  </a:lnTo>
                  <a:lnTo>
                    <a:pt x="4889" y="1821"/>
                  </a:lnTo>
                  <a:lnTo>
                    <a:pt x="4888" y="1811"/>
                  </a:lnTo>
                  <a:lnTo>
                    <a:pt x="4886" y="1802"/>
                  </a:lnTo>
                  <a:lnTo>
                    <a:pt x="4881" y="1793"/>
                  </a:lnTo>
                  <a:lnTo>
                    <a:pt x="4876" y="1786"/>
                  </a:lnTo>
                  <a:lnTo>
                    <a:pt x="4869" y="1781"/>
                  </a:lnTo>
                  <a:lnTo>
                    <a:pt x="4861" y="1776"/>
                  </a:lnTo>
                  <a:lnTo>
                    <a:pt x="4852" y="1774"/>
                  </a:lnTo>
                  <a:lnTo>
                    <a:pt x="4841" y="1773"/>
                  </a:lnTo>
                  <a:close/>
                  <a:moveTo>
                    <a:pt x="4363" y="1773"/>
                  </a:moveTo>
                  <a:lnTo>
                    <a:pt x="4353" y="1774"/>
                  </a:lnTo>
                  <a:lnTo>
                    <a:pt x="4343" y="1776"/>
                  </a:lnTo>
                  <a:lnTo>
                    <a:pt x="4335" y="1781"/>
                  </a:lnTo>
                  <a:lnTo>
                    <a:pt x="4328" y="1786"/>
                  </a:lnTo>
                  <a:lnTo>
                    <a:pt x="4323" y="1793"/>
                  </a:lnTo>
                  <a:lnTo>
                    <a:pt x="4318" y="1802"/>
                  </a:lnTo>
                  <a:lnTo>
                    <a:pt x="4315" y="1811"/>
                  </a:lnTo>
                  <a:lnTo>
                    <a:pt x="4315" y="1821"/>
                  </a:lnTo>
                  <a:lnTo>
                    <a:pt x="4315" y="1830"/>
                  </a:lnTo>
                  <a:lnTo>
                    <a:pt x="4318" y="1840"/>
                  </a:lnTo>
                  <a:lnTo>
                    <a:pt x="4323" y="1848"/>
                  </a:lnTo>
                  <a:lnTo>
                    <a:pt x="4328" y="1855"/>
                  </a:lnTo>
                  <a:lnTo>
                    <a:pt x="4335" y="1860"/>
                  </a:lnTo>
                  <a:lnTo>
                    <a:pt x="4343" y="1865"/>
                  </a:lnTo>
                  <a:lnTo>
                    <a:pt x="4353" y="1868"/>
                  </a:lnTo>
                  <a:lnTo>
                    <a:pt x="4363" y="1869"/>
                  </a:lnTo>
                  <a:lnTo>
                    <a:pt x="4372" y="1868"/>
                  </a:lnTo>
                  <a:lnTo>
                    <a:pt x="4381" y="1865"/>
                  </a:lnTo>
                  <a:lnTo>
                    <a:pt x="4389" y="1860"/>
                  </a:lnTo>
                  <a:lnTo>
                    <a:pt x="4397" y="1855"/>
                  </a:lnTo>
                  <a:lnTo>
                    <a:pt x="4402" y="1848"/>
                  </a:lnTo>
                  <a:lnTo>
                    <a:pt x="4407" y="1840"/>
                  </a:lnTo>
                  <a:lnTo>
                    <a:pt x="4410" y="1830"/>
                  </a:lnTo>
                  <a:lnTo>
                    <a:pt x="4411" y="1821"/>
                  </a:lnTo>
                  <a:lnTo>
                    <a:pt x="4410" y="1811"/>
                  </a:lnTo>
                  <a:lnTo>
                    <a:pt x="4407" y="1802"/>
                  </a:lnTo>
                  <a:lnTo>
                    <a:pt x="4402" y="1793"/>
                  </a:lnTo>
                  <a:lnTo>
                    <a:pt x="4397" y="1786"/>
                  </a:lnTo>
                  <a:lnTo>
                    <a:pt x="4389" y="1781"/>
                  </a:lnTo>
                  <a:lnTo>
                    <a:pt x="4381" y="1776"/>
                  </a:lnTo>
                  <a:lnTo>
                    <a:pt x="4372" y="1774"/>
                  </a:lnTo>
                  <a:lnTo>
                    <a:pt x="4363" y="1773"/>
                  </a:lnTo>
                  <a:close/>
                  <a:moveTo>
                    <a:pt x="3883" y="1773"/>
                  </a:moveTo>
                  <a:lnTo>
                    <a:pt x="3873" y="1774"/>
                  </a:lnTo>
                  <a:lnTo>
                    <a:pt x="3864" y="1776"/>
                  </a:lnTo>
                  <a:lnTo>
                    <a:pt x="3856" y="1781"/>
                  </a:lnTo>
                  <a:lnTo>
                    <a:pt x="3848" y="1786"/>
                  </a:lnTo>
                  <a:lnTo>
                    <a:pt x="3843" y="1793"/>
                  </a:lnTo>
                  <a:lnTo>
                    <a:pt x="3838" y="1802"/>
                  </a:lnTo>
                  <a:lnTo>
                    <a:pt x="3836" y="1811"/>
                  </a:lnTo>
                  <a:lnTo>
                    <a:pt x="3835" y="1821"/>
                  </a:lnTo>
                  <a:lnTo>
                    <a:pt x="3836" y="1830"/>
                  </a:lnTo>
                  <a:lnTo>
                    <a:pt x="3838" y="1840"/>
                  </a:lnTo>
                  <a:lnTo>
                    <a:pt x="3843" y="1848"/>
                  </a:lnTo>
                  <a:lnTo>
                    <a:pt x="3848" y="1855"/>
                  </a:lnTo>
                  <a:lnTo>
                    <a:pt x="3856" y="1860"/>
                  </a:lnTo>
                  <a:lnTo>
                    <a:pt x="3864" y="1865"/>
                  </a:lnTo>
                  <a:lnTo>
                    <a:pt x="3873" y="1868"/>
                  </a:lnTo>
                  <a:lnTo>
                    <a:pt x="3883" y="1869"/>
                  </a:lnTo>
                  <a:lnTo>
                    <a:pt x="3892" y="1868"/>
                  </a:lnTo>
                  <a:lnTo>
                    <a:pt x="3902" y="1865"/>
                  </a:lnTo>
                  <a:lnTo>
                    <a:pt x="3910" y="1860"/>
                  </a:lnTo>
                  <a:lnTo>
                    <a:pt x="3917" y="1855"/>
                  </a:lnTo>
                  <a:lnTo>
                    <a:pt x="3923" y="1848"/>
                  </a:lnTo>
                  <a:lnTo>
                    <a:pt x="3927" y="1840"/>
                  </a:lnTo>
                  <a:lnTo>
                    <a:pt x="3930" y="1830"/>
                  </a:lnTo>
                  <a:lnTo>
                    <a:pt x="3931" y="1821"/>
                  </a:lnTo>
                  <a:lnTo>
                    <a:pt x="3930" y="1811"/>
                  </a:lnTo>
                  <a:lnTo>
                    <a:pt x="3927" y="1802"/>
                  </a:lnTo>
                  <a:lnTo>
                    <a:pt x="3923" y="1793"/>
                  </a:lnTo>
                  <a:lnTo>
                    <a:pt x="3917" y="1786"/>
                  </a:lnTo>
                  <a:lnTo>
                    <a:pt x="3910" y="1781"/>
                  </a:lnTo>
                  <a:lnTo>
                    <a:pt x="3902" y="1776"/>
                  </a:lnTo>
                  <a:lnTo>
                    <a:pt x="3892" y="1774"/>
                  </a:lnTo>
                  <a:lnTo>
                    <a:pt x="3883" y="1773"/>
                  </a:lnTo>
                  <a:close/>
                  <a:moveTo>
                    <a:pt x="3404" y="1773"/>
                  </a:moveTo>
                  <a:lnTo>
                    <a:pt x="3394" y="1774"/>
                  </a:lnTo>
                  <a:lnTo>
                    <a:pt x="3385" y="1776"/>
                  </a:lnTo>
                  <a:lnTo>
                    <a:pt x="3377" y="1781"/>
                  </a:lnTo>
                  <a:lnTo>
                    <a:pt x="3370" y="1786"/>
                  </a:lnTo>
                  <a:lnTo>
                    <a:pt x="3364" y="1793"/>
                  </a:lnTo>
                  <a:lnTo>
                    <a:pt x="3360" y="1802"/>
                  </a:lnTo>
                  <a:lnTo>
                    <a:pt x="3357" y="1811"/>
                  </a:lnTo>
                  <a:lnTo>
                    <a:pt x="3356" y="1821"/>
                  </a:lnTo>
                  <a:lnTo>
                    <a:pt x="3357" y="1830"/>
                  </a:lnTo>
                  <a:lnTo>
                    <a:pt x="3360" y="1840"/>
                  </a:lnTo>
                  <a:lnTo>
                    <a:pt x="3364" y="1848"/>
                  </a:lnTo>
                  <a:lnTo>
                    <a:pt x="3370" y="1855"/>
                  </a:lnTo>
                  <a:lnTo>
                    <a:pt x="3377" y="1860"/>
                  </a:lnTo>
                  <a:lnTo>
                    <a:pt x="3385" y="1865"/>
                  </a:lnTo>
                  <a:lnTo>
                    <a:pt x="3394" y="1868"/>
                  </a:lnTo>
                  <a:lnTo>
                    <a:pt x="3404" y="1869"/>
                  </a:lnTo>
                  <a:lnTo>
                    <a:pt x="3413" y="1868"/>
                  </a:lnTo>
                  <a:lnTo>
                    <a:pt x="3422" y="1865"/>
                  </a:lnTo>
                  <a:lnTo>
                    <a:pt x="3430" y="1860"/>
                  </a:lnTo>
                  <a:lnTo>
                    <a:pt x="3438" y="1855"/>
                  </a:lnTo>
                  <a:lnTo>
                    <a:pt x="3444" y="1848"/>
                  </a:lnTo>
                  <a:lnTo>
                    <a:pt x="3448" y="1840"/>
                  </a:lnTo>
                  <a:lnTo>
                    <a:pt x="3451" y="1830"/>
                  </a:lnTo>
                  <a:lnTo>
                    <a:pt x="3452" y="1821"/>
                  </a:lnTo>
                  <a:lnTo>
                    <a:pt x="3451" y="1811"/>
                  </a:lnTo>
                  <a:lnTo>
                    <a:pt x="3448" y="1802"/>
                  </a:lnTo>
                  <a:lnTo>
                    <a:pt x="3444" y="1793"/>
                  </a:lnTo>
                  <a:lnTo>
                    <a:pt x="3438" y="1786"/>
                  </a:lnTo>
                  <a:lnTo>
                    <a:pt x="3430" y="1781"/>
                  </a:lnTo>
                  <a:lnTo>
                    <a:pt x="3422" y="1776"/>
                  </a:lnTo>
                  <a:lnTo>
                    <a:pt x="3413" y="1774"/>
                  </a:lnTo>
                  <a:lnTo>
                    <a:pt x="3404" y="1773"/>
                  </a:lnTo>
                  <a:close/>
                  <a:moveTo>
                    <a:pt x="2924" y="1773"/>
                  </a:moveTo>
                  <a:lnTo>
                    <a:pt x="2915" y="1774"/>
                  </a:lnTo>
                  <a:lnTo>
                    <a:pt x="2906" y="1776"/>
                  </a:lnTo>
                  <a:lnTo>
                    <a:pt x="2898" y="1781"/>
                  </a:lnTo>
                  <a:lnTo>
                    <a:pt x="2890" y="1786"/>
                  </a:lnTo>
                  <a:lnTo>
                    <a:pt x="2884" y="1793"/>
                  </a:lnTo>
                  <a:lnTo>
                    <a:pt x="2880" y="1802"/>
                  </a:lnTo>
                  <a:lnTo>
                    <a:pt x="2877" y="1811"/>
                  </a:lnTo>
                  <a:lnTo>
                    <a:pt x="2876" y="1821"/>
                  </a:lnTo>
                  <a:lnTo>
                    <a:pt x="2877" y="1830"/>
                  </a:lnTo>
                  <a:lnTo>
                    <a:pt x="2880" y="1840"/>
                  </a:lnTo>
                  <a:lnTo>
                    <a:pt x="2884" y="1848"/>
                  </a:lnTo>
                  <a:lnTo>
                    <a:pt x="2890" y="1855"/>
                  </a:lnTo>
                  <a:lnTo>
                    <a:pt x="2898" y="1860"/>
                  </a:lnTo>
                  <a:lnTo>
                    <a:pt x="2906" y="1865"/>
                  </a:lnTo>
                  <a:lnTo>
                    <a:pt x="2915" y="1868"/>
                  </a:lnTo>
                  <a:lnTo>
                    <a:pt x="2924" y="1869"/>
                  </a:lnTo>
                  <a:lnTo>
                    <a:pt x="2933" y="1868"/>
                  </a:lnTo>
                  <a:lnTo>
                    <a:pt x="2943" y="1865"/>
                  </a:lnTo>
                  <a:lnTo>
                    <a:pt x="2951" y="1860"/>
                  </a:lnTo>
                  <a:lnTo>
                    <a:pt x="2958" y="1855"/>
                  </a:lnTo>
                  <a:lnTo>
                    <a:pt x="2964" y="1848"/>
                  </a:lnTo>
                  <a:lnTo>
                    <a:pt x="2968" y="1840"/>
                  </a:lnTo>
                  <a:lnTo>
                    <a:pt x="2971" y="1830"/>
                  </a:lnTo>
                  <a:lnTo>
                    <a:pt x="2972" y="1821"/>
                  </a:lnTo>
                  <a:lnTo>
                    <a:pt x="2971" y="1811"/>
                  </a:lnTo>
                  <a:lnTo>
                    <a:pt x="2968" y="1802"/>
                  </a:lnTo>
                  <a:lnTo>
                    <a:pt x="2964" y="1793"/>
                  </a:lnTo>
                  <a:lnTo>
                    <a:pt x="2958" y="1786"/>
                  </a:lnTo>
                  <a:lnTo>
                    <a:pt x="2951" y="1781"/>
                  </a:lnTo>
                  <a:lnTo>
                    <a:pt x="2943" y="1776"/>
                  </a:lnTo>
                  <a:lnTo>
                    <a:pt x="2933" y="1774"/>
                  </a:lnTo>
                  <a:lnTo>
                    <a:pt x="2924" y="1773"/>
                  </a:lnTo>
                  <a:close/>
                  <a:moveTo>
                    <a:pt x="2445" y="1773"/>
                  </a:moveTo>
                  <a:lnTo>
                    <a:pt x="2435" y="1774"/>
                  </a:lnTo>
                  <a:lnTo>
                    <a:pt x="2426" y="1776"/>
                  </a:lnTo>
                  <a:lnTo>
                    <a:pt x="2418" y="1781"/>
                  </a:lnTo>
                  <a:lnTo>
                    <a:pt x="2411" y="1786"/>
                  </a:lnTo>
                  <a:lnTo>
                    <a:pt x="2405" y="1793"/>
                  </a:lnTo>
                  <a:lnTo>
                    <a:pt x="2401" y="1802"/>
                  </a:lnTo>
                  <a:lnTo>
                    <a:pt x="2398" y="1811"/>
                  </a:lnTo>
                  <a:lnTo>
                    <a:pt x="2397" y="1821"/>
                  </a:lnTo>
                  <a:lnTo>
                    <a:pt x="2398" y="1830"/>
                  </a:lnTo>
                  <a:lnTo>
                    <a:pt x="2401" y="1840"/>
                  </a:lnTo>
                  <a:lnTo>
                    <a:pt x="2405" y="1848"/>
                  </a:lnTo>
                  <a:lnTo>
                    <a:pt x="2411" y="1855"/>
                  </a:lnTo>
                  <a:lnTo>
                    <a:pt x="2418" y="1860"/>
                  </a:lnTo>
                  <a:lnTo>
                    <a:pt x="2426" y="1865"/>
                  </a:lnTo>
                  <a:lnTo>
                    <a:pt x="2435" y="1868"/>
                  </a:lnTo>
                  <a:lnTo>
                    <a:pt x="2445" y="1869"/>
                  </a:lnTo>
                  <a:lnTo>
                    <a:pt x="2455" y="1868"/>
                  </a:lnTo>
                  <a:lnTo>
                    <a:pt x="2463" y="1865"/>
                  </a:lnTo>
                  <a:lnTo>
                    <a:pt x="2471" y="1860"/>
                  </a:lnTo>
                  <a:lnTo>
                    <a:pt x="2479" y="1855"/>
                  </a:lnTo>
                  <a:lnTo>
                    <a:pt x="2485" y="1848"/>
                  </a:lnTo>
                  <a:lnTo>
                    <a:pt x="2489" y="1840"/>
                  </a:lnTo>
                  <a:lnTo>
                    <a:pt x="2492" y="1830"/>
                  </a:lnTo>
                  <a:lnTo>
                    <a:pt x="2493" y="1821"/>
                  </a:lnTo>
                  <a:lnTo>
                    <a:pt x="2492" y="1811"/>
                  </a:lnTo>
                  <a:lnTo>
                    <a:pt x="2489" y="1802"/>
                  </a:lnTo>
                  <a:lnTo>
                    <a:pt x="2485" y="1793"/>
                  </a:lnTo>
                  <a:lnTo>
                    <a:pt x="2479" y="1786"/>
                  </a:lnTo>
                  <a:lnTo>
                    <a:pt x="2471" y="1781"/>
                  </a:lnTo>
                  <a:lnTo>
                    <a:pt x="2463" y="1776"/>
                  </a:lnTo>
                  <a:lnTo>
                    <a:pt x="2455" y="1774"/>
                  </a:lnTo>
                  <a:lnTo>
                    <a:pt x="2445" y="1773"/>
                  </a:lnTo>
                  <a:close/>
                  <a:moveTo>
                    <a:pt x="4841" y="1329"/>
                  </a:moveTo>
                  <a:lnTo>
                    <a:pt x="4832" y="1330"/>
                  </a:lnTo>
                  <a:lnTo>
                    <a:pt x="4823" y="1333"/>
                  </a:lnTo>
                  <a:lnTo>
                    <a:pt x="4815" y="1337"/>
                  </a:lnTo>
                  <a:lnTo>
                    <a:pt x="4807" y="1343"/>
                  </a:lnTo>
                  <a:lnTo>
                    <a:pt x="4801" y="1350"/>
                  </a:lnTo>
                  <a:lnTo>
                    <a:pt x="4797" y="1359"/>
                  </a:lnTo>
                  <a:lnTo>
                    <a:pt x="4794" y="1368"/>
                  </a:lnTo>
                  <a:lnTo>
                    <a:pt x="4793" y="1377"/>
                  </a:lnTo>
                  <a:lnTo>
                    <a:pt x="4794" y="1387"/>
                  </a:lnTo>
                  <a:lnTo>
                    <a:pt x="4797" y="1397"/>
                  </a:lnTo>
                  <a:lnTo>
                    <a:pt x="4801" y="1405"/>
                  </a:lnTo>
                  <a:lnTo>
                    <a:pt x="4807" y="1412"/>
                  </a:lnTo>
                  <a:lnTo>
                    <a:pt x="4815" y="1417"/>
                  </a:lnTo>
                  <a:lnTo>
                    <a:pt x="4823" y="1422"/>
                  </a:lnTo>
                  <a:lnTo>
                    <a:pt x="4832" y="1424"/>
                  </a:lnTo>
                  <a:lnTo>
                    <a:pt x="4841" y="1425"/>
                  </a:lnTo>
                  <a:lnTo>
                    <a:pt x="4852" y="1424"/>
                  </a:lnTo>
                  <a:lnTo>
                    <a:pt x="4861" y="1422"/>
                  </a:lnTo>
                  <a:lnTo>
                    <a:pt x="4869" y="1417"/>
                  </a:lnTo>
                  <a:lnTo>
                    <a:pt x="4876" y="1412"/>
                  </a:lnTo>
                  <a:lnTo>
                    <a:pt x="4881" y="1405"/>
                  </a:lnTo>
                  <a:lnTo>
                    <a:pt x="4886" y="1397"/>
                  </a:lnTo>
                  <a:lnTo>
                    <a:pt x="4888" y="1387"/>
                  </a:lnTo>
                  <a:lnTo>
                    <a:pt x="4889" y="1377"/>
                  </a:lnTo>
                  <a:lnTo>
                    <a:pt x="4888" y="1368"/>
                  </a:lnTo>
                  <a:lnTo>
                    <a:pt x="4886" y="1359"/>
                  </a:lnTo>
                  <a:lnTo>
                    <a:pt x="4881" y="1350"/>
                  </a:lnTo>
                  <a:lnTo>
                    <a:pt x="4876" y="1343"/>
                  </a:lnTo>
                  <a:lnTo>
                    <a:pt x="4869" y="1337"/>
                  </a:lnTo>
                  <a:lnTo>
                    <a:pt x="4861" y="1333"/>
                  </a:lnTo>
                  <a:lnTo>
                    <a:pt x="4852" y="1330"/>
                  </a:lnTo>
                  <a:lnTo>
                    <a:pt x="4841" y="1329"/>
                  </a:lnTo>
                  <a:close/>
                  <a:moveTo>
                    <a:pt x="4363" y="1329"/>
                  </a:moveTo>
                  <a:lnTo>
                    <a:pt x="4353" y="1330"/>
                  </a:lnTo>
                  <a:lnTo>
                    <a:pt x="4343" y="1333"/>
                  </a:lnTo>
                  <a:lnTo>
                    <a:pt x="4335" y="1337"/>
                  </a:lnTo>
                  <a:lnTo>
                    <a:pt x="4328" y="1343"/>
                  </a:lnTo>
                  <a:lnTo>
                    <a:pt x="4323" y="1350"/>
                  </a:lnTo>
                  <a:lnTo>
                    <a:pt x="4318" y="1359"/>
                  </a:lnTo>
                  <a:lnTo>
                    <a:pt x="4315" y="1368"/>
                  </a:lnTo>
                  <a:lnTo>
                    <a:pt x="4315" y="1377"/>
                  </a:lnTo>
                  <a:lnTo>
                    <a:pt x="4315" y="1387"/>
                  </a:lnTo>
                  <a:lnTo>
                    <a:pt x="4318" y="1397"/>
                  </a:lnTo>
                  <a:lnTo>
                    <a:pt x="4323" y="1405"/>
                  </a:lnTo>
                  <a:lnTo>
                    <a:pt x="4328" y="1412"/>
                  </a:lnTo>
                  <a:lnTo>
                    <a:pt x="4335" y="1417"/>
                  </a:lnTo>
                  <a:lnTo>
                    <a:pt x="4343" y="1422"/>
                  </a:lnTo>
                  <a:lnTo>
                    <a:pt x="4353" y="1424"/>
                  </a:lnTo>
                  <a:lnTo>
                    <a:pt x="4363" y="1425"/>
                  </a:lnTo>
                  <a:lnTo>
                    <a:pt x="4372" y="1424"/>
                  </a:lnTo>
                  <a:lnTo>
                    <a:pt x="4381" y="1422"/>
                  </a:lnTo>
                  <a:lnTo>
                    <a:pt x="4389" y="1417"/>
                  </a:lnTo>
                  <a:lnTo>
                    <a:pt x="4397" y="1412"/>
                  </a:lnTo>
                  <a:lnTo>
                    <a:pt x="4402" y="1405"/>
                  </a:lnTo>
                  <a:lnTo>
                    <a:pt x="4407" y="1397"/>
                  </a:lnTo>
                  <a:lnTo>
                    <a:pt x="4410" y="1387"/>
                  </a:lnTo>
                  <a:lnTo>
                    <a:pt x="4411" y="1377"/>
                  </a:lnTo>
                  <a:lnTo>
                    <a:pt x="4410" y="1368"/>
                  </a:lnTo>
                  <a:lnTo>
                    <a:pt x="4407" y="1359"/>
                  </a:lnTo>
                  <a:lnTo>
                    <a:pt x="4402" y="1350"/>
                  </a:lnTo>
                  <a:lnTo>
                    <a:pt x="4397" y="1343"/>
                  </a:lnTo>
                  <a:lnTo>
                    <a:pt x="4389" y="1337"/>
                  </a:lnTo>
                  <a:lnTo>
                    <a:pt x="4381" y="1333"/>
                  </a:lnTo>
                  <a:lnTo>
                    <a:pt x="4372" y="1330"/>
                  </a:lnTo>
                  <a:lnTo>
                    <a:pt x="4363" y="1329"/>
                  </a:lnTo>
                  <a:close/>
                  <a:moveTo>
                    <a:pt x="3883" y="1329"/>
                  </a:moveTo>
                  <a:lnTo>
                    <a:pt x="3873" y="1330"/>
                  </a:lnTo>
                  <a:lnTo>
                    <a:pt x="3864" y="1333"/>
                  </a:lnTo>
                  <a:lnTo>
                    <a:pt x="3856" y="1337"/>
                  </a:lnTo>
                  <a:lnTo>
                    <a:pt x="3848" y="1343"/>
                  </a:lnTo>
                  <a:lnTo>
                    <a:pt x="3843" y="1350"/>
                  </a:lnTo>
                  <a:lnTo>
                    <a:pt x="3838" y="1359"/>
                  </a:lnTo>
                  <a:lnTo>
                    <a:pt x="3836" y="1368"/>
                  </a:lnTo>
                  <a:lnTo>
                    <a:pt x="3835" y="1377"/>
                  </a:lnTo>
                  <a:lnTo>
                    <a:pt x="3836" y="1387"/>
                  </a:lnTo>
                  <a:lnTo>
                    <a:pt x="3838" y="1397"/>
                  </a:lnTo>
                  <a:lnTo>
                    <a:pt x="3843" y="1405"/>
                  </a:lnTo>
                  <a:lnTo>
                    <a:pt x="3848" y="1412"/>
                  </a:lnTo>
                  <a:lnTo>
                    <a:pt x="3856" y="1417"/>
                  </a:lnTo>
                  <a:lnTo>
                    <a:pt x="3864" y="1422"/>
                  </a:lnTo>
                  <a:lnTo>
                    <a:pt x="3873" y="1424"/>
                  </a:lnTo>
                  <a:lnTo>
                    <a:pt x="3883" y="1425"/>
                  </a:lnTo>
                  <a:lnTo>
                    <a:pt x="3892" y="1424"/>
                  </a:lnTo>
                  <a:lnTo>
                    <a:pt x="3902" y="1422"/>
                  </a:lnTo>
                  <a:lnTo>
                    <a:pt x="3910" y="1417"/>
                  </a:lnTo>
                  <a:lnTo>
                    <a:pt x="3917" y="1412"/>
                  </a:lnTo>
                  <a:lnTo>
                    <a:pt x="3923" y="1405"/>
                  </a:lnTo>
                  <a:lnTo>
                    <a:pt x="3927" y="1397"/>
                  </a:lnTo>
                  <a:lnTo>
                    <a:pt x="3930" y="1387"/>
                  </a:lnTo>
                  <a:lnTo>
                    <a:pt x="3931" y="1377"/>
                  </a:lnTo>
                  <a:lnTo>
                    <a:pt x="3930" y="1368"/>
                  </a:lnTo>
                  <a:lnTo>
                    <a:pt x="3927" y="1359"/>
                  </a:lnTo>
                  <a:lnTo>
                    <a:pt x="3923" y="1350"/>
                  </a:lnTo>
                  <a:lnTo>
                    <a:pt x="3917" y="1343"/>
                  </a:lnTo>
                  <a:lnTo>
                    <a:pt x="3910" y="1337"/>
                  </a:lnTo>
                  <a:lnTo>
                    <a:pt x="3902" y="1333"/>
                  </a:lnTo>
                  <a:lnTo>
                    <a:pt x="3892" y="1330"/>
                  </a:lnTo>
                  <a:lnTo>
                    <a:pt x="3883" y="1329"/>
                  </a:lnTo>
                  <a:close/>
                  <a:moveTo>
                    <a:pt x="3404" y="1329"/>
                  </a:moveTo>
                  <a:lnTo>
                    <a:pt x="3394" y="1330"/>
                  </a:lnTo>
                  <a:lnTo>
                    <a:pt x="3385" y="1333"/>
                  </a:lnTo>
                  <a:lnTo>
                    <a:pt x="3377" y="1337"/>
                  </a:lnTo>
                  <a:lnTo>
                    <a:pt x="3370" y="1343"/>
                  </a:lnTo>
                  <a:lnTo>
                    <a:pt x="3364" y="1350"/>
                  </a:lnTo>
                  <a:lnTo>
                    <a:pt x="3360" y="1359"/>
                  </a:lnTo>
                  <a:lnTo>
                    <a:pt x="3357" y="1368"/>
                  </a:lnTo>
                  <a:lnTo>
                    <a:pt x="3356" y="1377"/>
                  </a:lnTo>
                  <a:lnTo>
                    <a:pt x="3357" y="1387"/>
                  </a:lnTo>
                  <a:lnTo>
                    <a:pt x="3360" y="1397"/>
                  </a:lnTo>
                  <a:lnTo>
                    <a:pt x="3364" y="1405"/>
                  </a:lnTo>
                  <a:lnTo>
                    <a:pt x="3370" y="1412"/>
                  </a:lnTo>
                  <a:lnTo>
                    <a:pt x="3377" y="1417"/>
                  </a:lnTo>
                  <a:lnTo>
                    <a:pt x="3385" y="1422"/>
                  </a:lnTo>
                  <a:lnTo>
                    <a:pt x="3394" y="1424"/>
                  </a:lnTo>
                  <a:lnTo>
                    <a:pt x="3404" y="1425"/>
                  </a:lnTo>
                  <a:lnTo>
                    <a:pt x="3413" y="1424"/>
                  </a:lnTo>
                  <a:lnTo>
                    <a:pt x="3422" y="1422"/>
                  </a:lnTo>
                  <a:lnTo>
                    <a:pt x="3430" y="1417"/>
                  </a:lnTo>
                  <a:lnTo>
                    <a:pt x="3438" y="1412"/>
                  </a:lnTo>
                  <a:lnTo>
                    <a:pt x="3444" y="1405"/>
                  </a:lnTo>
                  <a:lnTo>
                    <a:pt x="3448" y="1397"/>
                  </a:lnTo>
                  <a:lnTo>
                    <a:pt x="3451" y="1387"/>
                  </a:lnTo>
                  <a:lnTo>
                    <a:pt x="3452" y="1377"/>
                  </a:lnTo>
                  <a:lnTo>
                    <a:pt x="3451" y="1368"/>
                  </a:lnTo>
                  <a:lnTo>
                    <a:pt x="3448" y="1359"/>
                  </a:lnTo>
                  <a:lnTo>
                    <a:pt x="3444" y="1350"/>
                  </a:lnTo>
                  <a:lnTo>
                    <a:pt x="3438" y="1343"/>
                  </a:lnTo>
                  <a:lnTo>
                    <a:pt x="3430" y="1337"/>
                  </a:lnTo>
                  <a:lnTo>
                    <a:pt x="3422" y="1333"/>
                  </a:lnTo>
                  <a:lnTo>
                    <a:pt x="3413" y="1330"/>
                  </a:lnTo>
                  <a:lnTo>
                    <a:pt x="3404" y="1329"/>
                  </a:lnTo>
                  <a:close/>
                  <a:moveTo>
                    <a:pt x="2924" y="1329"/>
                  </a:moveTo>
                  <a:lnTo>
                    <a:pt x="2915" y="1330"/>
                  </a:lnTo>
                  <a:lnTo>
                    <a:pt x="2906" y="1333"/>
                  </a:lnTo>
                  <a:lnTo>
                    <a:pt x="2898" y="1337"/>
                  </a:lnTo>
                  <a:lnTo>
                    <a:pt x="2890" y="1343"/>
                  </a:lnTo>
                  <a:lnTo>
                    <a:pt x="2884" y="1350"/>
                  </a:lnTo>
                  <a:lnTo>
                    <a:pt x="2880" y="1359"/>
                  </a:lnTo>
                  <a:lnTo>
                    <a:pt x="2877" y="1368"/>
                  </a:lnTo>
                  <a:lnTo>
                    <a:pt x="2876" y="1377"/>
                  </a:lnTo>
                  <a:lnTo>
                    <a:pt x="2877" y="1387"/>
                  </a:lnTo>
                  <a:lnTo>
                    <a:pt x="2880" y="1397"/>
                  </a:lnTo>
                  <a:lnTo>
                    <a:pt x="2884" y="1405"/>
                  </a:lnTo>
                  <a:lnTo>
                    <a:pt x="2890" y="1412"/>
                  </a:lnTo>
                  <a:lnTo>
                    <a:pt x="2898" y="1417"/>
                  </a:lnTo>
                  <a:lnTo>
                    <a:pt x="2906" y="1422"/>
                  </a:lnTo>
                  <a:lnTo>
                    <a:pt x="2915" y="1424"/>
                  </a:lnTo>
                  <a:lnTo>
                    <a:pt x="2924" y="1425"/>
                  </a:lnTo>
                  <a:lnTo>
                    <a:pt x="2933" y="1424"/>
                  </a:lnTo>
                  <a:lnTo>
                    <a:pt x="2943" y="1422"/>
                  </a:lnTo>
                  <a:lnTo>
                    <a:pt x="2951" y="1417"/>
                  </a:lnTo>
                  <a:lnTo>
                    <a:pt x="2958" y="1412"/>
                  </a:lnTo>
                  <a:lnTo>
                    <a:pt x="2964" y="1405"/>
                  </a:lnTo>
                  <a:lnTo>
                    <a:pt x="2968" y="1397"/>
                  </a:lnTo>
                  <a:lnTo>
                    <a:pt x="2971" y="1387"/>
                  </a:lnTo>
                  <a:lnTo>
                    <a:pt x="2972" y="1377"/>
                  </a:lnTo>
                  <a:lnTo>
                    <a:pt x="2971" y="1368"/>
                  </a:lnTo>
                  <a:lnTo>
                    <a:pt x="2968" y="1359"/>
                  </a:lnTo>
                  <a:lnTo>
                    <a:pt x="2964" y="1350"/>
                  </a:lnTo>
                  <a:lnTo>
                    <a:pt x="2958" y="1343"/>
                  </a:lnTo>
                  <a:lnTo>
                    <a:pt x="2951" y="1337"/>
                  </a:lnTo>
                  <a:lnTo>
                    <a:pt x="2943" y="1333"/>
                  </a:lnTo>
                  <a:lnTo>
                    <a:pt x="2933" y="1330"/>
                  </a:lnTo>
                  <a:lnTo>
                    <a:pt x="2924" y="1329"/>
                  </a:lnTo>
                  <a:close/>
                  <a:moveTo>
                    <a:pt x="2445" y="1329"/>
                  </a:moveTo>
                  <a:lnTo>
                    <a:pt x="2435" y="1330"/>
                  </a:lnTo>
                  <a:lnTo>
                    <a:pt x="2426" y="1333"/>
                  </a:lnTo>
                  <a:lnTo>
                    <a:pt x="2418" y="1337"/>
                  </a:lnTo>
                  <a:lnTo>
                    <a:pt x="2411" y="1343"/>
                  </a:lnTo>
                  <a:lnTo>
                    <a:pt x="2405" y="1350"/>
                  </a:lnTo>
                  <a:lnTo>
                    <a:pt x="2401" y="1359"/>
                  </a:lnTo>
                  <a:lnTo>
                    <a:pt x="2398" y="1368"/>
                  </a:lnTo>
                  <a:lnTo>
                    <a:pt x="2397" y="1377"/>
                  </a:lnTo>
                  <a:lnTo>
                    <a:pt x="2398" y="1387"/>
                  </a:lnTo>
                  <a:lnTo>
                    <a:pt x="2401" y="1397"/>
                  </a:lnTo>
                  <a:lnTo>
                    <a:pt x="2405" y="1405"/>
                  </a:lnTo>
                  <a:lnTo>
                    <a:pt x="2411" y="1412"/>
                  </a:lnTo>
                  <a:lnTo>
                    <a:pt x="2418" y="1417"/>
                  </a:lnTo>
                  <a:lnTo>
                    <a:pt x="2426" y="1422"/>
                  </a:lnTo>
                  <a:lnTo>
                    <a:pt x="2435" y="1424"/>
                  </a:lnTo>
                  <a:lnTo>
                    <a:pt x="2445" y="1425"/>
                  </a:lnTo>
                  <a:lnTo>
                    <a:pt x="2455" y="1424"/>
                  </a:lnTo>
                  <a:lnTo>
                    <a:pt x="2463" y="1422"/>
                  </a:lnTo>
                  <a:lnTo>
                    <a:pt x="2471" y="1417"/>
                  </a:lnTo>
                  <a:lnTo>
                    <a:pt x="2479" y="1412"/>
                  </a:lnTo>
                  <a:lnTo>
                    <a:pt x="2485" y="1405"/>
                  </a:lnTo>
                  <a:lnTo>
                    <a:pt x="2489" y="1397"/>
                  </a:lnTo>
                  <a:lnTo>
                    <a:pt x="2492" y="1387"/>
                  </a:lnTo>
                  <a:lnTo>
                    <a:pt x="2493" y="1377"/>
                  </a:lnTo>
                  <a:lnTo>
                    <a:pt x="2492" y="1368"/>
                  </a:lnTo>
                  <a:lnTo>
                    <a:pt x="2489" y="1359"/>
                  </a:lnTo>
                  <a:lnTo>
                    <a:pt x="2485" y="1350"/>
                  </a:lnTo>
                  <a:lnTo>
                    <a:pt x="2479" y="1343"/>
                  </a:lnTo>
                  <a:lnTo>
                    <a:pt x="2471" y="1337"/>
                  </a:lnTo>
                  <a:lnTo>
                    <a:pt x="2463" y="1333"/>
                  </a:lnTo>
                  <a:lnTo>
                    <a:pt x="2455" y="1330"/>
                  </a:lnTo>
                  <a:lnTo>
                    <a:pt x="2445" y="1329"/>
                  </a:lnTo>
                  <a:close/>
                  <a:moveTo>
                    <a:pt x="4841" y="886"/>
                  </a:moveTo>
                  <a:lnTo>
                    <a:pt x="4832" y="887"/>
                  </a:lnTo>
                  <a:lnTo>
                    <a:pt x="4823" y="890"/>
                  </a:lnTo>
                  <a:lnTo>
                    <a:pt x="4815" y="894"/>
                  </a:lnTo>
                  <a:lnTo>
                    <a:pt x="4807" y="900"/>
                  </a:lnTo>
                  <a:lnTo>
                    <a:pt x="4801" y="907"/>
                  </a:lnTo>
                  <a:lnTo>
                    <a:pt x="4797" y="916"/>
                  </a:lnTo>
                  <a:lnTo>
                    <a:pt x="4794" y="925"/>
                  </a:lnTo>
                  <a:lnTo>
                    <a:pt x="4793" y="934"/>
                  </a:lnTo>
                  <a:lnTo>
                    <a:pt x="4794" y="944"/>
                  </a:lnTo>
                  <a:lnTo>
                    <a:pt x="4797" y="953"/>
                  </a:lnTo>
                  <a:lnTo>
                    <a:pt x="4801" y="961"/>
                  </a:lnTo>
                  <a:lnTo>
                    <a:pt x="4807" y="968"/>
                  </a:lnTo>
                  <a:lnTo>
                    <a:pt x="4815" y="974"/>
                  </a:lnTo>
                  <a:lnTo>
                    <a:pt x="4823" y="978"/>
                  </a:lnTo>
                  <a:lnTo>
                    <a:pt x="4832" y="981"/>
                  </a:lnTo>
                  <a:lnTo>
                    <a:pt x="4841" y="982"/>
                  </a:lnTo>
                  <a:lnTo>
                    <a:pt x="4852" y="981"/>
                  </a:lnTo>
                  <a:lnTo>
                    <a:pt x="4861" y="978"/>
                  </a:lnTo>
                  <a:lnTo>
                    <a:pt x="4869" y="974"/>
                  </a:lnTo>
                  <a:lnTo>
                    <a:pt x="4876" y="968"/>
                  </a:lnTo>
                  <a:lnTo>
                    <a:pt x="4881" y="961"/>
                  </a:lnTo>
                  <a:lnTo>
                    <a:pt x="4886" y="953"/>
                  </a:lnTo>
                  <a:lnTo>
                    <a:pt x="4888" y="944"/>
                  </a:lnTo>
                  <a:lnTo>
                    <a:pt x="4889" y="934"/>
                  </a:lnTo>
                  <a:lnTo>
                    <a:pt x="4888" y="925"/>
                  </a:lnTo>
                  <a:lnTo>
                    <a:pt x="4886" y="916"/>
                  </a:lnTo>
                  <a:lnTo>
                    <a:pt x="4881" y="907"/>
                  </a:lnTo>
                  <a:lnTo>
                    <a:pt x="4876" y="900"/>
                  </a:lnTo>
                  <a:lnTo>
                    <a:pt x="4869" y="894"/>
                  </a:lnTo>
                  <a:lnTo>
                    <a:pt x="4861" y="890"/>
                  </a:lnTo>
                  <a:lnTo>
                    <a:pt x="4852" y="887"/>
                  </a:lnTo>
                  <a:lnTo>
                    <a:pt x="4841" y="886"/>
                  </a:lnTo>
                  <a:close/>
                  <a:moveTo>
                    <a:pt x="4363" y="886"/>
                  </a:moveTo>
                  <a:lnTo>
                    <a:pt x="4353" y="887"/>
                  </a:lnTo>
                  <a:lnTo>
                    <a:pt x="4343" y="890"/>
                  </a:lnTo>
                  <a:lnTo>
                    <a:pt x="4335" y="894"/>
                  </a:lnTo>
                  <a:lnTo>
                    <a:pt x="4328" y="900"/>
                  </a:lnTo>
                  <a:lnTo>
                    <a:pt x="4323" y="907"/>
                  </a:lnTo>
                  <a:lnTo>
                    <a:pt x="4318" y="916"/>
                  </a:lnTo>
                  <a:lnTo>
                    <a:pt x="4315" y="925"/>
                  </a:lnTo>
                  <a:lnTo>
                    <a:pt x="4315" y="934"/>
                  </a:lnTo>
                  <a:lnTo>
                    <a:pt x="4315" y="944"/>
                  </a:lnTo>
                  <a:lnTo>
                    <a:pt x="4318" y="953"/>
                  </a:lnTo>
                  <a:lnTo>
                    <a:pt x="4323" y="961"/>
                  </a:lnTo>
                  <a:lnTo>
                    <a:pt x="4328" y="968"/>
                  </a:lnTo>
                  <a:lnTo>
                    <a:pt x="4335" y="974"/>
                  </a:lnTo>
                  <a:lnTo>
                    <a:pt x="4343" y="978"/>
                  </a:lnTo>
                  <a:lnTo>
                    <a:pt x="4353" y="981"/>
                  </a:lnTo>
                  <a:lnTo>
                    <a:pt x="4363" y="982"/>
                  </a:lnTo>
                  <a:lnTo>
                    <a:pt x="4372" y="981"/>
                  </a:lnTo>
                  <a:lnTo>
                    <a:pt x="4381" y="978"/>
                  </a:lnTo>
                  <a:lnTo>
                    <a:pt x="4389" y="974"/>
                  </a:lnTo>
                  <a:lnTo>
                    <a:pt x="4397" y="968"/>
                  </a:lnTo>
                  <a:lnTo>
                    <a:pt x="4402" y="961"/>
                  </a:lnTo>
                  <a:lnTo>
                    <a:pt x="4407" y="953"/>
                  </a:lnTo>
                  <a:lnTo>
                    <a:pt x="4410" y="944"/>
                  </a:lnTo>
                  <a:lnTo>
                    <a:pt x="4411" y="934"/>
                  </a:lnTo>
                  <a:lnTo>
                    <a:pt x="4410" y="925"/>
                  </a:lnTo>
                  <a:lnTo>
                    <a:pt x="4407" y="916"/>
                  </a:lnTo>
                  <a:lnTo>
                    <a:pt x="4402" y="907"/>
                  </a:lnTo>
                  <a:lnTo>
                    <a:pt x="4397" y="900"/>
                  </a:lnTo>
                  <a:lnTo>
                    <a:pt x="4389" y="894"/>
                  </a:lnTo>
                  <a:lnTo>
                    <a:pt x="4381" y="890"/>
                  </a:lnTo>
                  <a:lnTo>
                    <a:pt x="4372" y="887"/>
                  </a:lnTo>
                  <a:lnTo>
                    <a:pt x="4363" y="886"/>
                  </a:lnTo>
                  <a:close/>
                  <a:moveTo>
                    <a:pt x="3883" y="886"/>
                  </a:moveTo>
                  <a:lnTo>
                    <a:pt x="3873" y="887"/>
                  </a:lnTo>
                  <a:lnTo>
                    <a:pt x="3864" y="890"/>
                  </a:lnTo>
                  <a:lnTo>
                    <a:pt x="3856" y="894"/>
                  </a:lnTo>
                  <a:lnTo>
                    <a:pt x="3848" y="900"/>
                  </a:lnTo>
                  <a:lnTo>
                    <a:pt x="3843" y="907"/>
                  </a:lnTo>
                  <a:lnTo>
                    <a:pt x="3838" y="916"/>
                  </a:lnTo>
                  <a:lnTo>
                    <a:pt x="3836" y="925"/>
                  </a:lnTo>
                  <a:lnTo>
                    <a:pt x="3835" y="934"/>
                  </a:lnTo>
                  <a:lnTo>
                    <a:pt x="3836" y="944"/>
                  </a:lnTo>
                  <a:lnTo>
                    <a:pt x="3838" y="953"/>
                  </a:lnTo>
                  <a:lnTo>
                    <a:pt x="3843" y="961"/>
                  </a:lnTo>
                  <a:lnTo>
                    <a:pt x="3848" y="968"/>
                  </a:lnTo>
                  <a:lnTo>
                    <a:pt x="3856" y="974"/>
                  </a:lnTo>
                  <a:lnTo>
                    <a:pt x="3864" y="978"/>
                  </a:lnTo>
                  <a:lnTo>
                    <a:pt x="3873" y="981"/>
                  </a:lnTo>
                  <a:lnTo>
                    <a:pt x="3883" y="982"/>
                  </a:lnTo>
                  <a:lnTo>
                    <a:pt x="3892" y="981"/>
                  </a:lnTo>
                  <a:lnTo>
                    <a:pt x="3902" y="978"/>
                  </a:lnTo>
                  <a:lnTo>
                    <a:pt x="3910" y="974"/>
                  </a:lnTo>
                  <a:lnTo>
                    <a:pt x="3917" y="968"/>
                  </a:lnTo>
                  <a:lnTo>
                    <a:pt x="3923" y="961"/>
                  </a:lnTo>
                  <a:lnTo>
                    <a:pt x="3927" y="953"/>
                  </a:lnTo>
                  <a:lnTo>
                    <a:pt x="3930" y="944"/>
                  </a:lnTo>
                  <a:lnTo>
                    <a:pt x="3931" y="934"/>
                  </a:lnTo>
                  <a:lnTo>
                    <a:pt x="3930" y="925"/>
                  </a:lnTo>
                  <a:lnTo>
                    <a:pt x="3927" y="916"/>
                  </a:lnTo>
                  <a:lnTo>
                    <a:pt x="3923" y="907"/>
                  </a:lnTo>
                  <a:lnTo>
                    <a:pt x="3917" y="900"/>
                  </a:lnTo>
                  <a:lnTo>
                    <a:pt x="3910" y="894"/>
                  </a:lnTo>
                  <a:lnTo>
                    <a:pt x="3902" y="890"/>
                  </a:lnTo>
                  <a:lnTo>
                    <a:pt x="3892" y="887"/>
                  </a:lnTo>
                  <a:lnTo>
                    <a:pt x="3883" y="886"/>
                  </a:lnTo>
                  <a:close/>
                  <a:moveTo>
                    <a:pt x="3404" y="886"/>
                  </a:moveTo>
                  <a:lnTo>
                    <a:pt x="3394" y="887"/>
                  </a:lnTo>
                  <a:lnTo>
                    <a:pt x="3385" y="890"/>
                  </a:lnTo>
                  <a:lnTo>
                    <a:pt x="3377" y="894"/>
                  </a:lnTo>
                  <a:lnTo>
                    <a:pt x="3370" y="900"/>
                  </a:lnTo>
                  <a:lnTo>
                    <a:pt x="3364" y="907"/>
                  </a:lnTo>
                  <a:lnTo>
                    <a:pt x="3360" y="916"/>
                  </a:lnTo>
                  <a:lnTo>
                    <a:pt x="3357" y="925"/>
                  </a:lnTo>
                  <a:lnTo>
                    <a:pt x="3356" y="934"/>
                  </a:lnTo>
                  <a:lnTo>
                    <a:pt x="3357" y="944"/>
                  </a:lnTo>
                  <a:lnTo>
                    <a:pt x="3360" y="953"/>
                  </a:lnTo>
                  <a:lnTo>
                    <a:pt x="3364" y="961"/>
                  </a:lnTo>
                  <a:lnTo>
                    <a:pt x="3370" y="968"/>
                  </a:lnTo>
                  <a:lnTo>
                    <a:pt x="3377" y="974"/>
                  </a:lnTo>
                  <a:lnTo>
                    <a:pt x="3385" y="978"/>
                  </a:lnTo>
                  <a:lnTo>
                    <a:pt x="3394" y="981"/>
                  </a:lnTo>
                  <a:lnTo>
                    <a:pt x="3404" y="982"/>
                  </a:lnTo>
                  <a:lnTo>
                    <a:pt x="3413" y="981"/>
                  </a:lnTo>
                  <a:lnTo>
                    <a:pt x="3422" y="978"/>
                  </a:lnTo>
                  <a:lnTo>
                    <a:pt x="3430" y="974"/>
                  </a:lnTo>
                  <a:lnTo>
                    <a:pt x="3438" y="968"/>
                  </a:lnTo>
                  <a:lnTo>
                    <a:pt x="3444" y="961"/>
                  </a:lnTo>
                  <a:lnTo>
                    <a:pt x="3448" y="953"/>
                  </a:lnTo>
                  <a:lnTo>
                    <a:pt x="3451" y="944"/>
                  </a:lnTo>
                  <a:lnTo>
                    <a:pt x="3452" y="934"/>
                  </a:lnTo>
                  <a:lnTo>
                    <a:pt x="3451" y="925"/>
                  </a:lnTo>
                  <a:lnTo>
                    <a:pt x="3448" y="916"/>
                  </a:lnTo>
                  <a:lnTo>
                    <a:pt x="3444" y="907"/>
                  </a:lnTo>
                  <a:lnTo>
                    <a:pt x="3438" y="900"/>
                  </a:lnTo>
                  <a:lnTo>
                    <a:pt x="3430" y="894"/>
                  </a:lnTo>
                  <a:lnTo>
                    <a:pt x="3422" y="890"/>
                  </a:lnTo>
                  <a:lnTo>
                    <a:pt x="3413" y="887"/>
                  </a:lnTo>
                  <a:lnTo>
                    <a:pt x="3404" y="886"/>
                  </a:lnTo>
                  <a:close/>
                  <a:moveTo>
                    <a:pt x="2924" y="886"/>
                  </a:moveTo>
                  <a:lnTo>
                    <a:pt x="2915" y="887"/>
                  </a:lnTo>
                  <a:lnTo>
                    <a:pt x="2906" y="890"/>
                  </a:lnTo>
                  <a:lnTo>
                    <a:pt x="2898" y="894"/>
                  </a:lnTo>
                  <a:lnTo>
                    <a:pt x="2890" y="900"/>
                  </a:lnTo>
                  <a:lnTo>
                    <a:pt x="2884" y="907"/>
                  </a:lnTo>
                  <a:lnTo>
                    <a:pt x="2880" y="916"/>
                  </a:lnTo>
                  <a:lnTo>
                    <a:pt x="2877" y="925"/>
                  </a:lnTo>
                  <a:lnTo>
                    <a:pt x="2876" y="934"/>
                  </a:lnTo>
                  <a:lnTo>
                    <a:pt x="2877" y="944"/>
                  </a:lnTo>
                  <a:lnTo>
                    <a:pt x="2880" y="953"/>
                  </a:lnTo>
                  <a:lnTo>
                    <a:pt x="2884" y="961"/>
                  </a:lnTo>
                  <a:lnTo>
                    <a:pt x="2890" y="968"/>
                  </a:lnTo>
                  <a:lnTo>
                    <a:pt x="2898" y="974"/>
                  </a:lnTo>
                  <a:lnTo>
                    <a:pt x="2906" y="978"/>
                  </a:lnTo>
                  <a:lnTo>
                    <a:pt x="2915" y="981"/>
                  </a:lnTo>
                  <a:lnTo>
                    <a:pt x="2924" y="982"/>
                  </a:lnTo>
                  <a:lnTo>
                    <a:pt x="2933" y="981"/>
                  </a:lnTo>
                  <a:lnTo>
                    <a:pt x="2943" y="978"/>
                  </a:lnTo>
                  <a:lnTo>
                    <a:pt x="2951" y="974"/>
                  </a:lnTo>
                  <a:lnTo>
                    <a:pt x="2958" y="968"/>
                  </a:lnTo>
                  <a:lnTo>
                    <a:pt x="2964" y="961"/>
                  </a:lnTo>
                  <a:lnTo>
                    <a:pt x="2968" y="953"/>
                  </a:lnTo>
                  <a:lnTo>
                    <a:pt x="2971" y="944"/>
                  </a:lnTo>
                  <a:lnTo>
                    <a:pt x="2972" y="934"/>
                  </a:lnTo>
                  <a:lnTo>
                    <a:pt x="2971" y="925"/>
                  </a:lnTo>
                  <a:lnTo>
                    <a:pt x="2968" y="916"/>
                  </a:lnTo>
                  <a:lnTo>
                    <a:pt x="2964" y="907"/>
                  </a:lnTo>
                  <a:lnTo>
                    <a:pt x="2958" y="900"/>
                  </a:lnTo>
                  <a:lnTo>
                    <a:pt x="2951" y="894"/>
                  </a:lnTo>
                  <a:lnTo>
                    <a:pt x="2943" y="890"/>
                  </a:lnTo>
                  <a:lnTo>
                    <a:pt x="2933" y="887"/>
                  </a:lnTo>
                  <a:lnTo>
                    <a:pt x="2924" y="886"/>
                  </a:lnTo>
                  <a:close/>
                  <a:moveTo>
                    <a:pt x="2445" y="886"/>
                  </a:moveTo>
                  <a:lnTo>
                    <a:pt x="2435" y="887"/>
                  </a:lnTo>
                  <a:lnTo>
                    <a:pt x="2426" y="890"/>
                  </a:lnTo>
                  <a:lnTo>
                    <a:pt x="2418" y="894"/>
                  </a:lnTo>
                  <a:lnTo>
                    <a:pt x="2411" y="900"/>
                  </a:lnTo>
                  <a:lnTo>
                    <a:pt x="2405" y="907"/>
                  </a:lnTo>
                  <a:lnTo>
                    <a:pt x="2401" y="916"/>
                  </a:lnTo>
                  <a:lnTo>
                    <a:pt x="2398" y="925"/>
                  </a:lnTo>
                  <a:lnTo>
                    <a:pt x="2397" y="934"/>
                  </a:lnTo>
                  <a:lnTo>
                    <a:pt x="2398" y="944"/>
                  </a:lnTo>
                  <a:lnTo>
                    <a:pt x="2401" y="953"/>
                  </a:lnTo>
                  <a:lnTo>
                    <a:pt x="2405" y="961"/>
                  </a:lnTo>
                  <a:lnTo>
                    <a:pt x="2411" y="968"/>
                  </a:lnTo>
                  <a:lnTo>
                    <a:pt x="2418" y="974"/>
                  </a:lnTo>
                  <a:lnTo>
                    <a:pt x="2426" y="978"/>
                  </a:lnTo>
                  <a:lnTo>
                    <a:pt x="2435" y="981"/>
                  </a:lnTo>
                  <a:lnTo>
                    <a:pt x="2445" y="982"/>
                  </a:lnTo>
                  <a:lnTo>
                    <a:pt x="2455" y="981"/>
                  </a:lnTo>
                  <a:lnTo>
                    <a:pt x="2463" y="978"/>
                  </a:lnTo>
                  <a:lnTo>
                    <a:pt x="2471" y="974"/>
                  </a:lnTo>
                  <a:lnTo>
                    <a:pt x="2479" y="968"/>
                  </a:lnTo>
                  <a:lnTo>
                    <a:pt x="2485" y="961"/>
                  </a:lnTo>
                  <a:lnTo>
                    <a:pt x="2489" y="953"/>
                  </a:lnTo>
                  <a:lnTo>
                    <a:pt x="2492" y="944"/>
                  </a:lnTo>
                  <a:lnTo>
                    <a:pt x="2493" y="934"/>
                  </a:lnTo>
                  <a:lnTo>
                    <a:pt x="2492" y="925"/>
                  </a:lnTo>
                  <a:lnTo>
                    <a:pt x="2489" y="916"/>
                  </a:lnTo>
                  <a:lnTo>
                    <a:pt x="2485" y="907"/>
                  </a:lnTo>
                  <a:lnTo>
                    <a:pt x="2479" y="900"/>
                  </a:lnTo>
                  <a:lnTo>
                    <a:pt x="2471" y="894"/>
                  </a:lnTo>
                  <a:lnTo>
                    <a:pt x="2463" y="890"/>
                  </a:lnTo>
                  <a:lnTo>
                    <a:pt x="2455" y="887"/>
                  </a:lnTo>
                  <a:lnTo>
                    <a:pt x="2445" y="886"/>
                  </a:lnTo>
                  <a:close/>
                  <a:moveTo>
                    <a:pt x="4841" y="443"/>
                  </a:moveTo>
                  <a:lnTo>
                    <a:pt x="4832" y="444"/>
                  </a:lnTo>
                  <a:lnTo>
                    <a:pt x="4823" y="447"/>
                  </a:lnTo>
                  <a:lnTo>
                    <a:pt x="4815" y="451"/>
                  </a:lnTo>
                  <a:lnTo>
                    <a:pt x="4807" y="457"/>
                  </a:lnTo>
                  <a:lnTo>
                    <a:pt x="4801" y="464"/>
                  </a:lnTo>
                  <a:lnTo>
                    <a:pt x="4797" y="473"/>
                  </a:lnTo>
                  <a:lnTo>
                    <a:pt x="4794" y="482"/>
                  </a:lnTo>
                  <a:lnTo>
                    <a:pt x="4793" y="491"/>
                  </a:lnTo>
                  <a:lnTo>
                    <a:pt x="4794" y="500"/>
                  </a:lnTo>
                  <a:lnTo>
                    <a:pt x="4797" y="510"/>
                  </a:lnTo>
                  <a:lnTo>
                    <a:pt x="4801" y="518"/>
                  </a:lnTo>
                  <a:lnTo>
                    <a:pt x="4807" y="525"/>
                  </a:lnTo>
                  <a:lnTo>
                    <a:pt x="4815" y="531"/>
                  </a:lnTo>
                  <a:lnTo>
                    <a:pt x="4823" y="535"/>
                  </a:lnTo>
                  <a:lnTo>
                    <a:pt x="4832" y="538"/>
                  </a:lnTo>
                  <a:lnTo>
                    <a:pt x="4841" y="539"/>
                  </a:lnTo>
                  <a:lnTo>
                    <a:pt x="4852" y="538"/>
                  </a:lnTo>
                  <a:lnTo>
                    <a:pt x="4861" y="535"/>
                  </a:lnTo>
                  <a:lnTo>
                    <a:pt x="4869" y="531"/>
                  </a:lnTo>
                  <a:lnTo>
                    <a:pt x="4876" y="525"/>
                  </a:lnTo>
                  <a:lnTo>
                    <a:pt x="4881" y="518"/>
                  </a:lnTo>
                  <a:lnTo>
                    <a:pt x="4886" y="510"/>
                  </a:lnTo>
                  <a:lnTo>
                    <a:pt x="4888" y="500"/>
                  </a:lnTo>
                  <a:lnTo>
                    <a:pt x="4889" y="491"/>
                  </a:lnTo>
                  <a:lnTo>
                    <a:pt x="4888" y="482"/>
                  </a:lnTo>
                  <a:lnTo>
                    <a:pt x="4886" y="473"/>
                  </a:lnTo>
                  <a:lnTo>
                    <a:pt x="4881" y="464"/>
                  </a:lnTo>
                  <a:lnTo>
                    <a:pt x="4876" y="457"/>
                  </a:lnTo>
                  <a:lnTo>
                    <a:pt x="4869" y="451"/>
                  </a:lnTo>
                  <a:lnTo>
                    <a:pt x="4861" y="447"/>
                  </a:lnTo>
                  <a:lnTo>
                    <a:pt x="4852" y="444"/>
                  </a:lnTo>
                  <a:lnTo>
                    <a:pt x="4841" y="443"/>
                  </a:lnTo>
                  <a:close/>
                  <a:moveTo>
                    <a:pt x="4363" y="443"/>
                  </a:moveTo>
                  <a:lnTo>
                    <a:pt x="4353" y="444"/>
                  </a:lnTo>
                  <a:lnTo>
                    <a:pt x="4343" y="447"/>
                  </a:lnTo>
                  <a:lnTo>
                    <a:pt x="4335" y="451"/>
                  </a:lnTo>
                  <a:lnTo>
                    <a:pt x="4328" y="457"/>
                  </a:lnTo>
                  <a:lnTo>
                    <a:pt x="4323" y="464"/>
                  </a:lnTo>
                  <a:lnTo>
                    <a:pt x="4318" y="473"/>
                  </a:lnTo>
                  <a:lnTo>
                    <a:pt x="4315" y="482"/>
                  </a:lnTo>
                  <a:lnTo>
                    <a:pt x="4315" y="491"/>
                  </a:lnTo>
                  <a:lnTo>
                    <a:pt x="4315" y="500"/>
                  </a:lnTo>
                  <a:lnTo>
                    <a:pt x="4318" y="510"/>
                  </a:lnTo>
                  <a:lnTo>
                    <a:pt x="4323" y="518"/>
                  </a:lnTo>
                  <a:lnTo>
                    <a:pt x="4328" y="525"/>
                  </a:lnTo>
                  <a:lnTo>
                    <a:pt x="4335" y="531"/>
                  </a:lnTo>
                  <a:lnTo>
                    <a:pt x="4343" y="535"/>
                  </a:lnTo>
                  <a:lnTo>
                    <a:pt x="4353" y="538"/>
                  </a:lnTo>
                  <a:lnTo>
                    <a:pt x="4363" y="539"/>
                  </a:lnTo>
                  <a:lnTo>
                    <a:pt x="4372" y="538"/>
                  </a:lnTo>
                  <a:lnTo>
                    <a:pt x="4381" y="535"/>
                  </a:lnTo>
                  <a:lnTo>
                    <a:pt x="4389" y="531"/>
                  </a:lnTo>
                  <a:lnTo>
                    <a:pt x="4397" y="525"/>
                  </a:lnTo>
                  <a:lnTo>
                    <a:pt x="4402" y="518"/>
                  </a:lnTo>
                  <a:lnTo>
                    <a:pt x="4407" y="510"/>
                  </a:lnTo>
                  <a:lnTo>
                    <a:pt x="4410" y="500"/>
                  </a:lnTo>
                  <a:lnTo>
                    <a:pt x="4411" y="491"/>
                  </a:lnTo>
                  <a:lnTo>
                    <a:pt x="4410" y="482"/>
                  </a:lnTo>
                  <a:lnTo>
                    <a:pt x="4407" y="473"/>
                  </a:lnTo>
                  <a:lnTo>
                    <a:pt x="4402" y="464"/>
                  </a:lnTo>
                  <a:lnTo>
                    <a:pt x="4397" y="457"/>
                  </a:lnTo>
                  <a:lnTo>
                    <a:pt x="4389" y="451"/>
                  </a:lnTo>
                  <a:lnTo>
                    <a:pt x="4381" y="447"/>
                  </a:lnTo>
                  <a:lnTo>
                    <a:pt x="4372" y="444"/>
                  </a:lnTo>
                  <a:lnTo>
                    <a:pt x="4363" y="443"/>
                  </a:lnTo>
                  <a:close/>
                  <a:moveTo>
                    <a:pt x="3883" y="443"/>
                  </a:moveTo>
                  <a:lnTo>
                    <a:pt x="3873" y="444"/>
                  </a:lnTo>
                  <a:lnTo>
                    <a:pt x="3864" y="447"/>
                  </a:lnTo>
                  <a:lnTo>
                    <a:pt x="3856" y="451"/>
                  </a:lnTo>
                  <a:lnTo>
                    <a:pt x="3848" y="457"/>
                  </a:lnTo>
                  <a:lnTo>
                    <a:pt x="3843" y="464"/>
                  </a:lnTo>
                  <a:lnTo>
                    <a:pt x="3838" y="473"/>
                  </a:lnTo>
                  <a:lnTo>
                    <a:pt x="3836" y="482"/>
                  </a:lnTo>
                  <a:lnTo>
                    <a:pt x="3835" y="491"/>
                  </a:lnTo>
                  <a:lnTo>
                    <a:pt x="3836" y="500"/>
                  </a:lnTo>
                  <a:lnTo>
                    <a:pt x="3838" y="510"/>
                  </a:lnTo>
                  <a:lnTo>
                    <a:pt x="3843" y="518"/>
                  </a:lnTo>
                  <a:lnTo>
                    <a:pt x="3848" y="525"/>
                  </a:lnTo>
                  <a:lnTo>
                    <a:pt x="3856" y="531"/>
                  </a:lnTo>
                  <a:lnTo>
                    <a:pt x="3864" y="535"/>
                  </a:lnTo>
                  <a:lnTo>
                    <a:pt x="3873" y="538"/>
                  </a:lnTo>
                  <a:lnTo>
                    <a:pt x="3883" y="539"/>
                  </a:lnTo>
                  <a:lnTo>
                    <a:pt x="3892" y="538"/>
                  </a:lnTo>
                  <a:lnTo>
                    <a:pt x="3902" y="535"/>
                  </a:lnTo>
                  <a:lnTo>
                    <a:pt x="3910" y="531"/>
                  </a:lnTo>
                  <a:lnTo>
                    <a:pt x="3917" y="525"/>
                  </a:lnTo>
                  <a:lnTo>
                    <a:pt x="3923" y="518"/>
                  </a:lnTo>
                  <a:lnTo>
                    <a:pt x="3927" y="510"/>
                  </a:lnTo>
                  <a:lnTo>
                    <a:pt x="3930" y="500"/>
                  </a:lnTo>
                  <a:lnTo>
                    <a:pt x="3931" y="491"/>
                  </a:lnTo>
                  <a:lnTo>
                    <a:pt x="3930" y="482"/>
                  </a:lnTo>
                  <a:lnTo>
                    <a:pt x="3927" y="473"/>
                  </a:lnTo>
                  <a:lnTo>
                    <a:pt x="3923" y="464"/>
                  </a:lnTo>
                  <a:lnTo>
                    <a:pt x="3917" y="457"/>
                  </a:lnTo>
                  <a:lnTo>
                    <a:pt x="3910" y="451"/>
                  </a:lnTo>
                  <a:lnTo>
                    <a:pt x="3902" y="447"/>
                  </a:lnTo>
                  <a:lnTo>
                    <a:pt x="3892" y="444"/>
                  </a:lnTo>
                  <a:lnTo>
                    <a:pt x="3883" y="443"/>
                  </a:lnTo>
                  <a:close/>
                  <a:moveTo>
                    <a:pt x="3404" y="443"/>
                  </a:moveTo>
                  <a:lnTo>
                    <a:pt x="3394" y="444"/>
                  </a:lnTo>
                  <a:lnTo>
                    <a:pt x="3385" y="447"/>
                  </a:lnTo>
                  <a:lnTo>
                    <a:pt x="3377" y="451"/>
                  </a:lnTo>
                  <a:lnTo>
                    <a:pt x="3370" y="457"/>
                  </a:lnTo>
                  <a:lnTo>
                    <a:pt x="3364" y="464"/>
                  </a:lnTo>
                  <a:lnTo>
                    <a:pt x="3360" y="473"/>
                  </a:lnTo>
                  <a:lnTo>
                    <a:pt x="3357" y="482"/>
                  </a:lnTo>
                  <a:lnTo>
                    <a:pt x="3356" y="491"/>
                  </a:lnTo>
                  <a:lnTo>
                    <a:pt x="3357" y="500"/>
                  </a:lnTo>
                  <a:lnTo>
                    <a:pt x="3360" y="510"/>
                  </a:lnTo>
                  <a:lnTo>
                    <a:pt x="3364" y="518"/>
                  </a:lnTo>
                  <a:lnTo>
                    <a:pt x="3370" y="525"/>
                  </a:lnTo>
                  <a:lnTo>
                    <a:pt x="3377" y="531"/>
                  </a:lnTo>
                  <a:lnTo>
                    <a:pt x="3385" y="535"/>
                  </a:lnTo>
                  <a:lnTo>
                    <a:pt x="3394" y="538"/>
                  </a:lnTo>
                  <a:lnTo>
                    <a:pt x="3404" y="539"/>
                  </a:lnTo>
                  <a:lnTo>
                    <a:pt x="3413" y="538"/>
                  </a:lnTo>
                  <a:lnTo>
                    <a:pt x="3422" y="535"/>
                  </a:lnTo>
                  <a:lnTo>
                    <a:pt x="3430" y="531"/>
                  </a:lnTo>
                  <a:lnTo>
                    <a:pt x="3438" y="525"/>
                  </a:lnTo>
                  <a:lnTo>
                    <a:pt x="3444" y="518"/>
                  </a:lnTo>
                  <a:lnTo>
                    <a:pt x="3448" y="510"/>
                  </a:lnTo>
                  <a:lnTo>
                    <a:pt x="3451" y="500"/>
                  </a:lnTo>
                  <a:lnTo>
                    <a:pt x="3452" y="491"/>
                  </a:lnTo>
                  <a:lnTo>
                    <a:pt x="3451" y="482"/>
                  </a:lnTo>
                  <a:lnTo>
                    <a:pt x="3448" y="473"/>
                  </a:lnTo>
                  <a:lnTo>
                    <a:pt x="3444" y="464"/>
                  </a:lnTo>
                  <a:lnTo>
                    <a:pt x="3438" y="457"/>
                  </a:lnTo>
                  <a:lnTo>
                    <a:pt x="3430" y="451"/>
                  </a:lnTo>
                  <a:lnTo>
                    <a:pt x="3422" y="447"/>
                  </a:lnTo>
                  <a:lnTo>
                    <a:pt x="3413" y="444"/>
                  </a:lnTo>
                  <a:lnTo>
                    <a:pt x="3404" y="443"/>
                  </a:lnTo>
                  <a:close/>
                  <a:moveTo>
                    <a:pt x="2924" y="443"/>
                  </a:moveTo>
                  <a:lnTo>
                    <a:pt x="2915" y="444"/>
                  </a:lnTo>
                  <a:lnTo>
                    <a:pt x="2906" y="447"/>
                  </a:lnTo>
                  <a:lnTo>
                    <a:pt x="2898" y="451"/>
                  </a:lnTo>
                  <a:lnTo>
                    <a:pt x="2890" y="457"/>
                  </a:lnTo>
                  <a:lnTo>
                    <a:pt x="2884" y="464"/>
                  </a:lnTo>
                  <a:lnTo>
                    <a:pt x="2880" y="473"/>
                  </a:lnTo>
                  <a:lnTo>
                    <a:pt x="2877" y="482"/>
                  </a:lnTo>
                  <a:lnTo>
                    <a:pt x="2876" y="491"/>
                  </a:lnTo>
                  <a:lnTo>
                    <a:pt x="2877" y="500"/>
                  </a:lnTo>
                  <a:lnTo>
                    <a:pt x="2880" y="510"/>
                  </a:lnTo>
                  <a:lnTo>
                    <a:pt x="2884" y="518"/>
                  </a:lnTo>
                  <a:lnTo>
                    <a:pt x="2890" y="525"/>
                  </a:lnTo>
                  <a:lnTo>
                    <a:pt x="2898" y="531"/>
                  </a:lnTo>
                  <a:lnTo>
                    <a:pt x="2906" y="535"/>
                  </a:lnTo>
                  <a:lnTo>
                    <a:pt x="2915" y="538"/>
                  </a:lnTo>
                  <a:lnTo>
                    <a:pt x="2924" y="539"/>
                  </a:lnTo>
                  <a:lnTo>
                    <a:pt x="2933" y="538"/>
                  </a:lnTo>
                  <a:lnTo>
                    <a:pt x="2943" y="535"/>
                  </a:lnTo>
                  <a:lnTo>
                    <a:pt x="2951" y="531"/>
                  </a:lnTo>
                  <a:lnTo>
                    <a:pt x="2958" y="525"/>
                  </a:lnTo>
                  <a:lnTo>
                    <a:pt x="2964" y="518"/>
                  </a:lnTo>
                  <a:lnTo>
                    <a:pt x="2968" y="510"/>
                  </a:lnTo>
                  <a:lnTo>
                    <a:pt x="2971" y="500"/>
                  </a:lnTo>
                  <a:lnTo>
                    <a:pt x="2972" y="491"/>
                  </a:lnTo>
                  <a:lnTo>
                    <a:pt x="2971" y="482"/>
                  </a:lnTo>
                  <a:lnTo>
                    <a:pt x="2968" y="473"/>
                  </a:lnTo>
                  <a:lnTo>
                    <a:pt x="2964" y="464"/>
                  </a:lnTo>
                  <a:lnTo>
                    <a:pt x="2958" y="457"/>
                  </a:lnTo>
                  <a:lnTo>
                    <a:pt x="2951" y="451"/>
                  </a:lnTo>
                  <a:lnTo>
                    <a:pt x="2943" y="447"/>
                  </a:lnTo>
                  <a:lnTo>
                    <a:pt x="2933" y="444"/>
                  </a:lnTo>
                  <a:lnTo>
                    <a:pt x="2924" y="443"/>
                  </a:lnTo>
                  <a:close/>
                  <a:moveTo>
                    <a:pt x="2445" y="443"/>
                  </a:moveTo>
                  <a:lnTo>
                    <a:pt x="2435" y="444"/>
                  </a:lnTo>
                  <a:lnTo>
                    <a:pt x="2426" y="447"/>
                  </a:lnTo>
                  <a:lnTo>
                    <a:pt x="2418" y="451"/>
                  </a:lnTo>
                  <a:lnTo>
                    <a:pt x="2411" y="457"/>
                  </a:lnTo>
                  <a:lnTo>
                    <a:pt x="2405" y="464"/>
                  </a:lnTo>
                  <a:lnTo>
                    <a:pt x="2401" y="473"/>
                  </a:lnTo>
                  <a:lnTo>
                    <a:pt x="2398" y="482"/>
                  </a:lnTo>
                  <a:lnTo>
                    <a:pt x="2397" y="491"/>
                  </a:lnTo>
                  <a:lnTo>
                    <a:pt x="2398" y="500"/>
                  </a:lnTo>
                  <a:lnTo>
                    <a:pt x="2401" y="510"/>
                  </a:lnTo>
                  <a:lnTo>
                    <a:pt x="2405" y="518"/>
                  </a:lnTo>
                  <a:lnTo>
                    <a:pt x="2411" y="525"/>
                  </a:lnTo>
                  <a:lnTo>
                    <a:pt x="2418" y="531"/>
                  </a:lnTo>
                  <a:lnTo>
                    <a:pt x="2426" y="535"/>
                  </a:lnTo>
                  <a:lnTo>
                    <a:pt x="2435" y="538"/>
                  </a:lnTo>
                  <a:lnTo>
                    <a:pt x="2445" y="539"/>
                  </a:lnTo>
                  <a:lnTo>
                    <a:pt x="2455" y="538"/>
                  </a:lnTo>
                  <a:lnTo>
                    <a:pt x="2463" y="535"/>
                  </a:lnTo>
                  <a:lnTo>
                    <a:pt x="2471" y="531"/>
                  </a:lnTo>
                  <a:lnTo>
                    <a:pt x="2479" y="525"/>
                  </a:lnTo>
                  <a:lnTo>
                    <a:pt x="2485" y="518"/>
                  </a:lnTo>
                  <a:lnTo>
                    <a:pt x="2489" y="510"/>
                  </a:lnTo>
                  <a:lnTo>
                    <a:pt x="2492" y="500"/>
                  </a:lnTo>
                  <a:lnTo>
                    <a:pt x="2493" y="491"/>
                  </a:lnTo>
                  <a:lnTo>
                    <a:pt x="2492" y="482"/>
                  </a:lnTo>
                  <a:lnTo>
                    <a:pt x="2489" y="473"/>
                  </a:lnTo>
                  <a:lnTo>
                    <a:pt x="2485" y="464"/>
                  </a:lnTo>
                  <a:lnTo>
                    <a:pt x="2479" y="457"/>
                  </a:lnTo>
                  <a:lnTo>
                    <a:pt x="2471" y="451"/>
                  </a:lnTo>
                  <a:lnTo>
                    <a:pt x="2463" y="447"/>
                  </a:lnTo>
                  <a:lnTo>
                    <a:pt x="2455" y="444"/>
                  </a:lnTo>
                  <a:lnTo>
                    <a:pt x="2445" y="443"/>
                  </a:lnTo>
                  <a:close/>
                  <a:moveTo>
                    <a:pt x="4841" y="0"/>
                  </a:moveTo>
                  <a:lnTo>
                    <a:pt x="4832" y="1"/>
                  </a:lnTo>
                  <a:lnTo>
                    <a:pt x="4823" y="4"/>
                  </a:lnTo>
                  <a:lnTo>
                    <a:pt x="4815" y="8"/>
                  </a:lnTo>
                  <a:lnTo>
                    <a:pt x="4807" y="14"/>
                  </a:lnTo>
                  <a:lnTo>
                    <a:pt x="4801" y="21"/>
                  </a:lnTo>
                  <a:lnTo>
                    <a:pt x="4797" y="30"/>
                  </a:lnTo>
                  <a:lnTo>
                    <a:pt x="4794" y="38"/>
                  </a:lnTo>
                  <a:lnTo>
                    <a:pt x="4793" y="48"/>
                  </a:lnTo>
                  <a:lnTo>
                    <a:pt x="4794" y="57"/>
                  </a:lnTo>
                  <a:lnTo>
                    <a:pt x="4797" y="67"/>
                  </a:lnTo>
                  <a:lnTo>
                    <a:pt x="4801" y="75"/>
                  </a:lnTo>
                  <a:lnTo>
                    <a:pt x="4807" y="82"/>
                  </a:lnTo>
                  <a:lnTo>
                    <a:pt x="4815" y="88"/>
                  </a:lnTo>
                  <a:lnTo>
                    <a:pt x="4823" y="92"/>
                  </a:lnTo>
                  <a:lnTo>
                    <a:pt x="4832" y="95"/>
                  </a:lnTo>
                  <a:lnTo>
                    <a:pt x="4841" y="96"/>
                  </a:lnTo>
                  <a:lnTo>
                    <a:pt x="4852" y="95"/>
                  </a:lnTo>
                  <a:lnTo>
                    <a:pt x="4861" y="92"/>
                  </a:lnTo>
                  <a:lnTo>
                    <a:pt x="4869" y="88"/>
                  </a:lnTo>
                  <a:lnTo>
                    <a:pt x="4876" y="82"/>
                  </a:lnTo>
                  <a:lnTo>
                    <a:pt x="4881" y="75"/>
                  </a:lnTo>
                  <a:lnTo>
                    <a:pt x="4886" y="67"/>
                  </a:lnTo>
                  <a:lnTo>
                    <a:pt x="4888" y="57"/>
                  </a:lnTo>
                  <a:lnTo>
                    <a:pt x="4889" y="48"/>
                  </a:lnTo>
                  <a:lnTo>
                    <a:pt x="4888" y="38"/>
                  </a:lnTo>
                  <a:lnTo>
                    <a:pt x="4886" y="30"/>
                  </a:lnTo>
                  <a:lnTo>
                    <a:pt x="4881" y="21"/>
                  </a:lnTo>
                  <a:lnTo>
                    <a:pt x="4876" y="14"/>
                  </a:lnTo>
                  <a:lnTo>
                    <a:pt x="4869" y="8"/>
                  </a:lnTo>
                  <a:lnTo>
                    <a:pt x="4861" y="4"/>
                  </a:lnTo>
                  <a:lnTo>
                    <a:pt x="4852" y="1"/>
                  </a:lnTo>
                  <a:lnTo>
                    <a:pt x="4841" y="0"/>
                  </a:lnTo>
                  <a:close/>
                  <a:moveTo>
                    <a:pt x="4363" y="0"/>
                  </a:moveTo>
                  <a:lnTo>
                    <a:pt x="4353" y="1"/>
                  </a:lnTo>
                  <a:lnTo>
                    <a:pt x="4343" y="4"/>
                  </a:lnTo>
                  <a:lnTo>
                    <a:pt x="4335" y="8"/>
                  </a:lnTo>
                  <a:lnTo>
                    <a:pt x="4328" y="14"/>
                  </a:lnTo>
                  <a:lnTo>
                    <a:pt x="4323" y="21"/>
                  </a:lnTo>
                  <a:lnTo>
                    <a:pt x="4318" y="30"/>
                  </a:lnTo>
                  <a:lnTo>
                    <a:pt x="4315" y="38"/>
                  </a:lnTo>
                  <a:lnTo>
                    <a:pt x="4315" y="48"/>
                  </a:lnTo>
                  <a:lnTo>
                    <a:pt x="4315" y="57"/>
                  </a:lnTo>
                  <a:lnTo>
                    <a:pt x="4318" y="67"/>
                  </a:lnTo>
                  <a:lnTo>
                    <a:pt x="4323" y="75"/>
                  </a:lnTo>
                  <a:lnTo>
                    <a:pt x="4328" y="82"/>
                  </a:lnTo>
                  <a:lnTo>
                    <a:pt x="4335" y="88"/>
                  </a:lnTo>
                  <a:lnTo>
                    <a:pt x="4343" y="92"/>
                  </a:lnTo>
                  <a:lnTo>
                    <a:pt x="4353" y="95"/>
                  </a:lnTo>
                  <a:lnTo>
                    <a:pt x="4363" y="96"/>
                  </a:lnTo>
                  <a:lnTo>
                    <a:pt x="4372" y="95"/>
                  </a:lnTo>
                  <a:lnTo>
                    <a:pt x="4381" y="92"/>
                  </a:lnTo>
                  <a:lnTo>
                    <a:pt x="4389" y="88"/>
                  </a:lnTo>
                  <a:lnTo>
                    <a:pt x="4397" y="82"/>
                  </a:lnTo>
                  <a:lnTo>
                    <a:pt x="4402" y="75"/>
                  </a:lnTo>
                  <a:lnTo>
                    <a:pt x="4407" y="67"/>
                  </a:lnTo>
                  <a:lnTo>
                    <a:pt x="4410" y="57"/>
                  </a:lnTo>
                  <a:lnTo>
                    <a:pt x="4411" y="48"/>
                  </a:lnTo>
                  <a:lnTo>
                    <a:pt x="4410" y="38"/>
                  </a:lnTo>
                  <a:lnTo>
                    <a:pt x="4407" y="30"/>
                  </a:lnTo>
                  <a:lnTo>
                    <a:pt x="4402" y="21"/>
                  </a:lnTo>
                  <a:lnTo>
                    <a:pt x="4397" y="14"/>
                  </a:lnTo>
                  <a:lnTo>
                    <a:pt x="4389" y="8"/>
                  </a:lnTo>
                  <a:lnTo>
                    <a:pt x="4381" y="4"/>
                  </a:lnTo>
                  <a:lnTo>
                    <a:pt x="4372" y="1"/>
                  </a:lnTo>
                  <a:lnTo>
                    <a:pt x="4363" y="0"/>
                  </a:lnTo>
                  <a:close/>
                  <a:moveTo>
                    <a:pt x="3883" y="0"/>
                  </a:moveTo>
                  <a:lnTo>
                    <a:pt x="3873" y="1"/>
                  </a:lnTo>
                  <a:lnTo>
                    <a:pt x="3864" y="4"/>
                  </a:lnTo>
                  <a:lnTo>
                    <a:pt x="3856" y="8"/>
                  </a:lnTo>
                  <a:lnTo>
                    <a:pt x="3848" y="14"/>
                  </a:lnTo>
                  <a:lnTo>
                    <a:pt x="3843" y="21"/>
                  </a:lnTo>
                  <a:lnTo>
                    <a:pt x="3838" y="30"/>
                  </a:lnTo>
                  <a:lnTo>
                    <a:pt x="3836" y="38"/>
                  </a:lnTo>
                  <a:lnTo>
                    <a:pt x="3835" y="48"/>
                  </a:lnTo>
                  <a:lnTo>
                    <a:pt x="3836" y="57"/>
                  </a:lnTo>
                  <a:lnTo>
                    <a:pt x="3838" y="67"/>
                  </a:lnTo>
                  <a:lnTo>
                    <a:pt x="3843" y="75"/>
                  </a:lnTo>
                  <a:lnTo>
                    <a:pt x="3848" y="82"/>
                  </a:lnTo>
                  <a:lnTo>
                    <a:pt x="3856" y="88"/>
                  </a:lnTo>
                  <a:lnTo>
                    <a:pt x="3864" y="92"/>
                  </a:lnTo>
                  <a:lnTo>
                    <a:pt x="3873" y="95"/>
                  </a:lnTo>
                  <a:lnTo>
                    <a:pt x="3883" y="96"/>
                  </a:lnTo>
                  <a:lnTo>
                    <a:pt x="3892" y="95"/>
                  </a:lnTo>
                  <a:lnTo>
                    <a:pt x="3902" y="92"/>
                  </a:lnTo>
                  <a:lnTo>
                    <a:pt x="3910" y="88"/>
                  </a:lnTo>
                  <a:lnTo>
                    <a:pt x="3917" y="82"/>
                  </a:lnTo>
                  <a:lnTo>
                    <a:pt x="3923" y="75"/>
                  </a:lnTo>
                  <a:lnTo>
                    <a:pt x="3927" y="67"/>
                  </a:lnTo>
                  <a:lnTo>
                    <a:pt x="3930" y="57"/>
                  </a:lnTo>
                  <a:lnTo>
                    <a:pt x="3931" y="48"/>
                  </a:lnTo>
                  <a:lnTo>
                    <a:pt x="3930" y="38"/>
                  </a:lnTo>
                  <a:lnTo>
                    <a:pt x="3927" y="30"/>
                  </a:lnTo>
                  <a:lnTo>
                    <a:pt x="3923" y="21"/>
                  </a:lnTo>
                  <a:lnTo>
                    <a:pt x="3917" y="14"/>
                  </a:lnTo>
                  <a:lnTo>
                    <a:pt x="3910" y="8"/>
                  </a:lnTo>
                  <a:lnTo>
                    <a:pt x="3902" y="4"/>
                  </a:lnTo>
                  <a:lnTo>
                    <a:pt x="3892" y="1"/>
                  </a:lnTo>
                  <a:lnTo>
                    <a:pt x="3883" y="0"/>
                  </a:lnTo>
                  <a:close/>
                  <a:moveTo>
                    <a:pt x="3404" y="0"/>
                  </a:moveTo>
                  <a:lnTo>
                    <a:pt x="3394" y="1"/>
                  </a:lnTo>
                  <a:lnTo>
                    <a:pt x="3385" y="4"/>
                  </a:lnTo>
                  <a:lnTo>
                    <a:pt x="3377" y="8"/>
                  </a:lnTo>
                  <a:lnTo>
                    <a:pt x="3370" y="14"/>
                  </a:lnTo>
                  <a:lnTo>
                    <a:pt x="3364" y="21"/>
                  </a:lnTo>
                  <a:lnTo>
                    <a:pt x="3360" y="30"/>
                  </a:lnTo>
                  <a:lnTo>
                    <a:pt x="3357" y="38"/>
                  </a:lnTo>
                  <a:lnTo>
                    <a:pt x="3356" y="48"/>
                  </a:lnTo>
                  <a:lnTo>
                    <a:pt x="3357" y="57"/>
                  </a:lnTo>
                  <a:lnTo>
                    <a:pt x="3360" y="67"/>
                  </a:lnTo>
                  <a:lnTo>
                    <a:pt x="3364" y="75"/>
                  </a:lnTo>
                  <a:lnTo>
                    <a:pt x="3370" y="82"/>
                  </a:lnTo>
                  <a:lnTo>
                    <a:pt x="3377" y="88"/>
                  </a:lnTo>
                  <a:lnTo>
                    <a:pt x="3385" y="92"/>
                  </a:lnTo>
                  <a:lnTo>
                    <a:pt x="3394" y="95"/>
                  </a:lnTo>
                  <a:lnTo>
                    <a:pt x="3404" y="96"/>
                  </a:lnTo>
                  <a:lnTo>
                    <a:pt x="3413" y="95"/>
                  </a:lnTo>
                  <a:lnTo>
                    <a:pt x="3422" y="92"/>
                  </a:lnTo>
                  <a:lnTo>
                    <a:pt x="3430" y="88"/>
                  </a:lnTo>
                  <a:lnTo>
                    <a:pt x="3438" y="82"/>
                  </a:lnTo>
                  <a:lnTo>
                    <a:pt x="3444" y="75"/>
                  </a:lnTo>
                  <a:lnTo>
                    <a:pt x="3448" y="67"/>
                  </a:lnTo>
                  <a:lnTo>
                    <a:pt x="3451" y="57"/>
                  </a:lnTo>
                  <a:lnTo>
                    <a:pt x="3452" y="48"/>
                  </a:lnTo>
                  <a:lnTo>
                    <a:pt x="3451" y="38"/>
                  </a:lnTo>
                  <a:lnTo>
                    <a:pt x="3448" y="30"/>
                  </a:lnTo>
                  <a:lnTo>
                    <a:pt x="3444" y="21"/>
                  </a:lnTo>
                  <a:lnTo>
                    <a:pt x="3438" y="14"/>
                  </a:lnTo>
                  <a:lnTo>
                    <a:pt x="3430" y="8"/>
                  </a:lnTo>
                  <a:lnTo>
                    <a:pt x="3422" y="4"/>
                  </a:lnTo>
                  <a:lnTo>
                    <a:pt x="3413" y="1"/>
                  </a:lnTo>
                  <a:lnTo>
                    <a:pt x="3404" y="0"/>
                  </a:lnTo>
                  <a:close/>
                  <a:moveTo>
                    <a:pt x="2924" y="0"/>
                  </a:moveTo>
                  <a:lnTo>
                    <a:pt x="2915" y="1"/>
                  </a:lnTo>
                  <a:lnTo>
                    <a:pt x="2906" y="4"/>
                  </a:lnTo>
                  <a:lnTo>
                    <a:pt x="2898" y="8"/>
                  </a:lnTo>
                  <a:lnTo>
                    <a:pt x="2890" y="14"/>
                  </a:lnTo>
                  <a:lnTo>
                    <a:pt x="2884" y="21"/>
                  </a:lnTo>
                  <a:lnTo>
                    <a:pt x="2880" y="30"/>
                  </a:lnTo>
                  <a:lnTo>
                    <a:pt x="2877" y="38"/>
                  </a:lnTo>
                  <a:lnTo>
                    <a:pt x="2876" y="48"/>
                  </a:lnTo>
                  <a:lnTo>
                    <a:pt x="2877" y="57"/>
                  </a:lnTo>
                  <a:lnTo>
                    <a:pt x="2880" y="67"/>
                  </a:lnTo>
                  <a:lnTo>
                    <a:pt x="2884" y="75"/>
                  </a:lnTo>
                  <a:lnTo>
                    <a:pt x="2890" y="82"/>
                  </a:lnTo>
                  <a:lnTo>
                    <a:pt x="2898" y="88"/>
                  </a:lnTo>
                  <a:lnTo>
                    <a:pt x="2906" y="92"/>
                  </a:lnTo>
                  <a:lnTo>
                    <a:pt x="2915" y="95"/>
                  </a:lnTo>
                  <a:lnTo>
                    <a:pt x="2924" y="96"/>
                  </a:lnTo>
                  <a:lnTo>
                    <a:pt x="2933" y="95"/>
                  </a:lnTo>
                  <a:lnTo>
                    <a:pt x="2943" y="92"/>
                  </a:lnTo>
                  <a:lnTo>
                    <a:pt x="2951" y="88"/>
                  </a:lnTo>
                  <a:lnTo>
                    <a:pt x="2958" y="82"/>
                  </a:lnTo>
                  <a:lnTo>
                    <a:pt x="2964" y="75"/>
                  </a:lnTo>
                  <a:lnTo>
                    <a:pt x="2968" y="67"/>
                  </a:lnTo>
                  <a:lnTo>
                    <a:pt x="2971" y="57"/>
                  </a:lnTo>
                  <a:lnTo>
                    <a:pt x="2972" y="48"/>
                  </a:lnTo>
                  <a:lnTo>
                    <a:pt x="2971" y="38"/>
                  </a:lnTo>
                  <a:lnTo>
                    <a:pt x="2968" y="30"/>
                  </a:lnTo>
                  <a:lnTo>
                    <a:pt x="2964" y="21"/>
                  </a:lnTo>
                  <a:lnTo>
                    <a:pt x="2958" y="14"/>
                  </a:lnTo>
                  <a:lnTo>
                    <a:pt x="2951" y="8"/>
                  </a:lnTo>
                  <a:lnTo>
                    <a:pt x="2943" y="4"/>
                  </a:lnTo>
                  <a:lnTo>
                    <a:pt x="2933" y="1"/>
                  </a:lnTo>
                  <a:lnTo>
                    <a:pt x="2924" y="0"/>
                  </a:lnTo>
                  <a:close/>
                  <a:moveTo>
                    <a:pt x="2445" y="0"/>
                  </a:moveTo>
                  <a:lnTo>
                    <a:pt x="2435" y="1"/>
                  </a:lnTo>
                  <a:lnTo>
                    <a:pt x="2426" y="4"/>
                  </a:lnTo>
                  <a:lnTo>
                    <a:pt x="2418" y="8"/>
                  </a:lnTo>
                  <a:lnTo>
                    <a:pt x="2411" y="14"/>
                  </a:lnTo>
                  <a:lnTo>
                    <a:pt x="2405" y="21"/>
                  </a:lnTo>
                  <a:lnTo>
                    <a:pt x="2401" y="30"/>
                  </a:lnTo>
                  <a:lnTo>
                    <a:pt x="2398" y="38"/>
                  </a:lnTo>
                  <a:lnTo>
                    <a:pt x="2397" y="48"/>
                  </a:lnTo>
                  <a:lnTo>
                    <a:pt x="2398" y="57"/>
                  </a:lnTo>
                  <a:lnTo>
                    <a:pt x="2401" y="67"/>
                  </a:lnTo>
                  <a:lnTo>
                    <a:pt x="2405" y="75"/>
                  </a:lnTo>
                  <a:lnTo>
                    <a:pt x="2411" y="82"/>
                  </a:lnTo>
                  <a:lnTo>
                    <a:pt x="2418" y="88"/>
                  </a:lnTo>
                  <a:lnTo>
                    <a:pt x="2426" y="92"/>
                  </a:lnTo>
                  <a:lnTo>
                    <a:pt x="2435" y="95"/>
                  </a:lnTo>
                  <a:lnTo>
                    <a:pt x="2445" y="96"/>
                  </a:lnTo>
                  <a:lnTo>
                    <a:pt x="2455" y="95"/>
                  </a:lnTo>
                  <a:lnTo>
                    <a:pt x="2463" y="92"/>
                  </a:lnTo>
                  <a:lnTo>
                    <a:pt x="2471" y="88"/>
                  </a:lnTo>
                  <a:lnTo>
                    <a:pt x="2479" y="82"/>
                  </a:lnTo>
                  <a:lnTo>
                    <a:pt x="2485" y="75"/>
                  </a:lnTo>
                  <a:lnTo>
                    <a:pt x="2489" y="67"/>
                  </a:lnTo>
                  <a:lnTo>
                    <a:pt x="2492" y="57"/>
                  </a:lnTo>
                  <a:lnTo>
                    <a:pt x="2493" y="48"/>
                  </a:lnTo>
                  <a:lnTo>
                    <a:pt x="2492" y="38"/>
                  </a:lnTo>
                  <a:lnTo>
                    <a:pt x="2489" y="30"/>
                  </a:lnTo>
                  <a:lnTo>
                    <a:pt x="2485" y="21"/>
                  </a:lnTo>
                  <a:lnTo>
                    <a:pt x="2479" y="14"/>
                  </a:lnTo>
                  <a:lnTo>
                    <a:pt x="2471" y="8"/>
                  </a:lnTo>
                  <a:lnTo>
                    <a:pt x="2463" y="4"/>
                  </a:lnTo>
                  <a:lnTo>
                    <a:pt x="2455" y="1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2725D3FF-16F8-4981-A97E-57DB51CE8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873" y="5223143"/>
              <a:ext cx="1103408" cy="3633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20AEEA77-3D86-494A-A878-D63BEC241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6687" y="5322753"/>
              <a:ext cx="1209857" cy="3984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69C8CDC-B3E2-44A4-80CF-932504B02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825" y="5429204"/>
              <a:ext cx="1252608" cy="4121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4DBB2BD7-ECE5-43E5-A12A-73EBD3D7D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9605" y="5541212"/>
              <a:ext cx="1250044" cy="41126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BCE551D3-BC36-4144-91BC-38C42C700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7748" y="5666045"/>
              <a:ext cx="1180787" cy="38860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9C9A1817-57D1-46D9-A696-3C18F7C79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0091" y="5810544"/>
              <a:ext cx="1017904" cy="33516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F180F8BC-C29C-466D-977B-023FD0862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8008" y="5981976"/>
              <a:ext cx="717793" cy="235986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9" name="Freeform 6">
            <a:extLst>
              <a:ext uri="{FF2B5EF4-FFF2-40B4-BE49-F238E27FC236}">
                <a16:creationId xmlns:a16="http://schemas.microsoft.com/office/drawing/2014/main" id="{E054426B-C4A5-4E3E-AC75-D4038F78660B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404566" y="5230643"/>
            <a:ext cx="1072115" cy="739525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F6595B0B-B9D3-4F40-86DE-3A6FBC800AF1}"/>
              </a:ext>
            </a:extLst>
          </p:cNvPr>
          <p:cNvSpPr>
            <a:spLocks/>
          </p:cNvSpPr>
          <p:nvPr userDrawn="1"/>
        </p:nvSpPr>
        <p:spPr bwMode="auto">
          <a:xfrm rot="4476242">
            <a:off x="1772509" y="3887919"/>
            <a:ext cx="810423" cy="1033142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id="{522DCBBD-3568-499D-9CB0-3DD05B1825E4}"/>
              </a:ext>
            </a:extLst>
          </p:cNvPr>
          <p:cNvSpPr>
            <a:spLocks/>
          </p:cNvSpPr>
          <p:nvPr userDrawn="1"/>
        </p:nvSpPr>
        <p:spPr bwMode="auto">
          <a:xfrm rot="4393142">
            <a:off x="2461768" y="3889666"/>
            <a:ext cx="379195" cy="351679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1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DDÍ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01AF70-9F6D-432D-9CA3-1DB3B770071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rgbClr val="356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022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 descr="Název celé prezentace">
            <a:extLst>
              <a:ext uri="{FF2B5EF4-FFF2-40B4-BE49-F238E27FC236}">
                <a16:creationId xmlns:a16="http://schemas.microsoft.com/office/drawing/2014/main" id="{944A9230-67BB-4BAB-8165-DEA961BAF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918" y="3767367"/>
            <a:ext cx="7551081" cy="540000"/>
          </a:xfrm>
        </p:spPr>
        <p:txBody>
          <a:bodyPr anchor="b" anchorCtr="0"/>
          <a:lstStyle>
            <a:lvl1pPr>
              <a:defRPr>
                <a:solidFill>
                  <a:srgbClr val="3566FC"/>
                </a:solidFill>
              </a:defRPr>
            </a:lvl1pPr>
          </a:lstStyle>
          <a:p>
            <a:r>
              <a:rPr lang="cs-CZ"/>
              <a:t>Název oddílu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510DC5AE-FBD1-4517-9A6C-37BB53E85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15" y="4619768"/>
            <a:ext cx="7551081" cy="1840949"/>
          </a:xfrm>
          <a:prstGeom prst="rect">
            <a:avLst/>
          </a:prstGeom>
        </p:spPr>
        <p:txBody>
          <a:bodyPr bIns="0" anchor="t" anchorCtr="0"/>
          <a:lstStyle>
            <a:lvl1pPr algn="l">
              <a:defRPr sz="1600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Doplňující text</a:t>
            </a:r>
          </a:p>
        </p:txBody>
      </p:sp>
      <p:sp>
        <p:nvSpPr>
          <p:cNvPr id="9" name="Zástupný symbol pro text 6">
            <a:extLst>
              <a:ext uri="{FF2B5EF4-FFF2-40B4-BE49-F238E27FC236}">
                <a16:creationId xmlns:a16="http://schemas.microsoft.com/office/drawing/2014/main" id="{E48AD518-AA06-499F-A7B6-7C2C72199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917" y="4307368"/>
            <a:ext cx="7551081" cy="3124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3566FC"/>
                </a:solidFill>
              </a:defRPr>
            </a:lvl1pPr>
          </a:lstStyle>
          <a:p>
            <a:pPr lvl="0"/>
            <a:r>
              <a:rPr lang="cs-CZ"/>
              <a:t>Autor prezentace</a:t>
            </a:r>
          </a:p>
        </p:txBody>
      </p:sp>
      <p:sp>
        <p:nvSpPr>
          <p:cNvPr id="10" name="Zástupný symbol pro číslo snímku 10">
            <a:extLst>
              <a:ext uri="{FF2B5EF4-FFF2-40B4-BE49-F238E27FC236}">
                <a16:creationId xmlns:a16="http://schemas.microsoft.com/office/drawing/2014/main" id="{B8F0634D-52D6-47B5-AB28-169F920B05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00000" y="6472402"/>
            <a:ext cx="478322" cy="365125"/>
          </a:xfrm>
        </p:spPr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46528982-3E3B-499D-96AF-67FD3BE2099B}"/>
              </a:ext>
            </a:extLst>
          </p:cNvPr>
          <p:cNvSpPr>
            <a:spLocks/>
          </p:cNvSpPr>
          <p:nvPr userDrawn="1"/>
        </p:nvSpPr>
        <p:spPr bwMode="auto">
          <a:xfrm rot="2376687">
            <a:off x="2117970" y="5075142"/>
            <a:ext cx="863452" cy="778754"/>
          </a:xfrm>
          <a:custGeom>
            <a:avLst/>
            <a:gdLst>
              <a:gd name="T0" fmla="*/ 3965 w 3974"/>
              <a:gd name="T1" fmla="*/ 3457 h 3681"/>
              <a:gd name="T2" fmla="*/ 3974 w 3974"/>
              <a:gd name="T3" fmla="*/ 3393 h 3681"/>
              <a:gd name="T4" fmla="*/ 3971 w 3974"/>
              <a:gd name="T5" fmla="*/ 3324 h 3681"/>
              <a:gd name="T6" fmla="*/ 3958 w 3974"/>
              <a:gd name="T7" fmla="*/ 3250 h 3681"/>
              <a:gd name="T8" fmla="*/ 3938 w 3974"/>
              <a:gd name="T9" fmla="*/ 3173 h 3681"/>
              <a:gd name="T10" fmla="*/ 3902 w 3974"/>
              <a:gd name="T11" fmla="*/ 3071 h 3681"/>
              <a:gd name="T12" fmla="*/ 3843 w 3974"/>
              <a:gd name="T13" fmla="*/ 2924 h 3681"/>
              <a:gd name="T14" fmla="*/ 3742 w 3974"/>
              <a:gd name="T15" fmla="*/ 2672 h 3681"/>
              <a:gd name="T16" fmla="*/ 3648 w 3974"/>
              <a:gd name="T17" fmla="*/ 2421 h 3681"/>
              <a:gd name="T18" fmla="*/ 3546 w 3974"/>
              <a:gd name="T19" fmla="*/ 2175 h 3681"/>
              <a:gd name="T20" fmla="*/ 2885 w 3974"/>
              <a:gd name="T21" fmla="*/ 734 h 3681"/>
              <a:gd name="T22" fmla="*/ 2830 w 3974"/>
              <a:gd name="T23" fmla="*/ 603 h 3681"/>
              <a:gd name="T24" fmla="*/ 2737 w 3974"/>
              <a:gd name="T25" fmla="*/ 375 h 3681"/>
              <a:gd name="T26" fmla="*/ 2677 w 3974"/>
              <a:gd name="T27" fmla="*/ 246 h 3681"/>
              <a:gd name="T28" fmla="*/ 2614 w 3974"/>
              <a:gd name="T29" fmla="*/ 134 h 3681"/>
              <a:gd name="T30" fmla="*/ 2542 w 3974"/>
              <a:gd name="T31" fmla="*/ 51 h 3681"/>
              <a:gd name="T32" fmla="*/ 2463 w 3974"/>
              <a:gd name="T33" fmla="*/ 5 h 3681"/>
              <a:gd name="T34" fmla="*/ 2375 w 3974"/>
              <a:gd name="T35" fmla="*/ 5 h 3681"/>
              <a:gd name="T36" fmla="*/ 2274 w 3974"/>
              <a:gd name="T37" fmla="*/ 64 h 3681"/>
              <a:gd name="T38" fmla="*/ 2161 w 3974"/>
              <a:gd name="T39" fmla="*/ 187 h 3681"/>
              <a:gd name="T40" fmla="*/ 483 w 3974"/>
              <a:gd name="T41" fmla="*/ 2573 h 3681"/>
              <a:gd name="T42" fmla="*/ 415 w 3974"/>
              <a:gd name="T43" fmla="*/ 2686 h 3681"/>
              <a:gd name="T44" fmla="*/ 344 w 3974"/>
              <a:gd name="T45" fmla="*/ 2797 h 3681"/>
              <a:gd name="T46" fmla="*/ 264 w 3974"/>
              <a:gd name="T47" fmla="*/ 2920 h 3681"/>
              <a:gd name="T48" fmla="*/ 218 w 3974"/>
              <a:gd name="T49" fmla="*/ 2992 h 3681"/>
              <a:gd name="T50" fmla="*/ 150 w 3974"/>
              <a:gd name="T51" fmla="*/ 3133 h 3681"/>
              <a:gd name="T52" fmla="*/ 47 w 3974"/>
              <a:gd name="T53" fmla="*/ 3348 h 3681"/>
              <a:gd name="T54" fmla="*/ 16 w 3974"/>
              <a:gd name="T55" fmla="*/ 3426 h 3681"/>
              <a:gd name="T56" fmla="*/ 1 w 3974"/>
              <a:gd name="T57" fmla="*/ 3485 h 3681"/>
              <a:gd name="T58" fmla="*/ 5 w 3974"/>
              <a:gd name="T59" fmla="*/ 3531 h 3681"/>
              <a:gd name="T60" fmla="*/ 31 w 3974"/>
              <a:gd name="T61" fmla="*/ 3566 h 3681"/>
              <a:gd name="T62" fmla="*/ 81 w 3974"/>
              <a:gd name="T63" fmla="*/ 3592 h 3681"/>
              <a:gd name="T64" fmla="*/ 157 w 3974"/>
              <a:gd name="T65" fmla="*/ 3611 h 3681"/>
              <a:gd name="T66" fmla="*/ 304 w 3974"/>
              <a:gd name="T67" fmla="*/ 3632 h 3681"/>
              <a:gd name="T68" fmla="*/ 515 w 3974"/>
              <a:gd name="T69" fmla="*/ 3654 h 3681"/>
              <a:gd name="T70" fmla="*/ 689 w 3974"/>
              <a:gd name="T71" fmla="*/ 3667 h 3681"/>
              <a:gd name="T72" fmla="*/ 861 w 3974"/>
              <a:gd name="T73" fmla="*/ 3677 h 3681"/>
              <a:gd name="T74" fmla="*/ 1032 w 3974"/>
              <a:gd name="T75" fmla="*/ 3681 h 3681"/>
              <a:gd name="T76" fmla="*/ 1207 w 3974"/>
              <a:gd name="T77" fmla="*/ 3675 h 3681"/>
              <a:gd name="T78" fmla="*/ 1360 w 3974"/>
              <a:gd name="T79" fmla="*/ 3665 h 3681"/>
              <a:gd name="T80" fmla="*/ 1521 w 3974"/>
              <a:gd name="T81" fmla="*/ 3658 h 3681"/>
              <a:gd name="T82" fmla="*/ 2032 w 3974"/>
              <a:gd name="T83" fmla="*/ 3648 h 3681"/>
              <a:gd name="T84" fmla="*/ 2673 w 3974"/>
              <a:gd name="T85" fmla="*/ 3637 h 3681"/>
              <a:gd name="T86" fmla="*/ 3298 w 3974"/>
              <a:gd name="T87" fmla="*/ 3619 h 3681"/>
              <a:gd name="T88" fmla="*/ 3632 w 3974"/>
              <a:gd name="T89" fmla="*/ 3601 h 3681"/>
              <a:gd name="T90" fmla="*/ 3808 w 3974"/>
              <a:gd name="T91" fmla="*/ 3583 h 3681"/>
              <a:gd name="T92" fmla="*/ 3899 w 3974"/>
              <a:gd name="T93" fmla="*/ 3560 h 3681"/>
              <a:gd name="T94" fmla="*/ 3939 w 3974"/>
              <a:gd name="T95" fmla="*/ 3529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4" h="3681">
                <a:moveTo>
                  <a:pt x="3952" y="3496"/>
                </a:moveTo>
                <a:lnTo>
                  <a:pt x="3960" y="3477"/>
                </a:lnTo>
                <a:lnTo>
                  <a:pt x="3965" y="3457"/>
                </a:lnTo>
                <a:lnTo>
                  <a:pt x="3970" y="3437"/>
                </a:lnTo>
                <a:lnTo>
                  <a:pt x="3972" y="3416"/>
                </a:lnTo>
                <a:lnTo>
                  <a:pt x="3974" y="3393"/>
                </a:lnTo>
                <a:lnTo>
                  <a:pt x="3974" y="3371"/>
                </a:lnTo>
                <a:lnTo>
                  <a:pt x="3973" y="3347"/>
                </a:lnTo>
                <a:lnTo>
                  <a:pt x="3971" y="3324"/>
                </a:lnTo>
                <a:lnTo>
                  <a:pt x="3967" y="3299"/>
                </a:lnTo>
                <a:lnTo>
                  <a:pt x="3963" y="3274"/>
                </a:lnTo>
                <a:lnTo>
                  <a:pt x="3958" y="3250"/>
                </a:lnTo>
                <a:lnTo>
                  <a:pt x="3952" y="3225"/>
                </a:lnTo>
                <a:lnTo>
                  <a:pt x="3945" y="3199"/>
                </a:lnTo>
                <a:lnTo>
                  <a:pt x="3938" y="3173"/>
                </a:lnTo>
                <a:lnTo>
                  <a:pt x="3929" y="3147"/>
                </a:lnTo>
                <a:lnTo>
                  <a:pt x="3921" y="3122"/>
                </a:lnTo>
                <a:lnTo>
                  <a:pt x="3902" y="3071"/>
                </a:lnTo>
                <a:lnTo>
                  <a:pt x="3883" y="3021"/>
                </a:lnTo>
                <a:lnTo>
                  <a:pt x="3863" y="2971"/>
                </a:lnTo>
                <a:lnTo>
                  <a:pt x="3843" y="2924"/>
                </a:lnTo>
                <a:lnTo>
                  <a:pt x="3806" y="2837"/>
                </a:lnTo>
                <a:lnTo>
                  <a:pt x="3776" y="2761"/>
                </a:lnTo>
                <a:lnTo>
                  <a:pt x="3742" y="2672"/>
                </a:lnTo>
                <a:lnTo>
                  <a:pt x="3711" y="2586"/>
                </a:lnTo>
                <a:lnTo>
                  <a:pt x="3679" y="2502"/>
                </a:lnTo>
                <a:lnTo>
                  <a:pt x="3648" y="2421"/>
                </a:lnTo>
                <a:lnTo>
                  <a:pt x="3616" y="2340"/>
                </a:lnTo>
                <a:lnTo>
                  <a:pt x="3582" y="2259"/>
                </a:lnTo>
                <a:lnTo>
                  <a:pt x="3546" y="2175"/>
                </a:lnTo>
                <a:lnTo>
                  <a:pt x="3506" y="2089"/>
                </a:lnTo>
                <a:lnTo>
                  <a:pt x="2903" y="774"/>
                </a:lnTo>
                <a:lnTo>
                  <a:pt x="2885" y="734"/>
                </a:lnTo>
                <a:lnTo>
                  <a:pt x="2867" y="692"/>
                </a:lnTo>
                <a:lnTo>
                  <a:pt x="2848" y="648"/>
                </a:lnTo>
                <a:lnTo>
                  <a:pt x="2830" y="603"/>
                </a:lnTo>
                <a:lnTo>
                  <a:pt x="2794" y="511"/>
                </a:lnTo>
                <a:lnTo>
                  <a:pt x="2756" y="419"/>
                </a:lnTo>
                <a:lnTo>
                  <a:pt x="2737" y="375"/>
                </a:lnTo>
                <a:lnTo>
                  <a:pt x="2718" y="330"/>
                </a:lnTo>
                <a:lnTo>
                  <a:pt x="2698" y="287"/>
                </a:lnTo>
                <a:lnTo>
                  <a:pt x="2677" y="246"/>
                </a:lnTo>
                <a:lnTo>
                  <a:pt x="2656" y="205"/>
                </a:lnTo>
                <a:lnTo>
                  <a:pt x="2635" y="168"/>
                </a:lnTo>
                <a:lnTo>
                  <a:pt x="2614" y="134"/>
                </a:lnTo>
                <a:lnTo>
                  <a:pt x="2590" y="103"/>
                </a:lnTo>
                <a:lnTo>
                  <a:pt x="2566" y="75"/>
                </a:lnTo>
                <a:lnTo>
                  <a:pt x="2542" y="51"/>
                </a:lnTo>
                <a:lnTo>
                  <a:pt x="2517" y="31"/>
                </a:lnTo>
                <a:lnTo>
                  <a:pt x="2490" y="15"/>
                </a:lnTo>
                <a:lnTo>
                  <a:pt x="2463" y="5"/>
                </a:lnTo>
                <a:lnTo>
                  <a:pt x="2434" y="0"/>
                </a:lnTo>
                <a:lnTo>
                  <a:pt x="2405" y="0"/>
                </a:lnTo>
                <a:lnTo>
                  <a:pt x="2375" y="5"/>
                </a:lnTo>
                <a:lnTo>
                  <a:pt x="2342" y="18"/>
                </a:lnTo>
                <a:lnTo>
                  <a:pt x="2309" y="37"/>
                </a:lnTo>
                <a:lnTo>
                  <a:pt x="2274" y="64"/>
                </a:lnTo>
                <a:lnTo>
                  <a:pt x="2238" y="96"/>
                </a:lnTo>
                <a:lnTo>
                  <a:pt x="2200" y="138"/>
                </a:lnTo>
                <a:lnTo>
                  <a:pt x="2161" y="187"/>
                </a:lnTo>
                <a:lnTo>
                  <a:pt x="2120" y="244"/>
                </a:lnTo>
                <a:lnTo>
                  <a:pt x="2078" y="311"/>
                </a:lnTo>
                <a:lnTo>
                  <a:pt x="483" y="2573"/>
                </a:lnTo>
                <a:lnTo>
                  <a:pt x="460" y="2611"/>
                </a:lnTo>
                <a:lnTo>
                  <a:pt x="438" y="2649"/>
                </a:lnTo>
                <a:lnTo>
                  <a:pt x="415" y="2686"/>
                </a:lnTo>
                <a:lnTo>
                  <a:pt x="392" y="2723"/>
                </a:lnTo>
                <a:lnTo>
                  <a:pt x="369" y="2759"/>
                </a:lnTo>
                <a:lnTo>
                  <a:pt x="344" y="2797"/>
                </a:lnTo>
                <a:lnTo>
                  <a:pt x="319" y="2836"/>
                </a:lnTo>
                <a:lnTo>
                  <a:pt x="293" y="2877"/>
                </a:lnTo>
                <a:lnTo>
                  <a:pt x="264" y="2920"/>
                </a:lnTo>
                <a:lnTo>
                  <a:pt x="241" y="2956"/>
                </a:lnTo>
                <a:lnTo>
                  <a:pt x="230" y="2972"/>
                </a:lnTo>
                <a:lnTo>
                  <a:pt x="218" y="2992"/>
                </a:lnTo>
                <a:lnTo>
                  <a:pt x="207" y="3014"/>
                </a:lnTo>
                <a:lnTo>
                  <a:pt x="195" y="3040"/>
                </a:lnTo>
                <a:lnTo>
                  <a:pt x="150" y="3133"/>
                </a:lnTo>
                <a:lnTo>
                  <a:pt x="111" y="3215"/>
                </a:lnTo>
                <a:lnTo>
                  <a:pt x="76" y="3286"/>
                </a:lnTo>
                <a:lnTo>
                  <a:pt x="47" y="3348"/>
                </a:lnTo>
                <a:lnTo>
                  <a:pt x="35" y="3376"/>
                </a:lnTo>
                <a:lnTo>
                  <a:pt x="23" y="3401"/>
                </a:lnTo>
                <a:lnTo>
                  <a:pt x="16" y="3426"/>
                </a:lnTo>
                <a:lnTo>
                  <a:pt x="8" y="3447"/>
                </a:lnTo>
                <a:lnTo>
                  <a:pt x="3" y="3467"/>
                </a:lnTo>
                <a:lnTo>
                  <a:pt x="1" y="3485"/>
                </a:lnTo>
                <a:lnTo>
                  <a:pt x="0" y="3502"/>
                </a:lnTo>
                <a:lnTo>
                  <a:pt x="1" y="3518"/>
                </a:lnTo>
                <a:lnTo>
                  <a:pt x="5" y="3531"/>
                </a:lnTo>
                <a:lnTo>
                  <a:pt x="11" y="3545"/>
                </a:lnTo>
                <a:lnTo>
                  <a:pt x="20" y="3556"/>
                </a:lnTo>
                <a:lnTo>
                  <a:pt x="31" y="3566"/>
                </a:lnTo>
                <a:lnTo>
                  <a:pt x="45" y="3575"/>
                </a:lnTo>
                <a:lnTo>
                  <a:pt x="61" y="3584"/>
                </a:lnTo>
                <a:lnTo>
                  <a:pt x="81" y="3592"/>
                </a:lnTo>
                <a:lnTo>
                  <a:pt x="103" y="3599"/>
                </a:lnTo>
                <a:lnTo>
                  <a:pt x="129" y="3605"/>
                </a:lnTo>
                <a:lnTo>
                  <a:pt x="157" y="3611"/>
                </a:lnTo>
                <a:lnTo>
                  <a:pt x="189" y="3617"/>
                </a:lnTo>
                <a:lnTo>
                  <a:pt x="224" y="3622"/>
                </a:lnTo>
                <a:lnTo>
                  <a:pt x="304" y="3632"/>
                </a:lnTo>
                <a:lnTo>
                  <a:pt x="398" y="3641"/>
                </a:lnTo>
                <a:lnTo>
                  <a:pt x="457" y="3648"/>
                </a:lnTo>
                <a:lnTo>
                  <a:pt x="515" y="3654"/>
                </a:lnTo>
                <a:lnTo>
                  <a:pt x="574" y="3658"/>
                </a:lnTo>
                <a:lnTo>
                  <a:pt x="632" y="3664"/>
                </a:lnTo>
                <a:lnTo>
                  <a:pt x="689" y="3667"/>
                </a:lnTo>
                <a:lnTo>
                  <a:pt x="746" y="3672"/>
                </a:lnTo>
                <a:lnTo>
                  <a:pt x="803" y="3675"/>
                </a:lnTo>
                <a:lnTo>
                  <a:pt x="861" y="3677"/>
                </a:lnTo>
                <a:lnTo>
                  <a:pt x="917" y="3679"/>
                </a:lnTo>
                <a:lnTo>
                  <a:pt x="975" y="3679"/>
                </a:lnTo>
                <a:lnTo>
                  <a:pt x="1032" y="3681"/>
                </a:lnTo>
                <a:lnTo>
                  <a:pt x="1089" y="3679"/>
                </a:lnTo>
                <a:lnTo>
                  <a:pt x="1148" y="3678"/>
                </a:lnTo>
                <a:lnTo>
                  <a:pt x="1207" y="3675"/>
                </a:lnTo>
                <a:lnTo>
                  <a:pt x="1266" y="3672"/>
                </a:lnTo>
                <a:lnTo>
                  <a:pt x="1327" y="3667"/>
                </a:lnTo>
                <a:lnTo>
                  <a:pt x="1360" y="3665"/>
                </a:lnTo>
                <a:lnTo>
                  <a:pt x="1405" y="3663"/>
                </a:lnTo>
                <a:lnTo>
                  <a:pt x="1459" y="3660"/>
                </a:lnTo>
                <a:lnTo>
                  <a:pt x="1521" y="3658"/>
                </a:lnTo>
                <a:lnTo>
                  <a:pt x="1668" y="3655"/>
                </a:lnTo>
                <a:lnTo>
                  <a:pt x="1839" y="3651"/>
                </a:lnTo>
                <a:lnTo>
                  <a:pt x="2032" y="3648"/>
                </a:lnTo>
                <a:lnTo>
                  <a:pt x="2238" y="3645"/>
                </a:lnTo>
                <a:lnTo>
                  <a:pt x="2454" y="3641"/>
                </a:lnTo>
                <a:lnTo>
                  <a:pt x="2673" y="3637"/>
                </a:lnTo>
                <a:lnTo>
                  <a:pt x="2890" y="3632"/>
                </a:lnTo>
                <a:lnTo>
                  <a:pt x="3101" y="3627"/>
                </a:lnTo>
                <a:lnTo>
                  <a:pt x="3298" y="3619"/>
                </a:lnTo>
                <a:lnTo>
                  <a:pt x="3477" y="3611"/>
                </a:lnTo>
                <a:lnTo>
                  <a:pt x="3557" y="3606"/>
                </a:lnTo>
                <a:lnTo>
                  <a:pt x="3632" y="3601"/>
                </a:lnTo>
                <a:lnTo>
                  <a:pt x="3698" y="3595"/>
                </a:lnTo>
                <a:lnTo>
                  <a:pt x="3758" y="3590"/>
                </a:lnTo>
                <a:lnTo>
                  <a:pt x="3808" y="3583"/>
                </a:lnTo>
                <a:lnTo>
                  <a:pt x="3849" y="3576"/>
                </a:lnTo>
                <a:lnTo>
                  <a:pt x="3880" y="3568"/>
                </a:lnTo>
                <a:lnTo>
                  <a:pt x="3899" y="3560"/>
                </a:lnTo>
                <a:lnTo>
                  <a:pt x="3929" y="3544"/>
                </a:lnTo>
                <a:lnTo>
                  <a:pt x="3937" y="3539"/>
                </a:lnTo>
                <a:lnTo>
                  <a:pt x="3939" y="3529"/>
                </a:lnTo>
                <a:lnTo>
                  <a:pt x="3952" y="3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B0F396A-50BE-4CD5-AA73-FDD68B87DB23}"/>
              </a:ext>
            </a:extLst>
          </p:cNvPr>
          <p:cNvSpPr>
            <a:spLocks/>
          </p:cNvSpPr>
          <p:nvPr userDrawn="1"/>
        </p:nvSpPr>
        <p:spPr bwMode="auto">
          <a:xfrm rot="559196">
            <a:off x="2350923" y="4433114"/>
            <a:ext cx="384940" cy="323364"/>
          </a:xfrm>
          <a:custGeom>
            <a:avLst/>
            <a:gdLst>
              <a:gd name="T0" fmla="*/ 23 w 3839"/>
              <a:gd name="T1" fmla="*/ 1893 h 3833"/>
              <a:gd name="T2" fmla="*/ 40 w 3839"/>
              <a:gd name="T3" fmla="*/ 1995 h 3833"/>
              <a:gd name="T4" fmla="*/ 92 w 3839"/>
              <a:gd name="T5" fmla="*/ 2292 h 3833"/>
              <a:gd name="T6" fmla="*/ 206 w 3839"/>
              <a:gd name="T7" fmla="*/ 2624 h 3833"/>
              <a:gd name="T8" fmla="*/ 373 w 3839"/>
              <a:gd name="T9" fmla="*/ 2932 h 3833"/>
              <a:gd name="T10" fmla="*/ 585 w 3839"/>
              <a:gd name="T11" fmla="*/ 3209 h 3833"/>
              <a:gd name="T12" fmla="*/ 835 w 3839"/>
              <a:gd name="T13" fmla="*/ 3445 h 3833"/>
              <a:gd name="T14" fmla="*/ 1117 w 3839"/>
              <a:gd name="T15" fmla="*/ 3632 h 3833"/>
              <a:gd name="T16" fmla="*/ 1422 w 3839"/>
              <a:gd name="T17" fmla="*/ 3761 h 3833"/>
              <a:gd name="T18" fmla="*/ 1745 w 3839"/>
              <a:gd name="T19" fmla="*/ 3824 h 3833"/>
              <a:gd name="T20" fmla="*/ 2011 w 3839"/>
              <a:gd name="T21" fmla="*/ 3833 h 3833"/>
              <a:gd name="T22" fmla="*/ 2243 w 3839"/>
              <a:gd name="T23" fmla="*/ 3831 h 3833"/>
              <a:gd name="T24" fmla="*/ 2462 w 3839"/>
              <a:gd name="T25" fmla="*/ 3814 h 3833"/>
              <a:gd name="T26" fmla="*/ 2640 w 3839"/>
              <a:gd name="T27" fmla="*/ 3780 h 3833"/>
              <a:gd name="T28" fmla="*/ 2754 w 3839"/>
              <a:gd name="T29" fmla="*/ 3744 h 3833"/>
              <a:gd name="T30" fmla="*/ 2919 w 3839"/>
              <a:gd name="T31" fmla="*/ 3673 h 3833"/>
              <a:gd name="T32" fmla="*/ 3080 w 3839"/>
              <a:gd name="T33" fmla="*/ 3583 h 3833"/>
              <a:gd name="T34" fmla="*/ 3225 w 3839"/>
              <a:gd name="T35" fmla="*/ 3482 h 3833"/>
              <a:gd name="T36" fmla="*/ 3377 w 3839"/>
              <a:gd name="T37" fmla="*/ 3337 h 3833"/>
              <a:gd name="T38" fmla="*/ 3587 w 3839"/>
              <a:gd name="T39" fmla="*/ 3017 h 3833"/>
              <a:gd name="T40" fmla="*/ 3732 w 3839"/>
              <a:gd name="T41" fmla="*/ 2632 h 3833"/>
              <a:gd name="T42" fmla="*/ 3815 w 3839"/>
              <a:gd name="T43" fmla="*/ 2211 h 3833"/>
              <a:gd name="T44" fmla="*/ 3839 w 3839"/>
              <a:gd name="T45" fmla="*/ 1777 h 3833"/>
              <a:gd name="T46" fmla="*/ 3807 w 3839"/>
              <a:gd name="T47" fmla="*/ 1357 h 3833"/>
              <a:gd name="T48" fmla="*/ 3720 w 3839"/>
              <a:gd name="T49" fmla="*/ 975 h 3833"/>
              <a:gd name="T50" fmla="*/ 3582 w 3839"/>
              <a:gd name="T51" fmla="*/ 658 h 3833"/>
              <a:gd name="T52" fmla="*/ 3414 w 3839"/>
              <a:gd name="T53" fmla="*/ 445 h 3833"/>
              <a:gd name="T54" fmla="*/ 3268 w 3839"/>
              <a:gd name="T55" fmla="*/ 328 h 3833"/>
              <a:gd name="T56" fmla="*/ 3106 w 3839"/>
              <a:gd name="T57" fmla="*/ 234 h 3833"/>
              <a:gd name="T58" fmla="*/ 2931 w 3839"/>
              <a:gd name="T59" fmla="*/ 159 h 3833"/>
              <a:gd name="T60" fmla="*/ 2746 w 3839"/>
              <a:gd name="T61" fmla="*/ 101 h 3833"/>
              <a:gd name="T62" fmla="*/ 2553 w 3839"/>
              <a:gd name="T63" fmla="*/ 60 h 3833"/>
              <a:gd name="T64" fmla="*/ 2356 w 3839"/>
              <a:gd name="T65" fmla="*/ 31 h 3833"/>
              <a:gd name="T66" fmla="*/ 2157 w 3839"/>
              <a:gd name="T67" fmla="*/ 15 h 3833"/>
              <a:gd name="T68" fmla="*/ 1952 w 3839"/>
              <a:gd name="T69" fmla="*/ 6 h 3833"/>
              <a:gd name="T70" fmla="*/ 1713 w 3839"/>
              <a:gd name="T71" fmla="*/ 0 h 3833"/>
              <a:gd name="T72" fmla="*/ 1471 w 3839"/>
              <a:gd name="T73" fmla="*/ 4 h 3833"/>
              <a:gd name="T74" fmla="*/ 1276 w 3839"/>
              <a:gd name="T75" fmla="*/ 24 h 3833"/>
              <a:gd name="T76" fmla="*/ 1177 w 3839"/>
              <a:gd name="T77" fmla="*/ 46 h 3833"/>
              <a:gd name="T78" fmla="*/ 1080 w 3839"/>
              <a:gd name="T79" fmla="*/ 83 h 3833"/>
              <a:gd name="T80" fmla="*/ 945 w 3839"/>
              <a:gd name="T81" fmla="*/ 161 h 3833"/>
              <a:gd name="T82" fmla="*/ 807 w 3839"/>
              <a:gd name="T83" fmla="*/ 263 h 3833"/>
              <a:gd name="T84" fmla="*/ 671 w 3839"/>
              <a:gd name="T85" fmla="*/ 385 h 3833"/>
              <a:gd name="T86" fmla="*/ 539 w 3839"/>
              <a:gd name="T87" fmla="*/ 519 h 3833"/>
              <a:gd name="T88" fmla="*/ 417 w 3839"/>
              <a:gd name="T89" fmla="*/ 659 h 3833"/>
              <a:gd name="T90" fmla="*/ 307 w 3839"/>
              <a:gd name="T91" fmla="*/ 799 h 3833"/>
              <a:gd name="T92" fmla="*/ 215 w 3839"/>
              <a:gd name="T93" fmla="*/ 932 h 3833"/>
              <a:gd name="T94" fmla="*/ 144 w 3839"/>
              <a:gd name="T95" fmla="*/ 1052 h 3833"/>
              <a:gd name="T96" fmla="*/ 82 w 3839"/>
              <a:gd name="T97" fmla="*/ 1220 h 3833"/>
              <a:gd name="T98" fmla="*/ 27 w 3839"/>
              <a:gd name="T99" fmla="*/ 1446 h 3833"/>
              <a:gd name="T100" fmla="*/ 6 w 3839"/>
              <a:gd name="T101" fmla="*/ 1593 h 3833"/>
              <a:gd name="T102" fmla="*/ 0 w 3839"/>
              <a:gd name="T103" fmla="*/ 1706 h 3833"/>
              <a:gd name="T104" fmla="*/ 5 w 3839"/>
              <a:gd name="T105" fmla="*/ 1807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39" h="3833">
                <a:moveTo>
                  <a:pt x="9" y="1829"/>
                </a:moveTo>
                <a:lnTo>
                  <a:pt x="14" y="1852"/>
                </a:lnTo>
                <a:lnTo>
                  <a:pt x="19" y="1873"/>
                </a:lnTo>
                <a:lnTo>
                  <a:pt x="23" y="1893"/>
                </a:lnTo>
                <a:lnTo>
                  <a:pt x="27" y="1914"/>
                </a:lnTo>
                <a:lnTo>
                  <a:pt x="32" y="1937"/>
                </a:lnTo>
                <a:lnTo>
                  <a:pt x="36" y="1965"/>
                </a:lnTo>
                <a:lnTo>
                  <a:pt x="40" y="1995"/>
                </a:lnTo>
                <a:lnTo>
                  <a:pt x="45" y="2032"/>
                </a:lnTo>
                <a:lnTo>
                  <a:pt x="57" y="2120"/>
                </a:lnTo>
                <a:lnTo>
                  <a:pt x="73" y="2206"/>
                </a:lnTo>
                <a:lnTo>
                  <a:pt x="92" y="2292"/>
                </a:lnTo>
                <a:lnTo>
                  <a:pt x="116" y="2376"/>
                </a:lnTo>
                <a:lnTo>
                  <a:pt x="142" y="2461"/>
                </a:lnTo>
                <a:lnTo>
                  <a:pt x="173" y="2543"/>
                </a:lnTo>
                <a:lnTo>
                  <a:pt x="206" y="2624"/>
                </a:lnTo>
                <a:lnTo>
                  <a:pt x="243" y="2704"/>
                </a:lnTo>
                <a:lnTo>
                  <a:pt x="283" y="2782"/>
                </a:lnTo>
                <a:lnTo>
                  <a:pt x="326" y="2859"/>
                </a:lnTo>
                <a:lnTo>
                  <a:pt x="373" y="2932"/>
                </a:lnTo>
                <a:lnTo>
                  <a:pt x="422" y="3005"/>
                </a:lnTo>
                <a:lnTo>
                  <a:pt x="474" y="3076"/>
                </a:lnTo>
                <a:lnTo>
                  <a:pt x="528" y="3144"/>
                </a:lnTo>
                <a:lnTo>
                  <a:pt x="585" y="3209"/>
                </a:lnTo>
                <a:lnTo>
                  <a:pt x="644" y="3273"/>
                </a:lnTo>
                <a:lnTo>
                  <a:pt x="705" y="3333"/>
                </a:lnTo>
                <a:lnTo>
                  <a:pt x="770" y="3391"/>
                </a:lnTo>
                <a:lnTo>
                  <a:pt x="835" y="3445"/>
                </a:lnTo>
                <a:lnTo>
                  <a:pt x="903" y="3497"/>
                </a:lnTo>
                <a:lnTo>
                  <a:pt x="973" y="3545"/>
                </a:lnTo>
                <a:lnTo>
                  <a:pt x="1043" y="3591"/>
                </a:lnTo>
                <a:lnTo>
                  <a:pt x="1117" y="3632"/>
                </a:lnTo>
                <a:lnTo>
                  <a:pt x="1191" y="3670"/>
                </a:lnTo>
                <a:lnTo>
                  <a:pt x="1266" y="3704"/>
                </a:lnTo>
                <a:lnTo>
                  <a:pt x="1344" y="3735"/>
                </a:lnTo>
                <a:lnTo>
                  <a:pt x="1422" y="3761"/>
                </a:lnTo>
                <a:lnTo>
                  <a:pt x="1501" y="3783"/>
                </a:lnTo>
                <a:lnTo>
                  <a:pt x="1582" y="3801"/>
                </a:lnTo>
                <a:lnTo>
                  <a:pt x="1663" y="3815"/>
                </a:lnTo>
                <a:lnTo>
                  <a:pt x="1745" y="3824"/>
                </a:lnTo>
                <a:lnTo>
                  <a:pt x="1828" y="3829"/>
                </a:lnTo>
                <a:lnTo>
                  <a:pt x="1890" y="3830"/>
                </a:lnTo>
                <a:lnTo>
                  <a:pt x="1950" y="3832"/>
                </a:lnTo>
                <a:lnTo>
                  <a:pt x="2011" y="3833"/>
                </a:lnTo>
                <a:lnTo>
                  <a:pt x="2070" y="3833"/>
                </a:lnTo>
                <a:lnTo>
                  <a:pt x="2129" y="3833"/>
                </a:lnTo>
                <a:lnTo>
                  <a:pt x="2187" y="3832"/>
                </a:lnTo>
                <a:lnTo>
                  <a:pt x="2243" y="3831"/>
                </a:lnTo>
                <a:lnTo>
                  <a:pt x="2299" y="3829"/>
                </a:lnTo>
                <a:lnTo>
                  <a:pt x="2354" y="3824"/>
                </a:lnTo>
                <a:lnTo>
                  <a:pt x="2409" y="3820"/>
                </a:lnTo>
                <a:lnTo>
                  <a:pt x="2462" y="3814"/>
                </a:lnTo>
                <a:lnTo>
                  <a:pt x="2514" y="3806"/>
                </a:lnTo>
                <a:lnTo>
                  <a:pt x="2566" y="3797"/>
                </a:lnTo>
                <a:lnTo>
                  <a:pt x="2616" y="3785"/>
                </a:lnTo>
                <a:lnTo>
                  <a:pt x="2640" y="3780"/>
                </a:lnTo>
                <a:lnTo>
                  <a:pt x="2666" y="3773"/>
                </a:lnTo>
                <a:lnTo>
                  <a:pt x="2690" y="3766"/>
                </a:lnTo>
                <a:lnTo>
                  <a:pt x="2714" y="3758"/>
                </a:lnTo>
                <a:lnTo>
                  <a:pt x="2754" y="3744"/>
                </a:lnTo>
                <a:lnTo>
                  <a:pt x="2795" y="3729"/>
                </a:lnTo>
                <a:lnTo>
                  <a:pt x="2836" y="3712"/>
                </a:lnTo>
                <a:lnTo>
                  <a:pt x="2878" y="3693"/>
                </a:lnTo>
                <a:lnTo>
                  <a:pt x="2919" y="3673"/>
                </a:lnTo>
                <a:lnTo>
                  <a:pt x="2960" y="3652"/>
                </a:lnTo>
                <a:lnTo>
                  <a:pt x="3001" y="3630"/>
                </a:lnTo>
                <a:lnTo>
                  <a:pt x="3041" y="3606"/>
                </a:lnTo>
                <a:lnTo>
                  <a:pt x="3080" y="3583"/>
                </a:lnTo>
                <a:lnTo>
                  <a:pt x="3119" y="3558"/>
                </a:lnTo>
                <a:lnTo>
                  <a:pt x="3156" y="3533"/>
                </a:lnTo>
                <a:lnTo>
                  <a:pt x="3191" y="3507"/>
                </a:lnTo>
                <a:lnTo>
                  <a:pt x="3225" y="3482"/>
                </a:lnTo>
                <a:lnTo>
                  <a:pt x="3256" y="3456"/>
                </a:lnTo>
                <a:lnTo>
                  <a:pt x="3287" y="3429"/>
                </a:lnTo>
                <a:lnTo>
                  <a:pt x="3314" y="3404"/>
                </a:lnTo>
                <a:lnTo>
                  <a:pt x="3377" y="3337"/>
                </a:lnTo>
                <a:lnTo>
                  <a:pt x="3435" y="3264"/>
                </a:lnTo>
                <a:lnTo>
                  <a:pt x="3490" y="3186"/>
                </a:lnTo>
                <a:lnTo>
                  <a:pt x="3540" y="3103"/>
                </a:lnTo>
                <a:lnTo>
                  <a:pt x="3587" y="3017"/>
                </a:lnTo>
                <a:lnTo>
                  <a:pt x="3629" y="2925"/>
                </a:lnTo>
                <a:lnTo>
                  <a:pt x="3668" y="2831"/>
                </a:lnTo>
                <a:lnTo>
                  <a:pt x="3701" y="2733"/>
                </a:lnTo>
                <a:lnTo>
                  <a:pt x="3732" y="2632"/>
                </a:lnTo>
                <a:lnTo>
                  <a:pt x="3758" y="2530"/>
                </a:lnTo>
                <a:lnTo>
                  <a:pt x="3781" y="2425"/>
                </a:lnTo>
                <a:lnTo>
                  <a:pt x="3800" y="2319"/>
                </a:lnTo>
                <a:lnTo>
                  <a:pt x="3815" y="2211"/>
                </a:lnTo>
                <a:lnTo>
                  <a:pt x="3827" y="2103"/>
                </a:lnTo>
                <a:lnTo>
                  <a:pt x="3834" y="1994"/>
                </a:lnTo>
                <a:lnTo>
                  <a:pt x="3838" y="1886"/>
                </a:lnTo>
                <a:lnTo>
                  <a:pt x="3839" y="1777"/>
                </a:lnTo>
                <a:lnTo>
                  <a:pt x="3836" y="1670"/>
                </a:lnTo>
                <a:lnTo>
                  <a:pt x="3830" y="1564"/>
                </a:lnTo>
                <a:lnTo>
                  <a:pt x="3820" y="1459"/>
                </a:lnTo>
                <a:lnTo>
                  <a:pt x="3807" y="1357"/>
                </a:lnTo>
                <a:lnTo>
                  <a:pt x="3790" y="1257"/>
                </a:lnTo>
                <a:lnTo>
                  <a:pt x="3770" y="1159"/>
                </a:lnTo>
                <a:lnTo>
                  <a:pt x="3747" y="1065"/>
                </a:lnTo>
                <a:lnTo>
                  <a:pt x="3720" y="975"/>
                </a:lnTo>
                <a:lnTo>
                  <a:pt x="3691" y="889"/>
                </a:lnTo>
                <a:lnTo>
                  <a:pt x="3657" y="808"/>
                </a:lnTo>
                <a:lnTo>
                  <a:pt x="3621" y="731"/>
                </a:lnTo>
                <a:lnTo>
                  <a:pt x="3582" y="658"/>
                </a:lnTo>
                <a:lnTo>
                  <a:pt x="3540" y="593"/>
                </a:lnTo>
                <a:lnTo>
                  <a:pt x="3495" y="532"/>
                </a:lnTo>
                <a:lnTo>
                  <a:pt x="3448" y="478"/>
                </a:lnTo>
                <a:lnTo>
                  <a:pt x="3414" y="445"/>
                </a:lnTo>
                <a:lnTo>
                  <a:pt x="3379" y="414"/>
                </a:lnTo>
                <a:lnTo>
                  <a:pt x="3342" y="384"/>
                </a:lnTo>
                <a:lnTo>
                  <a:pt x="3306" y="356"/>
                </a:lnTo>
                <a:lnTo>
                  <a:pt x="3268" y="328"/>
                </a:lnTo>
                <a:lnTo>
                  <a:pt x="3229" y="302"/>
                </a:lnTo>
                <a:lnTo>
                  <a:pt x="3189" y="278"/>
                </a:lnTo>
                <a:lnTo>
                  <a:pt x="3148" y="255"/>
                </a:lnTo>
                <a:lnTo>
                  <a:pt x="3106" y="234"/>
                </a:lnTo>
                <a:lnTo>
                  <a:pt x="3063" y="213"/>
                </a:lnTo>
                <a:lnTo>
                  <a:pt x="3020" y="194"/>
                </a:lnTo>
                <a:lnTo>
                  <a:pt x="2976" y="176"/>
                </a:lnTo>
                <a:lnTo>
                  <a:pt x="2931" y="159"/>
                </a:lnTo>
                <a:lnTo>
                  <a:pt x="2886" y="142"/>
                </a:lnTo>
                <a:lnTo>
                  <a:pt x="2839" y="127"/>
                </a:lnTo>
                <a:lnTo>
                  <a:pt x="2793" y="114"/>
                </a:lnTo>
                <a:lnTo>
                  <a:pt x="2746" y="101"/>
                </a:lnTo>
                <a:lnTo>
                  <a:pt x="2698" y="89"/>
                </a:lnTo>
                <a:lnTo>
                  <a:pt x="2651" y="79"/>
                </a:lnTo>
                <a:lnTo>
                  <a:pt x="2602" y="68"/>
                </a:lnTo>
                <a:lnTo>
                  <a:pt x="2553" y="60"/>
                </a:lnTo>
                <a:lnTo>
                  <a:pt x="2504" y="51"/>
                </a:lnTo>
                <a:lnTo>
                  <a:pt x="2455" y="44"/>
                </a:lnTo>
                <a:lnTo>
                  <a:pt x="2405" y="38"/>
                </a:lnTo>
                <a:lnTo>
                  <a:pt x="2356" y="31"/>
                </a:lnTo>
                <a:lnTo>
                  <a:pt x="2307" y="26"/>
                </a:lnTo>
                <a:lnTo>
                  <a:pt x="2257" y="22"/>
                </a:lnTo>
                <a:lnTo>
                  <a:pt x="2207" y="18"/>
                </a:lnTo>
                <a:lnTo>
                  <a:pt x="2157" y="15"/>
                </a:lnTo>
                <a:lnTo>
                  <a:pt x="2108" y="12"/>
                </a:lnTo>
                <a:lnTo>
                  <a:pt x="2058" y="10"/>
                </a:lnTo>
                <a:lnTo>
                  <a:pt x="2009" y="8"/>
                </a:lnTo>
                <a:lnTo>
                  <a:pt x="1952" y="6"/>
                </a:lnTo>
                <a:lnTo>
                  <a:pt x="1894" y="4"/>
                </a:lnTo>
                <a:lnTo>
                  <a:pt x="1835" y="3"/>
                </a:lnTo>
                <a:lnTo>
                  <a:pt x="1774" y="1"/>
                </a:lnTo>
                <a:lnTo>
                  <a:pt x="1713" y="0"/>
                </a:lnTo>
                <a:lnTo>
                  <a:pt x="1652" y="0"/>
                </a:lnTo>
                <a:lnTo>
                  <a:pt x="1591" y="0"/>
                </a:lnTo>
                <a:lnTo>
                  <a:pt x="1531" y="1"/>
                </a:lnTo>
                <a:lnTo>
                  <a:pt x="1471" y="4"/>
                </a:lnTo>
                <a:lnTo>
                  <a:pt x="1413" y="7"/>
                </a:lnTo>
                <a:lnTo>
                  <a:pt x="1356" y="12"/>
                </a:lnTo>
                <a:lnTo>
                  <a:pt x="1302" y="20"/>
                </a:lnTo>
                <a:lnTo>
                  <a:pt x="1276" y="24"/>
                </a:lnTo>
                <a:lnTo>
                  <a:pt x="1250" y="28"/>
                </a:lnTo>
                <a:lnTo>
                  <a:pt x="1225" y="34"/>
                </a:lnTo>
                <a:lnTo>
                  <a:pt x="1201" y="40"/>
                </a:lnTo>
                <a:lnTo>
                  <a:pt x="1177" y="46"/>
                </a:lnTo>
                <a:lnTo>
                  <a:pt x="1155" y="53"/>
                </a:lnTo>
                <a:lnTo>
                  <a:pt x="1134" y="60"/>
                </a:lnTo>
                <a:lnTo>
                  <a:pt x="1113" y="68"/>
                </a:lnTo>
                <a:lnTo>
                  <a:pt x="1080" y="83"/>
                </a:lnTo>
                <a:lnTo>
                  <a:pt x="1046" y="100"/>
                </a:lnTo>
                <a:lnTo>
                  <a:pt x="1013" y="118"/>
                </a:lnTo>
                <a:lnTo>
                  <a:pt x="979" y="139"/>
                </a:lnTo>
                <a:lnTo>
                  <a:pt x="945" y="161"/>
                </a:lnTo>
                <a:lnTo>
                  <a:pt x="911" y="184"/>
                </a:lnTo>
                <a:lnTo>
                  <a:pt x="877" y="209"/>
                </a:lnTo>
                <a:lnTo>
                  <a:pt x="842" y="236"/>
                </a:lnTo>
                <a:lnTo>
                  <a:pt x="807" y="263"/>
                </a:lnTo>
                <a:lnTo>
                  <a:pt x="773" y="293"/>
                </a:lnTo>
                <a:lnTo>
                  <a:pt x="739" y="322"/>
                </a:lnTo>
                <a:lnTo>
                  <a:pt x="704" y="353"/>
                </a:lnTo>
                <a:lnTo>
                  <a:pt x="671" y="385"/>
                </a:lnTo>
                <a:lnTo>
                  <a:pt x="638" y="418"/>
                </a:lnTo>
                <a:lnTo>
                  <a:pt x="604" y="451"/>
                </a:lnTo>
                <a:lnTo>
                  <a:pt x="572" y="484"/>
                </a:lnTo>
                <a:lnTo>
                  <a:pt x="539" y="519"/>
                </a:lnTo>
                <a:lnTo>
                  <a:pt x="507" y="554"/>
                </a:lnTo>
                <a:lnTo>
                  <a:pt x="477" y="588"/>
                </a:lnTo>
                <a:lnTo>
                  <a:pt x="446" y="624"/>
                </a:lnTo>
                <a:lnTo>
                  <a:pt x="417" y="659"/>
                </a:lnTo>
                <a:lnTo>
                  <a:pt x="388" y="695"/>
                </a:lnTo>
                <a:lnTo>
                  <a:pt x="360" y="730"/>
                </a:lnTo>
                <a:lnTo>
                  <a:pt x="333" y="764"/>
                </a:lnTo>
                <a:lnTo>
                  <a:pt x="307" y="799"/>
                </a:lnTo>
                <a:lnTo>
                  <a:pt x="282" y="833"/>
                </a:lnTo>
                <a:lnTo>
                  <a:pt x="259" y="866"/>
                </a:lnTo>
                <a:lnTo>
                  <a:pt x="236" y="900"/>
                </a:lnTo>
                <a:lnTo>
                  <a:pt x="215" y="932"/>
                </a:lnTo>
                <a:lnTo>
                  <a:pt x="195" y="963"/>
                </a:lnTo>
                <a:lnTo>
                  <a:pt x="176" y="994"/>
                </a:lnTo>
                <a:lnTo>
                  <a:pt x="159" y="1023"/>
                </a:lnTo>
                <a:lnTo>
                  <a:pt x="144" y="1052"/>
                </a:lnTo>
                <a:lnTo>
                  <a:pt x="129" y="1085"/>
                </a:lnTo>
                <a:lnTo>
                  <a:pt x="114" y="1126"/>
                </a:lnTo>
                <a:lnTo>
                  <a:pt x="98" y="1171"/>
                </a:lnTo>
                <a:lnTo>
                  <a:pt x="82" y="1220"/>
                </a:lnTo>
                <a:lnTo>
                  <a:pt x="67" y="1273"/>
                </a:lnTo>
                <a:lnTo>
                  <a:pt x="53" y="1329"/>
                </a:lnTo>
                <a:lnTo>
                  <a:pt x="40" y="1387"/>
                </a:lnTo>
                <a:lnTo>
                  <a:pt x="27" y="1446"/>
                </a:lnTo>
                <a:lnTo>
                  <a:pt x="18" y="1505"/>
                </a:lnTo>
                <a:lnTo>
                  <a:pt x="13" y="1534"/>
                </a:lnTo>
                <a:lnTo>
                  <a:pt x="9" y="1564"/>
                </a:lnTo>
                <a:lnTo>
                  <a:pt x="6" y="1593"/>
                </a:lnTo>
                <a:lnTo>
                  <a:pt x="3" y="1621"/>
                </a:lnTo>
                <a:lnTo>
                  <a:pt x="1" y="1650"/>
                </a:lnTo>
                <a:lnTo>
                  <a:pt x="0" y="1678"/>
                </a:lnTo>
                <a:lnTo>
                  <a:pt x="0" y="1706"/>
                </a:lnTo>
                <a:lnTo>
                  <a:pt x="0" y="1732"/>
                </a:lnTo>
                <a:lnTo>
                  <a:pt x="1" y="1757"/>
                </a:lnTo>
                <a:lnTo>
                  <a:pt x="3" y="1783"/>
                </a:lnTo>
                <a:lnTo>
                  <a:pt x="5" y="1807"/>
                </a:lnTo>
                <a:lnTo>
                  <a:pt x="9" y="18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5F0217DA-A369-4445-8B73-0EFAAD624F31}"/>
              </a:ext>
            </a:extLst>
          </p:cNvPr>
          <p:cNvSpPr>
            <a:spLocks/>
          </p:cNvSpPr>
          <p:nvPr userDrawn="1"/>
        </p:nvSpPr>
        <p:spPr bwMode="auto">
          <a:xfrm rot="13378170">
            <a:off x="2719193" y="5008893"/>
            <a:ext cx="740647" cy="944191"/>
          </a:xfrm>
          <a:custGeom>
            <a:avLst/>
            <a:gdLst>
              <a:gd name="T0" fmla="*/ 4790 w 11125"/>
              <a:gd name="T1" fmla="*/ 10801 h 14179"/>
              <a:gd name="T2" fmla="*/ 4177 w 11125"/>
              <a:gd name="T3" fmla="*/ 10246 h 14179"/>
              <a:gd name="T4" fmla="*/ 3685 w 11125"/>
              <a:gd name="T5" fmla="*/ 9595 h 14179"/>
              <a:gd name="T6" fmla="*/ 3356 w 11125"/>
              <a:gd name="T7" fmla="*/ 8866 h 14179"/>
              <a:gd name="T8" fmla="*/ 3240 w 11125"/>
              <a:gd name="T9" fmla="*/ 8090 h 14179"/>
              <a:gd name="T10" fmla="*/ 3428 w 11125"/>
              <a:gd name="T11" fmla="*/ 7223 h 14179"/>
              <a:gd name="T12" fmla="*/ 3842 w 11125"/>
              <a:gd name="T13" fmla="*/ 6284 h 14179"/>
              <a:gd name="T14" fmla="*/ 4366 w 11125"/>
              <a:gd name="T15" fmla="*/ 5413 h 14179"/>
              <a:gd name="T16" fmla="*/ 4886 w 11125"/>
              <a:gd name="T17" fmla="*/ 4751 h 14179"/>
              <a:gd name="T18" fmla="*/ 5550 w 11125"/>
              <a:gd name="T19" fmla="*/ 4204 h 14179"/>
              <a:gd name="T20" fmla="*/ 6313 w 11125"/>
              <a:gd name="T21" fmla="*/ 3839 h 14179"/>
              <a:gd name="T22" fmla="*/ 7113 w 11125"/>
              <a:gd name="T23" fmla="*/ 3704 h 14179"/>
              <a:gd name="T24" fmla="*/ 7963 w 11125"/>
              <a:gd name="T25" fmla="*/ 3773 h 14179"/>
              <a:gd name="T26" fmla="*/ 8793 w 11125"/>
              <a:gd name="T27" fmla="*/ 3994 h 14179"/>
              <a:gd name="T28" fmla="*/ 9075 w 11125"/>
              <a:gd name="T29" fmla="*/ 4138 h 14179"/>
              <a:gd name="T30" fmla="*/ 9292 w 11125"/>
              <a:gd name="T31" fmla="*/ 4273 h 14179"/>
              <a:gd name="T32" fmla="*/ 9424 w 11125"/>
              <a:gd name="T33" fmla="*/ 4248 h 14179"/>
              <a:gd name="T34" fmla="*/ 9587 w 11125"/>
              <a:gd name="T35" fmla="*/ 4028 h 14179"/>
              <a:gd name="T36" fmla="*/ 9936 w 11125"/>
              <a:gd name="T37" fmla="*/ 3447 h 14179"/>
              <a:gd name="T38" fmla="*/ 10587 w 11125"/>
              <a:gd name="T39" fmla="*/ 2464 h 14179"/>
              <a:gd name="T40" fmla="*/ 11125 w 11125"/>
              <a:gd name="T41" fmla="*/ 1595 h 14179"/>
              <a:gd name="T42" fmla="*/ 10329 w 11125"/>
              <a:gd name="T43" fmla="*/ 1092 h 14179"/>
              <a:gd name="T44" fmla="*/ 9728 w 11125"/>
              <a:gd name="T45" fmla="*/ 719 h 14179"/>
              <a:gd name="T46" fmla="*/ 9178 w 11125"/>
              <a:gd name="T47" fmla="*/ 435 h 14179"/>
              <a:gd name="T48" fmla="*/ 8565 w 11125"/>
              <a:gd name="T49" fmla="*/ 211 h 14179"/>
              <a:gd name="T50" fmla="*/ 8029 w 11125"/>
              <a:gd name="T51" fmla="*/ 85 h 14179"/>
              <a:gd name="T52" fmla="*/ 7524 w 11125"/>
              <a:gd name="T53" fmla="*/ 18 h 14179"/>
              <a:gd name="T54" fmla="*/ 7037 w 11125"/>
              <a:gd name="T55" fmla="*/ 0 h 14179"/>
              <a:gd name="T56" fmla="*/ 6560 w 11125"/>
              <a:gd name="T57" fmla="*/ 19 h 14179"/>
              <a:gd name="T58" fmla="*/ 5842 w 11125"/>
              <a:gd name="T59" fmla="*/ 125 h 14179"/>
              <a:gd name="T60" fmla="*/ 5133 w 11125"/>
              <a:gd name="T61" fmla="*/ 359 h 14179"/>
              <a:gd name="T62" fmla="*/ 4404 w 11125"/>
              <a:gd name="T63" fmla="*/ 703 h 14179"/>
              <a:gd name="T64" fmla="*/ 3745 w 11125"/>
              <a:gd name="T65" fmla="*/ 1117 h 14179"/>
              <a:gd name="T66" fmla="*/ 3233 w 11125"/>
              <a:gd name="T67" fmla="*/ 1576 h 14179"/>
              <a:gd name="T68" fmla="*/ 2750 w 11125"/>
              <a:gd name="T69" fmla="*/ 2182 h 14179"/>
              <a:gd name="T70" fmla="*/ 2305 w 11125"/>
              <a:gd name="T71" fmla="*/ 2860 h 14179"/>
              <a:gd name="T72" fmla="*/ 1773 w 11125"/>
              <a:gd name="T73" fmla="*/ 3777 h 14179"/>
              <a:gd name="T74" fmla="*/ 1273 w 11125"/>
              <a:gd name="T75" fmla="*/ 4668 h 14179"/>
              <a:gd name="T76" fmla="*/ 1213 w 11125"/>
              <a:gd name="T77" fmla="*/ 4845 h 14179"/>
              <a:gd name="T78" fmla="*/ 922 w 11125"/>
              <a:gd name="T79" fmla="*/ 5462 h 14179"/>
              <a:gd name="T80" fmla="*/ 582 w 11125"/>
              <a:gd name="T81" fmla="*/ 6199 h 14179"/>
              <a:gd name="T82" fmla="*/ 381 w 11125"/>
              <a:gd name="T83" fmla="*/ 6742 h 14179"/>
              <a:gd name="T84" fmla="*/ 202 w 11125"/>
              <a:gd name="T85" fmla="*/ 7386 h 14179"/>
              <a:gd name="T86" fmla="*/ 63 w 11125"/>
              <a:gd name="T87" fmla="*/ 8084 h 14179"/>
              <a:gd name="T88" fmla="*/ 2 w 11125"/>
              <a:gd name="T89" fmla="*/ 8672 h 14179"/>
              <a:gd name="T90" fmla="*/ 27 w 11125"/>
              <a:gd name="T91" fmla="*/ 9203 h 14179"/>
              <a:gd name="T92" fmla="*/ 147 w 11125"/>
              <a:gd name="T93" fmla="*/ 9730 h 14179"/>
              <a:gd name="T94" fmla="*/ 399 w 11125"/>
              <a:gd name="T95" fmla="*/ 10372 h 14179"/>
              <a:gd name="T96" fmla="*/ 743 w 11125"/>
              <a:gd name="T97" fmla="*/ 11108 h 14179"/>
              <a:gd name="T98" fmla="*/ 1029 w 11125"/>
              <a:gd name="T99" fmla="*/ 11612 h 14179"/>
              <a:gd name="T100" fmla="*/ 1375 w 11125"/>
              <a:gd name="T101" fmla="*/ 12105 h 14179"/>
              <a:gd name="T102" fmla="*/ 1805 w 11125"/>
              <a:gd name="T103" fmla="*/ 12586 h 14179"/>
              <a:gd name="T104" fmla="*/ 2296 w 11125"/>
              <a:gd name="T105" fmla="*/ 13049 h 14179"/>
              <a:gd name="T106" fmla="*/ 2799 w 11125"/>
              <a:gd name="T107" fmla="*/ 13506 h 14179"/>
              <a:gd name="T108" fmla="*/ 3164 w 11125"/>
              <a:gd name="T109" fmla="*/ 13832 h 14179"/>
              <a:gd name="T110" fmla="*/ 3465 w 11125"/>
              <a:gd name="T111" fmla="*/ 14035 h 14179"/>
              <a:gd name="T112" fmla="*/ 3702 w 11125"/>
              <a:gd name="T113" fmla="*/ 14157 h 14179"/>
              <a:gd name="T114" fmla="*/ 3834 w 11125"/>
              <a:gd name="T115" fmla="*/ 14174 h 14179"/>
              <a:gd name="T116" fmla="*/ 3919 w 11125"/>
              <a:gd name="T117" fmla="*/ 14099 h 14179"/>
              <a:gd name="T118" fmla="*/ 4056 w 11125"/>
              <a:gd name="T119" fmla="*/ 13841 h 14179"/>
              <a:gd name="T120" fmla="*/ 4683 w 11125"/>
              <a:gd name="T121" fmla="*/ 12797 h 14179"/>
              <a:gd name="T122" fmla="*/ 5181 w 11125"/>
              <a:gd name="T123" fmla="*/ 11965 h 14179"/>
              <a:gd name="T124" fmla="*/ 5460 w 11125"/>
              <a:gd name="T125" fmla="*/ 11436 h 14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25" h="14179">
                <a:moveTo>
                  <a:pt x="5377" y="11192"/>
                </a:moveTo>
                <a:lnTo>
                  <a:pt x="5276" y="11133"/>
                </a:lnTo>
                <a:lnTo>
                  <a:pt x="5177" y="11072"/>
                </a:lnTo>
                <a:lnTo>
                  <a:pt x="5078" y="11007"/>
                </a:lnTo>
                <a:lnTo>
                  <a:pt x="4980" y="10941"/>
                </a:lnTo>
                <a:lnTo>
                  <a:pt x="4884" y="10873"/>
                </a:lnTo>
                <a:lnTo>
                  <a:pt x="4790" y="10801"/>
                </a:lnTo>
                <a:lnTo>
                  <a:pt x="4696" y="10728"/>
                </a:lnTo>
                <a:lnTo>
                  <a:pt x="4605" y="10654"/>
                </a:lnTo>
                <a:lnTo>
                  <a:pt x="4515" y="10576"/>
                </a:lnTo>
                <a:lnTo>
                  <a:pt x="4427" y="10497"/>
                </a:lnTo>
                <a:lnTo>
                  <a:pt x="4342" y="10415"/>
                </a:lnTo>
                <a:lnTo>
                  <a:pt x="4258" y="10331"/>
                </a:lnTo>
                <a:lnTo>
                  <a:pt x="4177" y="10246"/>
                </a:lnTo>
                <a:lnTo>
                  <a:pt x="4099" y="10159"/>
                </a:lnTo>
                <a:lnTo>
                  <a:pt x="4022" y="10069"/>
                </a:lnTo>
                <a:lnTo>
                  <a:pt x="3949" y="9978"/>
                </a:lnTo>
                <a:lnTo>
                  <a:pt x="3879" y="9885"/>
                </a:lnTo>
                <a:lnTo>
                  <a:pt x="3810" y="9790"/>
                </a:lnTo>
                <a:lnTo>
                  <a:pt x="3746" y="9693"/>
                </a:lnTo>
                <a:lnTo>
                  <a:pt x="3685" y="9595"/>
                </a:lnTo>
                <a:lnTo>
                  <a:pt x="3627" y="9496"/>
                </a:lnTo>
                <a:lnTo>
                  <a:pt x="3573" y="9394"/>
                </a:lnTo>
                <a:lnTo>
                  <a:pt x="3521" y="9292"/>
                </a:lnTo>
                <a:lnTo>
                  <a:pt x="3475" y="9188"/>
                </a:lnTo>
                <a:lnTo>
                  <a:pt x="3430" y="9081"/>
                </a:lnTo>
                <a:lnTo>
                  <a:pt x="3391" y="8974"/>
                </a:lnTo>
                <a:lnTo>
                  <a:pt x="3356" y="8866"/>
                </a:lnTo>
                <a:lnTo>
                  <a:pt x="3325" y="8756"/>
                </a:lnTo>
                <a:lnTo>
                  <a:pt x="3298" y="8645"/>
                </a:lnTo>
                <a:lnTo>
                  <a:pt x="3276" y="8533"/>
                </a:lnTo>
                <a:lnTo>
                  <a:pt x="3258" y="8419"/>
                </a:lnTo>
                <a:lnTo>
                  <a:pt x="3244" y="8304"/>
                </a:lnTo>
                <a:lnTo>
                  <a:pt x="3239" y="8199"/>
                </a:lnTo>
                <a:lnTo>
                  <a:pt x="3240" y="8090"/>
                </a:lnTo>
                <a:lnTo>
                  <a:pt x="3249" y="7976"/>
                </a:lnTo>
                <a:lnTo>
                  <a:pt x="3264" y="7858"/>
                </a:lnTo>
                <a:lnTo>
                  <a:pt x="3285" y="7736"/>
                </a:lnTo>
                <a:lnTo>
                  <a:pt x="3314" y="7611"/>
                </a:lnTo>
                <a:lnTo>
                  <a:pt x="3346" y="7484"/>
                </a:lnTo>
                <a:lnTo>
                  <a:pt x="3384" y="7355"/>
                </a:lnTo>
                <a:lnTo>
                  <a:pt x="3428" y="7223"/>
                </a:lnTo>
                <a:lnTo>
                  <a:pt x="3476" y="7089"/>
                </a:lnTo>
                <a:lnTo>
                  <a:pt x="3528" y="6955"/>
                </a:lnTo>
                <a:lnTo>
                  <a:pt x="3584" y="6821"/>
                </a:lnTo>
                <a:lnTo>
                  <a:pt x="3644" y="6686"/>
                </a:lnTo>
                <a:lnTo>
                  <a:pt x="3707" y="6551"/>
                </a:lnTo>
                <a:lnTo>
                  <a:pt x="3774" y="6417"/>
                </a:lnTo>
                <a:lnTo>
                  <a:pt x="3842" y="6284"/>
                </a:lnTo>
                <a:lnTo>
                  <a:pt x="3913" y="6152"/>
                </a:lnTo>
                <a:lnTo>
                  <a:pt x="3985" y="6021"/>
                </a:lnTo>
                <a:lnTo>
                  <a:pt x="4060" y="5894"/>
                </a:lnTo>
                <a:lnTo>
                  <a:pt x="4136" y="5769"/>
                </a:lnTo>
                <a:lnTo>
                  <a:pt x="4213" y="5647"/>
                </a:lnTo>
                <a:lnTo>
                  <a:pt x="4289" y="5528"/>
                </a:lnTo>
                <a:lnTo>
                  <a:pt x="4366" y="5413"/>
                </a:lnTo>
                <a:lnTo>
                  <a:pt x="4444" y="5302"/>
                </a:lnTo>
                <a:lnTo>
                  <a:pt x="4521" y="5197"/>
                </a:lnTo>
                <a:lnTo>
                  <a:pt x="4597" y="5096"/>
                </a:lnTo>
                <a:lnTo>
                  <a:pt x="4672" y="5001"/>
                </a:lnTo>
                <a:lnTo>
                  <a:pt x="4745" y="4912"/>
                </a:lnTo>
                <a:lnTo>
                  <a:pt x="4817" y="4828"/>
                </a:lnTo>
                <a:lnTo>
                  <a:pt x="4886" y="4751"/>
                </a:lnTo>
                <a:lnTo>
                  <a:pt x="4954" y="4683"/>
                </a:lnTo>
                <a:lnTo>
                  <a:pt x="5018" y="4621"/>
                </a:lnTo>
                <a:lnTo>
                  <a:pt x="5123" y="4527"/>
                </a:lnTo>
                <a:lnTo>
                  <a:pt x="5230" y="4438"/>
                </a:lnTo>
                <a:lnTo>
                  <a:pt x="5336" y="4355"/>
                </a:lnTo>
                <a:lnTo>
                  <a:pt x="5442" y="4277"/>
                </a:lnTo>
                <a:lnTo>
                  <a:pt x="5550" y="4204"/>
                </a:lnTo>
                <a:lnTo>
                  <a:pt x="5657" y="4137"/>
                </a:lnTo>
                <a:lnTo>
                  <a:pt x="5764" y="4074"/>
                </a:lnTo>
                <a:lnTo>
                  <a:pt x="5874" y="4018"/>
                </a:lnTo>
                <a:lnTo>
                  <a:pt x="5982" y="3966"/>
                </a:lnTo>
                <a:lnTo>
                  <a:pt x="6092" y="3919"/>
                </a:lnTo>
                <a:lnTo>
                  <a:pt x="6202" y="3876"/>
                </a:lnTo>
                <a:lnTo>
                  <a:pt x="6313" y="3839"/>
                </a:lnTo>
                <a:lnTo>
                  <a:pt x="6424" y="3806"/>
                </a:lnTo>
                <a:lnTo>
                  <a:pt x="6537" y="3777"/>
                </a:lnTo>
                <a:lnTo>
                  <a:pt x="6651" y="3754"/>
                </a:lnTo>
                <a:lnTo>
                  <a:pt x="6765" y="3735"/>
                </a:lnTo>
                <a:lnTo>
                  <a:pt x="6880" y="3721"/>
                </a:lnTo>
                <a:lnTo>
                  <a:pt x="6996" y="3710"/>
                </a:lnTo>
                <a:lnTo>
                  <a:pt x="7113" y="3704"/>
                </a:lnTo>
                <a:lnTo>
                  <a:pt x="7231" y="3702"/>
                </a:lnTo>
                <a:lnTo>
                  <a:pt x="7350" y="3704"/>
                </a:lnTo>
                <a:lnTo>
                  <a:pt x="7470" y="3710"/>
                </a:lnTo>
                <a:lnTo>
                  <a:pt x="7591" y="3721"/>
                </a:lnTo>
                <a:lnTo>
                  <a:pt x="7714" y="3734"/>
                </a:lnTo>
                <a:lnTo>
                  <a:pt x="7837" y="3752"/>
                </a:lnTo>
                <a:lnTo>
                  <a:pt x="7963" y="3773"/>
                </a:lnTo>
                <a:lnTo>
                  <a:pt x="8089" y="3799"/>
                </a:lnTo>
                <a:lnTo>
                  <a:pt x="8216" y="3827"/>
                </a:lnTo>
                <a:lnTo>
                  <a:pt x="8345" y="3860"/>
                </a:lnTo>
                <a:lnTo>
                  <a:pt x="8475" y="3895"/>
                </a:lnTo>
                <a:lnTo>
                  <a:pt x="8608" y="3934"/>
                </a:lnTo>
                <a:lnTo>
                  <a:pt x="8741" y="3976"/>
                </a:lnTo>
                <a:lnTo>
                  <a:pt x="8793" y="3994"/>
                </a:lnTo>
                <a:lnTo>
                  <a:pt x="8842" y="4013"/>
                </a:lnTo>
                <a:lnTo>
                  <a:pt x="8888" y="4033"/>
                </a:lnTo>
                <a:lnTo>
                  <a:pt x="8931" y="4054"/>
                </a:lnTo>
                <a:lnTo>
                  <a:pt x="8970" y="4074"/>
                </a:lnTo>
                <a:lnTo>
                  <a:pt x="9008" y="4095"/>
                </a:lnTo>
                <a:lnTo>
                  <a:pt x="9043" y="4117"/>
                </a:lnTo>
                <a:lnTo>
                  <a:pt x="9075" y="4138"/>
                </a:lnTo>
                <a:lnTo>
                  <a:pt x="9133" y="4177"/>
                </a:lnTo>
                <a:lnTo>
                  <a:pt x="9185" y="4212"/>
                </a:lnTo>
                <a:lnTo>
                  <a:pt x="9209" y="4228"/>
                </a:lnTo>
                <a:lnTo>
                  <a:pt x="9231" y="4243"/>
                </a:lnTo>
                <a:lnTo>
                  <a:pt x="9252" y="4254"/>
                </a:lnTo>
                <a:lnTo>
                  <a:pt x="9272" y="4265"/>
                </a:lnTo>
                <a:lnTo>
                  <a:pt x="9292" y="4273"/>
                </a:lnTo>
                <a:lnTo>
                  <a:pt x="9311" y="4279"/>
                </a:lnTo>
                <a:lnTo>
                  <a:pt x="9330" y="4282"/>
                </a:lnTo>
                <a:lnTo>
                  <a:pt x="9348" y="4282"/>
                </a:lnTo>
                <a:lnTo>
                  <a:pt x="9367" y="4279"/>
                </a:lnTo>
                <a:lnTo>
                  <a:pt x="9385" y="4272"/>
                </a:lnTo>
                <a:lnTo>
                  <a:pt x="9404" y="4262"/>
                </a:lnTo>
                <a:lnTo>
                  <a:pt x="9424" y="4248"/>
                </a:lnTo>
                <a:lnTo>
                  <a:pt x="9444" y="4230"/>
                </a:lnTo>
                <a:lnTo>
                  <a:pt x="9465" y="4208"/>
                </a:lnTo>
                <a:lnTo>
                  <a:pt x="9486" y="4182"/>
                </a:lnTo>
                <a:lnTo>
                  <a:pt x="9509" y="4151"/>
                </a:lnTo>
                <a:lnTo>
                  <a:pt x="9533" y="4115"/>
                </a:lnTo>
                <a:lnTo>
                  <a:pt x="9560" y="4074"/>
                </a:lnTo>
                <a:lnTo>
                  <a:pt x="9587" y="4028"/>
                </a:lnTo>
                <a:lnTo>
                  <a:pt x="9616" y="3975"/>
                </a:lnTo>
                <a:lnTo>
                  <a:pt x="9654" y="3909"/>
                </a:lnTo>
                <a:lnTo>
                  <a:pt x="9693" y="3842"/>
                </a:lnTo>
                <a:lnTo>
                  <a:pt x="9732" y="3775"/>
                </a:lnTo>
                <a:lnTo>
                  <a:pt x="9772" y="3709"/>
                </a:lnTo>
                <a:lnTo>
                  <a:pt x="9853" y="3578"/>
                </a:lnTo>
                <a:lnTo>
                  <a:pt x="9936" y="3447"/>
                </a:lnTo>
                <a:lnTo>
                  <a:pt x="10023" y="3314"/>
                </a:lnTo>
                <a:lnTo>
                  <a:pt x="10110" y="3180"/>
                </a:lnTo>
                <a:lnTo>
                  <a:pt x="10201" y="3045"/>
                </a:lnTo>
                <a:lnTo>
                  <a:pt x="10294" y="2907"/>
                </a:lnTo>
                <a:lnTo>
                  <a:pt x="10389" y="2763"/>
                </a:lnTo>
                <a:lnTo>
                  <a:pt x="10487" y="2616"/>
                </a:lnTo>
                <a:lnTo>
                  <a:pt x="10587" y="2464"/>
                </a:lnTo>
                <a:lnTo>
                  <a:pt x="10690" y="2305"/>
                </a:lnTo>
                <a:lnTo>
                  <a:pt x="10795" y="2140"/>
                </a:lnTo>
                <a:lnTo>
                  <a:pt x="10903" y="1966"/>
                </a:lnTo>
                <a:lnTo>
                  <a:pt x="10958" y="1877"/>
                </a:lnTo>
                <a:lnTo>
                  <a:pt x="11012" y="1785"/>
                </a:lnTo>
                <a:lnTo>
                  <a:pt x="11068" y="1691"/>
                </a:lnTo>
                <a:lnTo>
                  <a:pt x="11125" y="1595"/>
                </a:lnTo>
                <a:lnTo>
                  <a:pt x="11040" y="1544"/>
                </a:lnTo>
                <a:lnTo>
                  <a:pt x="10957" y="1494"/>
                </a:lnTo>
                <a:lnTo>
                  <a:pt x="10874" y="1443"/>
                </a:lnTo>
                <a:lnTo>
                  <a:pt x="10794" y="1392"/>
                </a:lnTo>
                <a:lnTo>
                  <a:pt x="10635" y="1291"/>
                </a:lnTo>
                <a:lnTo>
                  <a:pt x="10481" y="1191"/>
                </a:lnTo>
                <a:lnTo>
                  <a:pt x="10329" y="1092"/>
                </a:lnTo>
                <a:lnTo>
                  <a:pt x="10179" y="995"/>
                </a:lnTo>
                <a:lnTo>
                  <a:pt x="10104" y="948"/>
                </a:lnTo>
                <a:lnTo>
                  <a:pt x="10029" y="901"/>
                </a:lnTo>
                <a:lnTo>
                  <a:pt x="9953" y="854"/>
                </a:lnTo>
                <a:lnTo>
                  <a:pt x="9879" y="808"/>
                </a:lnTo>
                <a:lnTo>
                  <a:pt x="9804" y="763"/>
                </a:lnTo>
                <a:lnTo>
                  <a:pt x="9728" y="719"/>
                </a:lnTo>
                <a:lnTo>
                  <a:pt x="9652" y="675"/>
                </a:lnTo>
                <a:lnTo>
                  <a:pt x="9575" y="633"/>
                </a:lnTo>
                <a:lnTo>
                  <a:pt x="9497" y="591"/>
                </a:lnTo>
                <a:lnTo>
                  <a:pt x="9420" y="550"/>
                </a:lnTo>
                <a:lnTo>
                  <a:pt x="9340" y="511"/>
                </a:lnTo>
                <a:lnTo>
                  <a:pt x="9260" y="472"/>
                </a:lnTo>
                <a:lnTo>
                  <a:pt x="9178" y="435"/>
                </a:lnTo>
                <a:lnTo>
                  <a:pt x="9095" y="399"/>
                </a:lnTo>
                <a:lnTo>
                  <a:pt x="9011" y="364"/>
                </a:lnTo>
                <a:lnTo>
                  <a:pt x="8926" y="331"/>
                </a:lnTo>
                <a:lnTo>
                  <a:pt x="8838" y="298"/>
                </a:lnTo>
                <a:lnTo>
                  <a:pt x="8749" y="268"/>
                </a:lnTo>
                <a:lnTo>
                  <a:pt x="8657" y="238"/>
                </a:lnTo>
                <a:lnTo>
                  <a:pt x="8565" y="211"/>
                </a:lnTo>
                <a:lnTo>
                  <a:pt x="8486" y="189"/>
                </a:lnTo>
                <a:lnTo>
                  <a:pt x="8408" y="168"/>
                </a:lnTo>
                <a:lnTo>
                  <a:pt x="8331" y="149"/>
                </a:lnTo>
                <a:lnTo>
                  <a:pt x="8254" y="131"/>
                </a:lnTo>
                <a:lnTo>
                  <a:pt x="8178" y="114"/>
                </a:lnTo>
                <a:lnTo>
                  <a:pt x="8104" y="99"/>
                </a:lnTo>
                <a:lnTo>
                  <a:pt x="8029" y="85"/>
                </a:lnTo>
                <a:lnTo>
                  <a:pt x="7955" y="72"/>
                </a:lnTo>
                <a:lnTo>
                  <a:pt x="7881" y="60"/>
                </a:lnTo>
                <a:lnTo>
                  <a:pt x="7809" y="50"/>
                </a:lnTo>
                <a:lnTo>
                  <a:pt x="7737" y="40"/>
                </a:lnTo>
                <a:lnTo>
                  <a:pt x="7666" y="32"/>
                </a:lnTo>
                <a:lnTo>
                  <a:pt x="7594" y="25"/>
                </a:lnTo>
                <a:lnTo>
                  <a:pt x="7524" y="18"/>
                </a:lnTo>
                <a:lnTo>
                  <a:pt x="7453" y="13"/>
                </a:lnTo>
                <a:lnTo>
                  <a:pt x="7382" y="9"/>
                </a:lnTo>
                <a:lnTo>
                  <a:pt x="7313" y="6"/>
                </a:lnTo>
                <a:lnTo>
                  <a:pt x="7244" y="4"/>
                </a:lnTo>
                <a:lnTo>
                  <a:pt x="7175" y="1"/>
                </a:lnTo>
                <a:lnTo>
                  <a:pt x="7106" y="0"/>
                </a:lnTo>
                <a:lnTo>
                  <a:pt x="7037" y="0"/>
                </a:lnTo>
                <a:lnTo>
                  <a:pt x="6969" y="1"/>
                </a:lnTo>
                <a:lnTo>
                  <a:pt x="6900" y="2"/>
                </a:lnTo>
                <a:lnTo>
                  <a:pt x="6832" y="5"/>
                </a:lnTo>
                <a:lnTo>
                  <a:pt x="6765" y="8"/>
                </a:lnTo>
                <a:lnTo>
                  <a:pt x="6696" y="11"/>
                </a:lnTo>
                <a:lnTo>
                  <a:pt x="6628" y="15"/>
                </a:lnTo>
                <a:lnTo>
                  <a:pt x="6560" y="19"/>
                </a:lnTo>
                <a:lnTo>
                  <a:pt x="6423" y="31"/>
                </a:lnTo>
                <a:lnTo>
                  <a:pt x="6287" y="42"/>
                </a:lnTo>
                <a:lnTo>
                  <a:pt x="6203" y="53"/>
                </a:lnTo>
                <a:lnTo>
                  <a:pt x="6117" y="66"/>
                </a:lnTo>
                <a:lnTo>
                  <a:pt x="6029" y="82"/>
                </a:lnTo>
                <a:lnTo>
                  <a:pt x="5936" y="101"/>
                </a:lnTo>
                <a:lnTo>
                  <a:pt x="5842" y="125"/>
                </a:lnTo>
                <a:lnTo>
                  <a:pt x="5745" y="150"/>
                </a:lnTo>
                <a:lnTo>
                  <a:pt x="5646" y="178"/>
                </a:lnTo>
                <a:lnTo>
                  <a:pt x="5546" y="210"/>
                </a:lnTo>
                <a:lnTo>
                  <a:pt x="5444" y="244"/>
                </a:lnTo>
                <a:lnTo>
                  <a:pt x="5341" y="279"/>
                </a:lnTo>
                <a:lnTo>
                  <a:pt x="5237" y="318"/>
                </a:lnTo>
                <a:lnTo>
                  <a:pt x="5133" y="359"/>
                </a:lnTo>
                <a:lnTo>
                  <a:pt x="5027" y="403"/>
                </a:lnTo>
                <a:lnTo>
                  <a:pt x="4922" y="449"/>
                </a:lnTo>
                <a:lnTo>
                  <a:pt x="4818" y="496"/>
                </a:lnTo>
                <a:lnTo>
                  <a:pt x="4713" y="545"/>
                </a:lnTo>
                <a:lnTo>
                  <a:pt x="4608" y="596"/>
                </a:lnTo>
                <a:lnTo>
                  <a:pt x="4506" y="649"/>
                </a:lnTo>
                <a:lnTo>
                  <a:pt x="4404" y="703"/>
                </a:lnTo>
                <a:lnTo>
                  <a:pt x="4303" y="759"/>
                </a:lnTo>
                <a:lnTo>
                  <a:pt x="4204" y="815"/>
                </a:lnTo>
                <a:lnTo>
                  <a:pt x="4107" y="873"/>
                </a:lnTo>
                <a:lnTo>
                  <a:pt x="4014" y="933"/>
                </a:lnTo>
                <a:lnTo>
                  <a:pt x="3921" y="993"/>
                </a:lnTo>
                <a:lnTo>
                  <a:pt x="3832" y="1054"/>
                </a:lnTo>
                <a:lnTo>
                  <a:pt x="3745" y="1117"/>
                </a:lnTo>
                <a:lnTo>
                  <a:pt x="3662" y="1179"/>
                </a:lnTo>
                <a:lnTo>
                  <a:pt x="3582" y="1242"/>
                </a:lnTo>
                <a:lnTo>
                  <a:pt x="3506" y="1305"/>
                </a:lnTo>
                <a:lnTo>
                  <a:pt x="3435" y="1369"/>
                </a:lnTo>
                <a:lnTo>
                  <a:pt x="3367" y="1433"/>
                </a:lnTo>
                <a:lnTo>
                  <a:pt x="3304" y="1498"/>
                </a:lnTo>
                <a:lnTo>
                  <a:pt x="3233" y="1576"/>
                </a:lnTo>
                <a:lnTo>
                  <a:pt x="3161" y="1657"/>
                </a:lnTo>
                <a:lnTo>
                  <a:pt x="3090" y="1739"/>
                </a:lnTo>
                <a:lnTo>
                  <a:pt x="3021" y="1824"/>
                </a:lnTo>
                <a:lnTo>
                  <a:pt x="2953" y="1910"/>
                </a:lnTo>
                <a:lnTo>
                  <a:pt x="2884" y="2000"/>
                </a:lnTo>
                <a:lnTo>
                  <a:pt x="2817" y="2090"/>
                </a:lnTo>
                <a:lnTo>
                  <a:pt x="2750" y="2182"/>
                </a:lnTo>
                <a:lnTo>
                  <a:pt x="2685" y="2275"/>
                </a:lnTo>
                <a:lnTo>
                  <a:pt x="2620" y="2370"/>
                </a:lnTo>
                <a:lnTo>
                  <a:pt x="2556" y="2466"/>
                </a:lnTo>
                <a:lnTo>
                  <a:pt x="2492" y="2563"/>
                </a:lnTo>
                <a:lnTo>
                  <a:pt x="2429" y="2661"/>
                </a:lnTo>
                <a:lnTo>
                  <a:pt x="2367" y="2760"/>
                </a:lnTo>
                <a:lnTo>
                  <a:pt x="2305" y="2860"/>
                </a:lnTo>
                <a:lnTo>
                  <a:pt x="2244" y="2961"/>
                </a:lnTo>
                <a:lnTo>
                  <a:pt x="2184" y="3062"/>
                </a:lnTo>
                <a:lnTo>
                  <a:pt x="2124" y="3165"/>
                </a:lnTo>
                <a:lnTo>
                  <a:pt x="2064" y="3267"/>
                </a:lnTo>
                <a:lnTo>
                  <a:pt x="2005" y="3369"/>
                </a:lnTo>
                <a:lnTo>
                  <a:pt x="1888" y="3573"/>
                </a:lnTo>
                <a:lnTo>
                  <a:pt x="1773" y="3777"/>
                </a:lnTo>
                <a:lnTo>
                  <a:pt x="1660" y="3980"/>
                </a:lnTo>
                <a:lnTo>
                  <a:pt x="1547" y="4180"/>
                </a:lnTo>
                <a:lnTo>
                  <a:pt x="1437" y="4378"/>
                </a:lnTo>
                <a:lnTo>
                  <a:pt x="1326" y="4570"/>
                </a:lnTo>
                <a:lnTo>
                  <a:pt x="1305" y="4607"/>
                </a:lnTo>
                <a:lnTo>
                  <a:pt x="1287" y="4640"/>
                </a:lnTo>
                <a:lnTo>
                  <a:pt x="1273" y="4668"/>
                </a:lnTo>
                <a:lnTo>
                  <a:pt x="1263" y="4693"/>
                </a:lnTo>
                <a:lnTo>
                  <a:pt x="1253" y="4715"/>
                </a:lnTo>
                <a:lnTo>
                  <a:pt x="1247" y="4734"/>
                </a:lnTo>
                <a:lnTo>
                  <a:pt x="1241" y="4753"/>
                </a:lnTo>
                <a:lnTo>
                  <a:pt x="1235" y="4769"/>
                </a:lnTo>
                <a:lnTo>
                  <a:pt x="1226" y="4804"/>
                </a:lnTo>
                <a:lnTo>
                  <a:pt x="1213" y="4845"/>
                </a:lnTo>
                <a:lnTo>
                  <a:pt x="1205" y="4869"/>
                </a:lnTo>
                <a:lnTo>
                  <a:pt x="1194" y="4897"/>
                </a:lnTo>
                <a:lnTo>
                  <a:pt x="1181" y="4928"/>
                </a:lnTo>
                <a:lnTo>
                  <a:pt x="1164" y="4964"/>
                </a:lnTo>
                <a:lnTo>
                  <a:pt x="1080" y="5139"/>
                </a:lnTo>
                <a:lnTo>
                  <a:pt x="1000" y="5304"/>
                </a:lnTo>
                <a:lnTo>
                  <a:pt x="922" y="5462"/>
                </a:lnTo>
                <a:lnTo>
                  <a:pt x="848" y="5614"/>
                </a:lnTo>
                <a:lnTo>
                  <a:pt x="778" y="5762"/>
                </a:lnTo>
                <a:lnTo>
                  <a:pt x="709" y="5909"/>
                </a:lnTo>
                <a:lnTo>
                  <a:pt x="676" y="5980"/>
                </a:lnTo>
                <a:lnTo>
                  <a:pt x="644" y="6053"/>
                </a:lnTo>
                <a:lnTo>
                  <a:pt x="612" y="6126"/>
                </a:lnTo>
                <a:lnTo>
                  <a:pt x="582" y="6199"/>
                </a:lnTo>
                <a:lnTo>
                  <a:pt x="551" y="6273"/>
                </a:lnTo>
                <a:lnTo>
                  <a:pt x="521" y="6348"/>
                </a:lnTo>
                <a:lnTo>
                  <a:pt x="492" y="6424"/>
                </a:lnTo>
                <a:lnTo>
                  <a:pt x="463" y="6501"/>
                </a:lnTo>
                <a:lnTo>
                  <a:pt x="435" y="6579"/>
                </a:lnTo>
                <a:lnTo>
                  <a:pt x="407" y="6660"/>
                </a:lnTo>
                <a:lnTo>
                  <a:pt x="381" y="6742"/>
                </a:lnTo>
                <a:lnTo>
                  <a:pt x="353" y="6826"/>
                </a:lnTo>
                <a:lnTo>
                  <a:pt x="327" y="6912"/>
                </a:lnTo>
                <a:lnTo>
                  <a:pt x="302" y="7001"/>
                </a:lnTo>
                <a:lnTo>
                  <a:pt x="276" y="7092"/>
                </a:lnTo>
                <a:lnTo>
                  <a:pt x="251" y="7187"/>
                </a:lnTo>
                <a:lnTo>
                  <a:pt x="226" y="7285"/>
                </a:lnTo>
                <a:lnTo>
                  <a:pt x="202" y="7386"/>
                </a:lnTo>
                <a:lnTo>
                  <a:pt x="179" y="7490"/>
                </a:lnTo>
                <a:lnTo>
                  <a:pt x="154" y="7599"/>
                </a:lnTo>
                <a:lnTo>
                  <a:pt x="133" y="7702"/>
                </a:lnTo>
                <a:lnTo>
                  <a:pt x="113" y="7801"/>
                </a:lnTo>
                <a:lnTo>
                  <a:pt x="94" y="7898"/>
                </a:lnTo>
                <a:lnTo>
                  <a:pt x="77" y="7993"/>
                </a:lnTo>
                <a:lnTo>
                  <a:pt x="63" y="8084"/>
                </a:lnTo>
                <a:lnTo>
                  <a:pt x="49" y="8174"/>
                </a:lnTo>
                <a:lnTo>
                  <a:pt x="36" y="8261"/>
                </a:lnTo>
                <a:lnTo>
                  <a:pt x="26" y="8346"/>
                </a:lnTo>
                <a:lnTo>
                  <a:pt x="17" y="8430"/>
                </a:lnTo>
                <a:lnTo>
                  <a:pt x="10" y="8512"/>
                </a:lnTo>
                <a:lnTo>
                  <a:pt x="5" y="8593"/>
                </a:lnTo>
                <a:lnTo>
                  <a:pt x="2" y="8672"/>
                </a:lnTo>
                <a:lnTo>
                  <a:pt x="0" y="8750"/>
                </a:lnTo>
                <a:lnTo>
                  <a:pt x="0" y="8827"/>
                </a:lnTo>
                <a:lnTo>
                  <a:pt x="1" y="8902"/>
                </a:lnTo>
                <a:lnTo>
                  <a:pt x="5" y="8978"/>
                </a:lnTo>
                <a:lnTo>
                  <a:pt x="10" y="9053"/>
                </a:lnTo>
                <a:lnTo>
                  <a:pt x="17" y="9128"/>
                </a:lnTo>
                <a:lnTo>
                  <a:pt x="27" y="9203"/>
                </a:lnTo>
                <a:lnTo>
                  <a:pt x="37" y="9276"/>
                </a:lnTo>
                <a:lnTo>
                  <a:pt x="51" y="9351"/>
                </a:lnTo>
                <a:lnTo>
                  <a:pt x="66" y="9426"/>
                </a:lnTo>
                <a:lnTo>
                  <a:pt x="84" y="9501"/>
                </a:lnTo>
                <a:lnTo>
                  <a:pt x="103" y="9576"/>
                </a:lnTo>
                <a:lnTo>
                  <a:pt x="124" y="9653"/>
                </a:lnTo>
                <a:lnTo>
                  <a:pt x="147" y="9730"/>
                </a:lnTo>
                <a:lnTo>
                  <a:pt x="173" y="9809"/>
                </a:lnTo>
                <a:lnTo>
                  <a:pt x="201" y="9889"/>
                </a:lnTo>
                <a:lnTo>
                  <a:pt x="230" y="9970"/>
                </a:lnTo>
                <a:lnTo>
                  <a:pt x="263" y="10052"/>
                </a:lnTo>
                <a:lnTo>
                  <a:pt x="296" y="10137"/>
                </a:lnTo>
                <a:lnTo>
                  <a:pt x="333" y="10223"/>
                </a:lnTo>
                <a:lnTo>
                  <a:pt x="399" y="10372"/>
                </a:lnTo>
                <a:lnTo>
                  <a:pt x="464" y="10522"/>
                </a:lnTo>
                <a:lnTo>
                  <a:pt x="530" y="10669"/>
                </a:lnTo>
                <a:lnTo>
                  <a:pt x="599" y="10817"/>
                </a:lnTo>
                <a:lnTo>
                  <a:pt x="634" y="10890"/>
                </a:lnTo>
                <a:lnTo>
                  <a:pt x="669" y="10963"/>
                </a:lnTo>
                <a:lnTo>
                  <a:pt x="706" y="11036"/>
                </a:lnTo>
                <a:lnTo>
                  <a:pt x="743" y="11108"/>
                </a:lnTo>
                <a:lnTo>
                  <a:pt x="781" y="11181"/>
                </a:lnTo>
                <a:lnTo>
                  <a:pt x="820" y="11254"/>
                </a:lnTo>
                <a:lnTo>
                  <a:pt x="860" y="11325"/>
                </a:lnTo>
                <a:lnTo>
                  <a:pt x="900" y="11397"/>
                </a:lnTo>
                <a:lnTo>
                  <a:pt x="942" y="11469"/>
                </a:lnTo>
                <a:lnTo>
                  <a:pt x="985" y="11540"/>
                </a:lnTo>
                <a:lnTo>
                  <a:pt x="1029" y="11612"/>
                </a:lnTo>
                <a:lnTo>
                  <a:pt x="1074" y="11682"/>
                </a:lnTo>
                <a:lnTo>
                  <a:pt x="1121" y="11754"/>
                </a:lnTo>
                <a:lnTo>
                  <a:pt x="1169" y="11824"/>
                </a:lnTo>
                <a:lnTo>
                  <a:pt x="1219" y="11894"/>
                </a:lnTo>
                <a:lnTo>
                  <a:pt x="1269" y="11965"/>
                </a:lnTo>
                <a:lnTo>
                  <a:pt x="1322" y="12034"/>
                </a:lnTo>
                <a:lnTo>
                  <a:pt x="1375" y="12105"/>
                </a:lnTo>
                <a:lnTo>
                  <a:pt x="1431" y="12174"/>
                </a:lnTo>
                <a:lnTo>
                  <a:pt x="1489" y="12243"/>
                </a:lnTo>
                <a:lnTo>
                  <a:pt x="1548" y="12312"/>
                </a:lnTo>
                <a:lnTo>
                  <a:pt x="1610" y="12380"/>
                </a:lnTo>
                <a:lnTo>
                  <a:pt x="1673" y="12449"/>
                </a:lnTo>
                <a:lnTo>
                  <a:pt x="1739" y="12517"/>
                </a:lnTo>
                <a:lnTo>
                  <a:pt x="1805" y="12586"/>
                </a:lnTo>
                <a:lnTo>
                  <a:pt x="1873" y="12654"/>
                </a:lnTo>
                <a:lnTo>
                  <a:pt x="1943" y="12721"/>
                </a:lnTo>
                <a:lnTo>
                  <a:pt x="2012" y="12787"/>
                </a:lnTo>
                <a:lnTo>
                  <a:pt x="2082" y="12853"/>
                </a:lnTo>
                <a:lnTo>
                  <a:pt x="2152" y="12919"/>
                </a:lnTo>
                <a:lnTo>
                  <a:pt x="2224" y="12984"/>
                </a:lnTo>
                <a:lnTo>
                  <a:pt x="2296" y="13049"/>
                </a:lnTo>
                <a:lnTo>
                  <a:pt x="2367" y="13114"/>
                </a:lnTo>
                <a:lnTo>
                  <a:pt x="2439" y="13179"/>
                </a:lnTo>
                <a:lnTo>
                  <a:pt x="2511" y="13244"/>
                </a:lnTo>
                <a:lnTo>
                  <a:pt x="2583" y="13309"/>
                </a:lnTo>
                <a:lnTo>
                  <a:pt x="2656" y="13375"/>
                </a:lnTo>
                <a:lnTo>
                  <a:pt x="2727" y="13440"/>
                </a:lnTo>
                <a:lnTo>
                  <a:pt x="2799" y="13506"/>
                </a:lnTo>
                <a:lnTo>
                  <a:pt x="2869" y="13572"/>
                </a:lnTo>
                <a:lnTo>
                  <a:pt x="2945" y="13643"/>
                </a:lnTo>
                <a:lnTo>
                  <a:pt x="3018" y="13709"/>
                </a:lnTo>
                <a:lnTo>
                  <a:pt x="3055" y="13741"/>
                </a:lnTo>
                <a:lnTo>
                  <a:pt x="3090" y="13771"/>
                </a:lnTo>
                <a:lnTo>
                  <a:pt x="3126" y="13802"/>
                </a:lnTo>
                <a:lnTo>
                  <a:pt x="3164" y="13832"/>
                </a:lnTo>
                <a:lnTo>
                  <a:pt x="3202" y="13861"/>
                </a:lnTo>
                <a:lnTo>
                  <a:pt x="3241" y="13889"/>
                </a:lnTo>
                <a:lnTo>
                  <a:pt x="3282" y="13919"/>
                </a:lnTo>
                <a:lnTo>
                  <a:pt x="3324" y="13947"/>
                </a:lnTo>
                <a:lnTo>
                  <a:pt x="3368" y="13977"/>
                </a:lnTo>
                <a:lnTo>
                  <a:pt x="3416" y="14005"/>
                </a:lnTo>
                <a:lnTo>
                  <a:pt x="3465" y="14035"/>
                </a:lnTo>
                <a:lnTo>
                  <a:pt x="3518" y="14065"/>
                </a:lnTo>
                <a:lnTo>
                  <a:pt x="3555" y="14085"/>
                </a:lnTo>
                <a:lnTo>
                  <a:pt x="3588" y="14104"/>
                </a:lnTo>
                <a:lnTo>
                  <a:pt x="3620" y="14120"/>
                </a:lnTo>
                <a:lnTo>
                  <a:pt x="3649" y="14135"/>
                </a:lnTo>
                <a:lnTo>
                  <a:pt x="3677" y="14146"/>
                </a:lnTo>
                <a:lnTo>
                  <a:pt x="3702" y="14157"/>
                </a:lnTo>
                <a:lnTo>
                  <a:pt x="3725" y="14165"/>
                </a:lnTo>
                <a:lnTo>
                  <a:pt x="3747" y="14172"/>
                </a:lnTo>
                <a:lnTo>
                  <a:pt x="3767" y="14176"/>
                </a:lnTo>
                <a:lnTo>
                  <a:pt x="3785" y="14178"/>
                </a:lnTo>
                <a:lnTo>
                  <a:pt x="3802" y="14179"/>
                </a:lnTo>
                <a:lnTo>
                  <a:pt x="3818" y="14178"/>
                </a:lnTo>
                <a:lnTo>
                  <a:pt x="3834" y="14174"/>
                </a:lnTo>
                <a:lnTo>
                  <a:pt x="3847" y="14168"/>
                </a:lnTo>
                <a:lnTo>
                  <a:pt x="3860" y="14162"/>
                </a:lnTo>
                <a:lnTo>
                  <a:pt x="3873" y="14153"/>
                </a:lnTo>
                <a:lnTo>
                  <a:pt x="3884" y="14142"/>
                </a:lnTo>
                <a:lnTo>
                  <a:pt x="3896" y="14130"/>
                </a:lnTo>
                <a:lnTo>
                  <a:pt x="3907" y="14115"/>
                </a:lnTo>
                <a:lnTo>
                  <a:pt x="3919" y="14099"/>
                </a:lnTo>
                <a:lnTo>
                  <a:pt x="3931" y="14081"/>
                </a:lnTo>
                <a:lnTo>
                  <a:pt x="3941" y="14061"/>
                </a:lnTo>
                <a:lnTo>
                  <a:pt x="3954" y="14039"/>
                </a:lnTo>
                <a:lnTo>
                  <a:pt x="3965" y="14016"/>
                </a:lnTo>
                <a:lnTo>
                  <a:pt x="3992" y="13964"/>
                </a:lnTo>
                <a:lnTo>
                  <a:pt x="4022" y="13906"/>
                </a:lnTo>
                <a:lnTo>
                  <a:pt x="4056" y="13841"/>
                </a:lnTo>
                <a:lnTo>
                  <a:pt x="4097" y="13768"/>
                </a:lnTo>
                <a:lnTo>
                  <a:pt x="4196" y="13599"/>
                </a:lnTo>
                <a:lnTo>
                  <a:pt x="4294" y="13432"/>
                </a:lnTo>
                <a:lnTo>
                  <a:pt x="4393" y="13270"/>
                </a:lnTo>
                <a:lnTo>
                  <a:pt x="4491" y="13110"/>
                </a:lnTo>
                <a:lnTo>
                  <a:pt x="4587" y="12952"/>
                </a:lnTo>
                <a:lnTo>
                  <a:pt x="4683" y="12797"/>
                </a:lnTo>
                <a:lnTo>
                  <a:pt x="4778" y="12644"/>
                </a:lnTo>
                <a:lnTo>
                  <a:pt x="4871" y="12491"/>
                </a:lnTo>
                <a:lnTo>
                  <a:pt x="4962" y="12340"/>
                </a:lnTo>
                <a:lnTo>
                  <a:pt x="5051" y="12190"/>
                </a:lnTo>
                <a:lnTo>
                  <a:pt x="5095" y="12115"/>
                </a:lnTo>
                <a:lnTo>
                  <a:pt x="5138" y="12040"/>
                </a:lnTo>
                <a:lnTo>
                  <a:pt x="5181" y="11965"/>
                </a:lnTo>
                <a:lnTo>
                  <a:pt x="5222" y="11890"/>
                </a:lnTo>
                <a:lnTo>
                  <a:pt x="5264" y="11815"/>
                </a:lnTo>
                <a:lnTo>
                  <a:pt x="5304" y="11739"/>
                </a:lnTo>
                <a:lnTo>
                  <a:pt x="5344" y="11663"/>
                </a:lnTo>
                <a:lnTo>
                  <a:pt x="5384" y="11588"/>
                </a:lnTo>
                <a:lnTo>
                  <a:pt x="5422" y="11512"/>
                </a:lnTo>
                <a:lnTo>
                  <a:pt x="5460" y="11436"/>
                </a:lnTo>
                <a:lnTo>
                  <a:pt x="5497" y="11359"/>
                </a:lnTo>
                <a:lnTo>
                  <a:pt x="5533" y="11281"/>
                </a:lnTo>
                <a:lnTo>
                  <a:pt x="5377" y="111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F97DE18-A8F4-4C08-B2D4-8DB28D7B7303}"/>
              </a:ext>
            </a:extLst>
          </p:cNvPr>
          <p:cNvSpPr>
            <a:spLocks/>
          </p:cNvSpPr>
          <p:nvPr userDrawn="1"/>
        </p:nvSpPr>
        <p:spPr bwMode="auto">
          <a:xfrm>
            <a:off x="2937703" y="6316033"/>
            <a:ext cx="322263" cy="312737"/>
          </a:xfrm>
          <a:custGeom>
            <a:avLst/>
            <a:gdLst>
              <a:gd name="T0" fmla="*/ 499 w 3255"/>
              <a:gd name="T1" fmla="*/ 675 h 3152"/>
              <a:gd name="T2" fmla="*/ 478 w 3255"/>
              <a:gd name="T3" fmla="*/ 784 h 3152"/>
              <a:gd name="T4" fmla="*/ 448 w 3255"/>
              <a:gd name="T5" fmla="*/ 910 h 3152"/>
              <a:gd name="T6" fmla="*/ 405 w 3255"/>
              <a:gd name="T7" fmla="*/ 1032 h 3152"/>
              <a:gd name="T8" fmla="*/ 364 w 3255"/>
              <a:gd name="T9" fmla="*/ 1131 h 3152"/>
              <a:gd name="T10" fmla="*/ 34 w 3255"/>
              <a:gd name="T11" fmla="*/ 2126 h 3152"/>
              <a:gd name="T12" fmla="*/ 3 w 3255"/>
              <a:gd name="T13" fmla="*/ 2247 h 3152"/>
              <a:gd name="T14" fmla="*/ 1 w 3255"/>
              <a:gd name="T15" fmla="*/ 2294 h 3152"/>
              <a:gd name="T16" fmla="*/ 13 w 3255"/>
              <a:gd name="T17" fmla="*/ 2330 h 3152"/>
              <a:gd name="T18" fmla="*/ 40 w 3255"/>
              <a:gd name="T19" fmla="*/ 2358 h 3152"/>
              <a:gd name="T20" fmla="*/ 94 w 3255"/>
              <a:gd name="T21" fmla="*/ 2385 h 3152"/>
              <a:gd name="T22" fmla="*/ 179 w 3255"/>
              <a:gd name="T23" fmla="*/ 2418 h 3152"/>
              <a:gd name="T24" fmla="*/ 387 w 3255"/>
              <a:gd name="T25" fmla="*/ 2482 h 3152"/>
              <a:gd name="T26" fmla="*/ 631 w 3255"/>
              <a:gd name="T27" fmla="*/ 2545 h 3152"/>
              <a:gd name="T28" fmla="*/ 892 w 3255"/>
              <a:gd name="T29" fmla="*/ 2615 h 3152"/>
              <a:gd name="T30" fmla="*/ 1152 w 3255"/>
              <a:gd name="T31" fmla="*/ 2693 h 3152"/>
              <a:gd name="T32" fmla="*/ 1276 w 3255"/>
              <a:gd name="T33" fmla="*/ 2737 h 3152"/>
              <a:gd name="T34" fmla="*/ 1389 w 3255"/>
              <a:gd name="T35" fmla="*/ 2779 h 3152"/>
              <a:gd name="T36" fmla="*/ 1546 w 3255"/>
              <a:gd name="T37" fmla="*/ 2829 h 3152"/>
              <a:gd name="T38" fmla="*/ 1794 w 3255"/>
              <a:gd name="T39" fmla="*/ 2899 h 3152"/>
              <a:gd name="T40" fmla="*/ 2557 w 3255"/>
              <a:gd name="T41" fmla="*/ 3152 h 3152"/>
              <a:gd name="T42" fmla="*/ 2602 w 3255"/>
              <a:gd name="T43" fmla="*/ 3087 h 3152"/>
              <a:gd name="T44" fmla="*/ 2655 w 3255"/>
              <a:gd name="T45" fmla="*/ 2988 h 3152"/>
              <a:gd name="T46" fmla="*/ 2709 w 3255"/>
              <a:gd name="T47" fmla="*/ 2873 h 3152"/>
              <a:gd name="T48" fmla="*/ 2757 w 3255"/>
              <a:gd name="T49" fmla="*/ 2755 h 3152"/>
              <a:gd name="T50" fmla="*/ 2795 w 3255"/>
              <a:gd name="T51" fmla="*/ 2650 h 3152"/>
              <a:gd name="T52" fmla="*/ 2846 w 3255"/>
              <a:gd name="T53" fmla="*/ 2479 h 3152"/>
              <a:gd name="T54" fmla="*/ 2933 w 3255"/>
              <a:gd name="T55" fmla="*/ 2161 h 3152"/>
              <a:gd name="T56" fmla="*/ 3035 w 3255"/>
              <a:gd name="T57" fmla="*/ 1775 h 3152"/>
              <a:gd name="T58" fmla="*/ 3134 w 3255"/>
              <a:gd name="T59" fmla="*/ 1390 h 3152"/>
              <a:gd name="T60" fmla="*/ 3210 w 3255"/>
              <a:gd name="T61" fmla="*/ 1072 h 3152"/>
              <a:gd name="T62" fmla="*/ 3255 w 3255"/>
              <a:gd name="T63" fmla="*/ 804 h 3152"/>
              <a:gd name="T64" fmla="*/ 3254 w 3255"/>
              <a:gd name="T65" fmla="*/ 793 h 3152"/>
              <a:gd name="T66" fmla="*/ 3220 w 3255"/>
              <a:gd name="T67" fmla="*/ 759 h 3152"/>
              <a:gd name="T68" fmla="*/ 3107 w 3255"/>
              <a:gd name="T69" fmla="*/ 702 h 3152"/>
              <a:gd name="T70" fmla="*/ 2930 w 3255"/>
              <a:gd name="T71" fmla="*/ 633 h 3152"/>
              <a:gd name="T72" fmla="*/ 2708 w 3255"/>
              <a:gd name="T73" fmla="*/ 556 h 3152"/>
              <a:gd name="T74" fmla="*/ 2284 w 3255"/>
              <a:gd name="T75" fmla="*/ 420 h 3152"/>
              <a:gd name="T76" fmla="*/ 1785 w 3255"/>
              <a:gd name="T77" fmla="*/ 272 h 3152"/>
              <a:gd name="T78" fmla="*/ 1428 w 3255"/>
              <a:gd name="T79" fmla="*/ 171 h 3152"/>
              <a:gd name="T80" fmla="*/ 1296 w 3255"/>
              <a:gd name="T81" fmla="*/ 140 h 3152"/>
              <a:gd name="T82" fmla="*/ 1183 w 3255"/>
              <a:gd name="T83" fmla="*/ 106 h 3152"/>
              <a:gd name="T84" fmla="*/ 999 w 3255"/>
              <a:gd name="T85" fmla="*/ 40 h 3152"/>
              <a:gd name="T86" fmla="*/ 890 w 3255"/>
              <a:gd name="T87" fmla="*/ 9 h 3152"/>
              <a:gd name="T88" fmla="*/ 835 w 3255"/>
              <a:gd name="T89" fmla="*/ 2 h 3152"/>
              <a:gd name="T90" fmla="*/ 781 w 3255"/>
              <a:gd name="T91" fmla="*/ 0 h 3152"/>
              <a:gd name="T92" fmla="*/ 517 w 3255"/>
              <a:gd name="T93" fmla="*/ 608 h 3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55" h="3152">
                <a:moveTo>
                  <a:pt x="517" y="608"/>
                </a:moveTo>
                <a:lnTo>
                  <a:pt x="507" y="641"/>
                </a:lnTo>
                <a:lnTo>
                  <a:pt x="499" y="675"/>
                </a:lnTo>
                <a:lnTo>
                  <a:pt x="492" y="710"/>
                </a:lnTo>
                <a:lnTo>
                  <a:pt x="485" y="747"/>
                </a:lnTo>
                <a:lnTo>
                  <a:pt x="478" y="784"/>
                </a:lnTo>
                <a:lnTo>
                  <a:pt x="471" y="824"/>
                </a:lnTo>
                <a:lnTo>
                  <a:pt x="460" y="866"/>
                </a:lnTo>
                <a:lnTo>
                  <a:pt x="448" y="910"/>
                </a:lnTo>
                <a:lnTo>
                  <a:pt x="434" y="955"/>
                </a:lnTo>
                <a:lnTo>
                  <a:pt x="419" y="996"/>
                </a:lnTo>
                <a:lnTo>
                  <a:pt x="405" y="1032"/>
                </a:lnTo>
                <a:lnTo>
                  <a:pt x="392" y="1067"/>
                </a:lnTo>
                <a:lnTo>
                  <a:pt x="378" y="1099"/>
                </a:lnTo>
                <a:lnTo>
                  <a:pt x="364" y="1131"/>
                </a:lnTo>
                <a:lnTo>
                  <a:pt x="352" y="1165"/>
                </a:lnTo>
                <a:lnTo>
                  <a:pt x="338" y="1200"/>
                </a:lnTo>
                <a:lnTo>
                  <a:pt x="34" y="2126"/>
                </a:lnTo>
                <a:lnTo>
                  <a:pt x="18" y="2182"/>
                </a:lnTo>
                <a:lnTo>
                  <a:pt x="6" y="2227"/>
                </a:lnTo>
                <a:lnTo>
                  <a:pt x="3" y="2247"/>
                </a:lnTo>
                <a:lnTo>
                  <a:pt x="1" y="2264"/>
                </a:lnTo>
                <a:lnTo>
                  <a:pt x="0" y="2281"/>
                </a:lnTo>
                <a:lnTo>
                  <a:pt x="1" y="2294"/>
                </a:lnTo>
                <a:lnTo>
                  <a:pt x="3" y="2308"/>
                </a:lnTo>
                <a:lnTo>
                  <a:pt x="6" y="2320"/>
                </a:lnTo>
                <a:lnTo>
                  <a:pt x="13" y="2330"/>
                </a:lnTo>
                <a:lnTo>
                  <a:pt x="20" y="2341"/>
                </a:lnTo>
                <a:lnTo>
                  <a:pt x="28" y="2349"/>
                </a:lnTo>
                <a:lnTo>
                  <a:pt x="40" y="2358"/>
                </a:lnTo>
                <a:lnTo>
                  <a:pt x="53" y="2366"/>
                </a:lnTo>
                <a:lnTo>
                  <a:pt x="68" y="2373"/>
                </a:lnTo>
                <a:lnTo>
                  <a:pt x="94" y="2385"/>
                </a:lnTo>
                <a:lnTo>
                  <a:pt x="120" y="2396"/>
                </a:lnTo>
                <a:lnTo>
                  <a:pt x="149" y="2407"/>
                </a:lnTo>
                <a:lnTo>
                  <a:pt x="179" y="2418"/>
                </a:lnTo>
                <a:lnTo>
                  <a:pt x="244" y="2440"/>
                </a:lnTo>
                <a:lnTo>
                  <a:pt x="314" y="2461"/>
                </a:lnTo>
                <a:lnTo>
                  <a:pt x="387" y="2482"/>
                </a:lnTo>
                <a:lnTo>
                  <a:pt x="465" y="2503"/>
                </a:lnTo>
                <a:lnTo>
                  <a:pt x="547" y="2524"/>
                </a:lnTo>
                <a:lnTo>
                  <a:pt x="631" y="2545"/>
                </a:lnTo>
                <a:lnTo>
                  <a:pt x="717" y="2567"/>
                </a:lnTo>
                <a:lnTo>
                  <a:pt x="803" y="2590"/>
                </a:lnTo>
                <a:lnTo>
                  <a:pt x="892" y="2615"/>
                </a:lnTo>
                <a:lnTo>
                  <a:pt x="979" y="2639"/>
                </a:lnTo>
                <a:lnTo>
                  <a:pt x="1065" y="2665"/>
                </a:lnTo>
                <a:lnTo>
                  <a:pt x="1152" y="2693"/>
                </a:lnTo>
                <a:lnTo>
                  <a:pt x="1194" y="2706"/>
                </a:lnTo>
                <a:lnTo>
                  <a:pt x="1235" y="2721"/>
                </a:lnTo>
                <a:lnTo>
                  <a:pt x="1276" y="2737"/>
                </a:lnTo>
                <a:lnTo>
                  <a:pt x="1316" y="2753"/>
                </a:lnTo>
                <a:lnTo>
                  <a:pt x="1352" y="2766"/>
                </a:lnTo>
                <a:lnTo>
                  <a:pt x="1389" y="2779"/>
                </a:lnTo>
                <a:lnTo>
                  <a:pt x="1428" y="2792"/>
                </a:lnTo>
                <a:lnTo>
                  <a:pt x="1466" y="2804"/>
                </a:lnTo>
                <a:lnTo>
                  <a:pt x="1546" y="2829"/>
                </a:lnTo>
                <a:lnTo>
                  <a:pt x="1629" y="2853"/>
                </a:lnTo>
                <a:lnTo>
                  <a:pt x="1712" y="2876"/>
                </a:lnTo>
                <a:lnTo>
                  <a:pt x="1794" y="2899"/>
                </a:lnTo>
                <a:lnTo>
                  <a:pt x="1874" y="2922"/>
                </a:lnTo>
                <a:lnTo>
                  <a:pt x="1950" y="2945"/>
                </a:lnTo>
                <a:lnTo>
                  <a:pt x="2557" y="3152"/>
                </a:lnTo>
                <a:lnTo>
                  <a:pt x="2571" y="3135"/>
                </a:lnTo>
                <a:lnTo>
                  <a:pt x="2587" y="3113"/>
                </a:lnTo>
                <a:lnTo>
                  <a:pt x="2602" y="3087"/>
                </a:lnTo>
                <a:lnTo>
                  <a:pt x="2619" y="3057"/>
                </a:lnTo>
                <a:lnTo>
                  <a:pt x="2637" y="3024"/>
                </a:lnTo>
                <a:lnTo>
                  <a:pt x="2655" y="2988"/>
                </a:lnTo>
                <a:lnTo>
                  <a:pt x="2673" y="2952"/>
                </a:lnTo>
                <a:lnTo>
                  <a:pt x="2691" y="2913"/>
                </a:lnTo>
                <a:lnTo>
                  <a:pt x="2709" y="2873"/>
                </a:lnTo>
                <a:lnTo>
                  <a:pt x="2726" y="2833"/>
                </a:lnTo>
                <a:lnTo>
                  <a:pt x="2742" y="2794"/>
                </a:lnTo>
                <a:lnTo>
                  <a:pt x="2757" y="2755"/>
                </a:lnTo>
                <a:lnTo>
                  <a:pt x="2772" y="2718"/>
                </a:lnTo>
                <a:lnTo>
                  <a:pt x="2785" y="2683"/>
                </a:lnTo>
                <a:lnTo>
                  <a:pt x="2795" y="2650"/>
                </a:lnTo>
                <a:lnTo>
                  <a:pt x="2805" y="2622"/>
                </a:lnTo>
                <a:lnTo>
                  <a:pt x="2822" y="2559"/>
                </a:lnTo>
                <a:lnTo>
                  <a:pt x="2846" y="2479"/>
                </a:lnTo>
                <a:lnTo>
                  <a:pt x="2872" y="2384"/>
                </a:lnTo>
                <a:lnTo>
                  <a:pt x="2901" y="2278"/>
                </a:lnTo>
                <a:lnTo>
                  <a:pt x="2933" y="2161"/>
                </a:lnTo>
                <a:lnTo>
                  <a:pt x="2967" y="2037"/>
                </a:lnTo>
                <a:lnTo>
                  <a:pt x="3000" y="1907"/>
                </a:lnTo>
                <a:lnTo>
                  <a:pt x="3035" y="1775"/>
                </a:lnTo>
                <a:lnTo>
                  <a:pt x="3070" y="1644"/>
                </a:lnTo>
                <a:lnTo>
                  <a:pt x="3102" y="1514"/>
                </a:lnTo>
                <a:lnTo>
                  <a:pt x="3134" y="1390"/>
                </a:lnTo>
                <a:lnTo>
                  <a:pt x="3164" y="1273"/>
                </a:lnTo>
                <a:lnTo>
                  <a:pt x="3189" y="1167"/>
                </a:lnTo>
                <a:lnTo>
                  <a:pt x="3210" y="1072"/>
                </a:lnTo>
                <a:lnTo>
                  <a:pt x="3228" y="992"/>
                </a:lnTo>
                <a:lnTo>
                  <a:pt x="3239" y="930"/>
                </a:lnTo>
                <a:lnTo>
                  <a:pt x="3255" y="804"/>
                </a:lnTo>
                <a:lnTo>
                  <a:pt x="3255" y="800"/>
                </a:lnTo>
                <a:lnTo>
                  <a:pt x="3255" y="796"/>
                </a:lnTo>
                <a:lnTo>
                  <a:pt x="3254" y="793"/>
                </a:lnTo>
                <a:lnTo>
                  <a:pt x="3254" y="789"/>
                </a:lnTo>
                <a:lnTo>
                  <a:pt x="3241" y="775"/>
                </a:lnTo>
                <a:lnTo>
                  <a:pt x="3220" y="759"/>
                </a:lnTo>
                <a:lnTo>
                  <a:pt x="3191" y="742"/>
                </a:lnTo>
                <a:lnTo>
                  <a:pt x="3153" y="723"/>
                </a:lnTo>
                <a:lnTo>
                  <a:pt x="3107" y="702"/>
                </a:lnTo>
                <a:lnTo>
                  <a:pt x="3054" y="680"/>
                </a:lnTo>
                <a:lnTo>
                  <a:pt x="2995" y="657"/>
                </a:lnTo>
                <a:lnTo>
                  <a:pt x="2930" y="633"/>
                </a:lnTo>
                <a:lnTo>
                  <a:pt x="2860" y="608"/>
                </a:lnTo>
                <a:lnTo>
                  <a:pt x="2787" y="582"/>
                </a:lnTo>
                <a:lnTo>
                  <a:pt x="2708" y="556"/>
                </a:lnTo>
                <a:lnTo>
                  <a:pt x="2627" y="529"/>
                </a:lnTo>
                <a:lnTo>
                  <a:pt x="2458" y="475"/>
                </a:lnTo>
                <a:lnTo>
                  <a:pt x="2284" y="420"/>
                </a:lnTo>
                <a:lnTo>
                  <a:pt x="2111" y="367"/>
                </a:lnTo>
                <a:lnTo>
                  <a:pt x="1943" y="318"/>
                </a:lnTo>
                <a:lnTo>
                  <a:pt x="1785" y="272"/>
                </a:lnTo>
                <a:lnTo>
                  <a:pt x="1643" y="232"/>
                </a:lnTo>
                <a:lnTo>
                  <a:pt x="1522" y="197"/>
                </a:lnTo>
                <a:lnTo>
                  <a:pt x="1428" y="171"/>
                </a:lnTo>
                <a:lnTo>
                  <a:pt x="1362" y="154"/>
                </a:lnTo>
                <a:lnTo>
                  <a:pt x="1334" y="146"/>
                </a:lnTo>
                <a:lnTo>
                  <a:pt x="1296" y="140"/>
                </a:lnTo>
                <a:lnTo>
                  <a:pt x="1259" y="131"/>
                </a:lnTo>
                <a:lnTo>
                  <a:pt x="1221" y="119"/>
                </a:lnTo>
                <a:lnTo>
                  <a:pt x="1183" y="106"/>
                </a:lnTo>
                <a:lnTo>
                  <a:pt x="1110" y="80"/>
                </a:lnTo>
                <a:lnTo>
                  <a:pt x="1036" y="53"/>
                </a:lnTo>
                <a:lnTo>
                  <a:pt x="999" y="40"/>
                </a:lnTo>
                <a:lnTo>
                  <a:pt x="962" y="28"/>
                </a:lnTo>
                <a:lnTo>
                  <a:pt x="925" y="18"/>
                </a:lnTo>
                <a:lnTo>
                  <a:pt x="890" y="9"/>
                </a:lnTo>
                <a:lnTo>
                  <a:pt x="871" y="6"/>
                </a:lnTo>
                <a:lnTo>
                  <a:pt x="853" y="4"/>
                </a:lnTo>
                <a:lnTo>
                  <a:pt x="835" y="2"/>
                </a:lnTo>
                <a:lnTo>
                  <a:pt x="817" y="0"/>
                </a:lnTo>
                <a:lnTo>
                  <a:pt x="799" y="0"/>
                </a:lnTo>
                <a:lnTo>
                  <a:pt x="781" y="0"/>
                </a:lnTo>
                <a:lnTo>
                  <a:pt x="763" y="2"/>
                </a:lnTo>
                <a:lnTo>
                  <a:pt x="745" y="4"/>
                </a:lnTo>
                <a:lnTo>
                  <a:pt x="517" y="6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57A1418-D77B-4EBE-AB8E-01F4125CA741}"/>
              </a:ext>
            </a:extLst>
          </p:cNvPr>
          <p:cNvGrpSpPr/>
          <p:nvPr userDrawn="1"/>
        </p:nvGrpSpPr>
        <p:grpSpPr>
          <a:xfrm rot="18534175">
            <a:off x="2285991" y="4052127"/>
            <a:ext cx="1485663" cy="1915975"/>
            <a:chOff x="2436117" y="2920565"/>
            <a:chExt cx="1485663" cy="1915975"/>
          </a:xfrm>
        </p:grpSpPr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16DF7905-5A3F-498E-AB99-2BEB1B3E74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883542" y="3681272"/>
              <a:ext cx="1647830" cy="54267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18AAF461-1C1E-4027-998A-5232BBE0D2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978991" y="3635624"/>
              <a:ext cx="1806801" cy="59503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30DCFC95-D181-47CC-BB34-42A8B28DED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116258" y="3590293"/>
              <a:ext cx="1870645" cy="615463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4ADD878C-EF2C-4B38-9290-671D24DFE7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284806" y="3546880"/>
              <a:ext cx="1866816" cy="614185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AE17C4F1-9B5C-4DE5-8244-99F31D5DCD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506028" y="3528682"/>
              <a:ext cx="1763388" cy="580349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27CA1FE9-3372-4A3E-B947-4A9439A616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803544" y="3552305"/>
              <a:ext cx="1520138" cy="500541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6A320203-2E17-4C1D-B754-72816655D9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209593" y="3629559"/>
              <a:ext cx="1071952" cy="352422"/>
            </a:xfrm>
            <a:prstGeom prst="line">
              <a:avLst/>
            </a:prstGeom>
            <a:noFill/>
            <a:ln w="635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011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829386"/>
            <a:ext cx="10799887" cy="455244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55E342FB-0466-4BD2-8C72-ACE5283C3E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58924-CCAD-4E3F-B665-5C32717A2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2216E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00FEA0-D8DA-4042-AA0F-4222A61C0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2459958"/>
            <a:ext cx="10799887" cy="392187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2216E"/>
                </a:solidFill>
              </a:defRPr>
            </a:lvl1pPr>
          </a:lstStyle>
          <a:p>
            <a:pPr lvl="0"/>
            <a:r>
              <a:rPr lang="cs-CZ"/>
              <a:t>Vložte text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BFCE00-F405-4773-A16B-92F7B8EB0E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3699" y="183600"/>
            <a:ext cx="367200" cy="2448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C830FA0-7A80-43C6-8BC9-AFFE24B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99" y="0"/>
            <a:ext cx="540000" cy="540000"/>
          </a:xfrm>
          <a:prstGeom prst="rect">
            <a:avLst/>
          </a:prstGeom>
          <a:solidFill>
            <a:srgbClr val="3566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CB7039-AA98-49E4-8B4A-52BC68AAC6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9299" y="162000"/>
            <a:ext cx="324000" cy="216000"/>
          </a:xfrm>
          <a:custGeom>
            <a:avLst/>
            <a:gdLst>
              <a:gd name="T0" fmla="*/ 1537 w 9792"/>
              <a:gd name="T1" fmla="*/ 4392 h 6528"/>
              <a:gd name="T2" fmla="*/ 1889 w 9792"/>
              <a:gd name="T3" fmla="*/ 4537 h 6528"/>
              <a:gd name="T4" fmla="*/ 237 w 9792"/>
              <a:gd name="T5" fmla="*/ 4466 h 6528"/>
              <a:gd name="T6" fmla="*/ 405 w 9792"/>
              <a:gd name="T7" fmla="*/ 4201 h 6528"/>
              <a:gd name="T8" fmla="*/ 386 w 9792"/>
              <a:gd name="T9" fmla="*/ 1612 h 6528"/>
              <a:gd name="T10" fmla="*/ 215 w 9792"/>
              <a:gd name="T11" fmla="*/ 1409 h 6528"/>
              <a:gd name="T12" fmla="*/ 1316 w 9792"/>
              <a:gd name="T13" fmla="*/ 1325 h 6528"/>
              <a:gd name="T14" fmla="*/ 1585 w 9792"/>
              <a:gd name="T15" fmla="*/ 1377 h 6528"/>
              <a:gd name="T16" fmla="*/ 2469 w 9792"/>
              <a:gd name="T17" fmla="*/ 1261 h 6528"/>
              <a:gd name="T18" fmla="*/ 3510 w 9792"/>
              <a:gd name="T19" fmla="*/ 1721 h 6528"/>
              <a:gd name="T20" fmla="*/ 3747 w 9792"/>
              <a:gd name="T21" fmla="*/ 4154 h 6528"/>
              <a:gd name="T22" fmla="*/ 3892 w 9792"/>
              <a:gd name="T23" fmla="*/ 4443 h 6528"/>
              <a:gd name="T24" fmla="*/ 2207 w 9792"/>
              <a:gd name="T25" fmla="*/ 4539 h 6528"/>
              <a:gd name="T26" fmla="*/ 2592 w 9792"/>
              <a:gd name="T27" fmla="*/ 4423 h 6528"/>
              <a:gd name="T28" fmla="*/ 2719 w 9792"/>
              <a:gd name="T29" fmla="*/ 4076 h 6528"/>
              <a:gd name="T30" fmla="*/ 2580 w 9792"/>
              <a:gd name="T31" fmla="*/ 1654 h 6528"/>
              <a:gd name="T32" fmla="*/ 2119 w 9792"/>
              <a:gd name="T33" fmla="*/ 1311 h 6528"/>
              <a:gd name="T34" fmla="*/ 1466 w 9792"/>
              <a:gd name="T35" fmla="*/ 1525 h 6528"/>
              <a:gd name="T36" fmla="*/ 1439 w 9792"/>
              <a:gd name="T37" fmla="*/ 2055 h 6528"/>
              <a:gd name="T38" fmla="*/ 6632 w 9792"/>
              <a:gd name="T39" fmla="*/ 1731 h 6528"/>
              <a:gd name="T40" fmla="*/ 6462 w 9792"/>
              <a:gd name="T41" fmla="*/ 1447 h 6528"/>
              <a:gd name="T42" fmla="*/ 6149 w 9792"/>
              <a:gd name="T43" fmla="*/ 1311 h 6528"/>
              <a:gd name="T44" fmla="*/ 5557 w 9792"/>
              <a:gd name="T45" fmla="*/ 1438 h 6528"/>
              <a:gd name="T46" fmla="*/ 5412 w 9792"/>
              <a:gd name="T47" fmla="*/ 2412 h 6528"/>
              <a:gd name="T48" fmla="*/ 5566 w 9792"/>
              <a:gd name="T49" fmla="*/ 4449 h 6528"/>
              <a:gd name="T50" fmla="*/ 6150 w 9792"/>
              <a:gd name="T51" fmla="*/ 4574 h 6528"/>
              <a:gd name="T52" fmla="*/ 6465 w 9792"/>
              <a:gd name="T53" fmla="*/ 4437 h 6528"/>
              <a:gd name="T54" fmla="*/ 6632 w 9792"/>
              <a:gd name="T55" fmla="*/ 4148 h 6528"/>
              <a:gd name="T56" fmla="*/ 5171 w 9792"/>
              <a:gd name="T57" fmla="*/ 1272 h 6528"/>
              <a:gd name="T58" fmla="*/ 5374 w 9792"/>
              <a:gd name="T59" fmla="*/ 1468 h 6528"/>
              <a:gd name="T60" fmla="*/ 5928 w 9792"/>
              <a:gd name="T61" fmla="*/ 1246 h 6528"/>
              <a:gd name="T62" fmla="*/ 6614 w 9792"/>
              <a:gd name="T63" fmla="*/ 1314 h 6528"/>
              <a:gd name="T64" fmla="*/ 7173 w 9792"/>
              <a:gd name="T65" fmla="*/ 1612 h 6528"/>
              <a:gd name="T66" fmla="*/ 7555 w 9792"/>
              <a:gd name="T67" fmla="*/ 2119 h 6528"/>
              <a:gd name="T68" fmla="*/ 7711 w 9792"/>
              <a:gd name="T69" fmla="*/ 2799 h 6528"/>
              <a:gd name="T70" fmla="*/ 7641 w 9792"/>
              <a:gd name="T71" fmla="*/ 3536 h 6528"/>
              <a:gd name="T72" fmla="*/ 7345 w 9792"/>
              <a:gd name="T73" fmla="*/ 4107 h 6528"/>
              <a:gd name="T74" fmla="*/ 6845 w 9792"/>
              <a:gd name="T75" fmla="*/ 4487 h 6528"/>
              <a:gd name="T76" fmla="*/ 6189 w 9792"/>
              <a:gd name="T77" fmla="*/ 4642 h 6528"/>
              <a:gd name="T78" fmla="*/ 5528 w 9792"/>
              <a:gd name="T79" fmla="*/ 4504 h 6528"/>
              <a:gd name="T80" fmla="*/ 5480 w 9792"/>
              <a:gd name="T81" fmla="*/ 6351 h 6528"/>
              <a:gd name="T82" fmla="*/ 5801 w 9792"/>
              <a:gd name="T83" fmla="*/ 6459 h 6528"/>
              <a:gd name="T84" fmla="*/ 4202 w 9792"/>
              <a:gd name="T85" fmla="*/ 6421 h 6528"/>
              <a:gd name="T86" fmla="*/ 4379 w 9792"/>
              <a:gd name="T87" fmla="*/ 6183 h 6528"/>
              <a:gd name="T88" fmla="*/ 4312 w 9792"/>
              <a:gd name="T89" fmla="*/ 1514 h 6528"/>
              <a:gd name="T90" fmla="*/ 3991 w 9792"/>
              <a:gd name="T91" fmla="*/ 1344 h 6528"/>
              <a:gd name="T92" fmla="*/ 9073 w 9792"/>
              <a:gd name="T93" fmla="*/ 1309 h 6528"/>
              <a:gd name="T94" fmla="*/ 9207 w 9792"/>
              <a:gd name="T95" fmla="*/ 1574 h 6528"/>
              <a:gd name="T96" fmla="*/ 9252 w 9792"/>
              <a:gd name="T97" fmla="*/ 4255 h 6528"/>
              <a:gd name="T98" fmla="*/ 9527 w 9792"/>
              <a:gd name="T99" fmla="*/ 4502 h 6528"/>
              <a:gd name="T100" fmla="*/ 7748 w 9792"/>
              <a:gd name="T101" fmla="*/ 4532 h 6528"/>
              <a:gd name="T102" fmla="*/ 8081 w 9792"/>
              <a:gd name="T103" fmla="*/ 4357 h 6528"/>
              <a:gd name="T104" fmla="*/ 8152 w 9792"/>
              <a:gd name="T105" fmla="*/ 1724 h 6528"/>
              <a:gd name="T106" fmla="*/ 7968 w 9792"/>
              <a:gd name="T107" fmla="*/ 1420 h 6528"/>
              <a:gd name="T108" fmla="*/ 8214 w 9792"/>
              <a:gd name="T109" fmla="*/ 867 h 6528"/>
              <a:gd name="T110" fmla="*/ 8080 w 9792"/>
              <a:gd name="T111" fmla="*/ 493 h 6528"/>
              <a:gd name="T112" fmla="*/ 8252 w 9792"/>
              <a:gd name="T113" fmla="*/ 134 h 6528"/>
              <a:gd name="T114" fmla="*/ 8626 w 9792"/>
              <a:gd name="T115" fmla="*/ 1 h 6528"/>
              <a:gd name="T116" fmla="*/ 8984 w 9792"/>
              <a:gd name="T117" fmla="*/ 171 h 6528"/>
              <a:gd name="T118" fmla="*/ 9118 w 9792"/>
              <a:gd name="T119" fmla="*/ 546 h 6528"/>
              <a:gd name="T120" fmla="*/ 8946 w 9792"/>
              <a:gd name="T121" fmla="*/ 905 h 6528"/>
              <a:gd name="T122" fmla="*/ 8572 w 9792"/>
              <a:gd name="T123" fmla="*/ 1038 h 6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92" h="6528">
                <a:moveTo>
                  <a:pt x="1439" y="2094"/>
                </a:moveTo>
                <a:lnTo>
                  <a:pt x="1439" y="4076"/>
                </a:lnTo>
                <a:lnTo>
                  <a:pt x="1440" y="4104"/>
                </a:lnTo>
                <a:lnTo>
                  <a:pt x="1441" y="4132"/>
                </a:lnTo>
                <a:lnTo>
                  <a:pt x="1443" y="4159"/>
                </a:lnTo>
                <a:lnTo>
                  <a:pt x="1447" y="4184"/>
                </a:lnTo>
                <a:lnTo>
                  <a:pt x="1451" y="4209"/>
                </a:lnTo>
                <a:lnTo>
                  <a:pt x="1458" y="4233"/>
                </a:lnTo>
                <a:lnTo>
                  <a:pt x="1464" y="4256"/>
                </a:lnTo>
                <a:lnTo>
                  <a:pt x="1471" y="4278"/>
                </a:lnTo>
                <a:lnTo>
                  <a:pt x="1480" y="4299"/>
                </a:lnTo>
                <a:lnTo>
                  <a:pt x="1489" y="4320"/>
                </a:lnTo>
                <a:lnTo>
                  <a:pt x="1499" y="4339"/>
                </a:lnTo>
                <a:lnTo>
                  <a:pt x="1512" y="4357"/>
                </a:lnTo>
                <a:lnTo>
                  <a:pt x="1524" y="4376"/>
                </a:lnTo>
                <a:lnTo>
                  <a:pt x="1537" y="4392"/>
                </a:lnTo>
                <a:lnTo>
                  <a:pt x="1551" y="4408"/>
                </a:lnTo>
                <a:lnTo>
                  <a:pt x="1568" y="4423"/>
                </a:lnTo>
                <a:lnTo>
                  <a:pt x="1584" y="4437"/>
                </a:lnTo>
                <a:lnTo>
                  <a:pt x="1601" y="4450"/>
                </a:lnTo>
                <a:lnTo>
                  <a:pt x="1620" y="4463"/>
                </a:lnTo>
                <a:lnTo>
                  <a:pt x="1639" y="4474"/>
                </a:lnTo>
                <a:lnTo>
                  <a:pt x="1660" y="4484"/>
                </a:lnTo>
                <a:lnTo>
                  <a:pt x="1681" y="4494"/>
                </a:lnTo>
                <a:lnTo>
                  <a:pt x="1703" y="4502"/>
                </a:lnTo>
                <a:lnTo>
                  <a:pt x="1727" y="4510"/>
                </a:lnTo>
                <a:lnTo>
                  <a:pt x="1752" y="4517"/>
                </a:lnTo>
                <a:lnTo>
                  <a:pt x="1778" y="4523"/>
                </a:lnTo>
                <a:lnTo>
                  <a:pt x="1804" y="4528"/>
                </a:lnTo>
                <a:lnTo>
                  <a:pt x="1831" y="4532"/>
                </a:lnTo>
                <a:lnTo>
                  <a:pt x="1859" y="4535"/>
                </a:lnTo>
                <a:lnTo>
                  <a:pt x="1889" y="4537"/>
                </a:lnTo>
                <a:lnTo>
                  <a:pt x="1920" y="4539"/>
                </a:lnTo>
                <a:lnTo>
                  <a:pt x="1951" y="4539"/>
                </a:lnTo>
                <a:lnTo>
                  <a:pt x="1951" y="4607"/>
                </a:lnTo>
                <a:lnTo>
                  <a:pt x="0" y="4607"/>
                </a:lnTo>
                <a:lnTo>
                  <a:pt x="0" y="4539"/>
                </a:lnTo>
                <a:lnTo>
                  <a:pt x="26" y="4536"/>
                </a:lnTo>
                <a:lnTo>
                  <a:pt x="50" y="4532"/>
                </a:lnTo>
                <a:lnTo>
                  <a:pt x="74" y="4528"/>
                </a:lnTo>
                <a:lnTo>
                  <a:pt x="97" y="4523"/>
                </a:lnTo>
                <a:lnTo>
                  <a:pt x="119" y="4517"/>
                </a:lnTo>
                <a:lnTo>
                  <a:pt x="141" y="4509"/>
                </a:lnTo>
                <a:lnTo>
                  <a:pt x="161" y="4502"/>
                </a:lnTo>
                <a:lnTo>
                  <a:pt x="182" y="4494"/>
                </a:lnTo>
                <a:lnTo>
                  <a:pt x="201" y="4485"/>
                </a:lnTo>
                <a:lnTo>
                  <a:pt x="218" y="4476"/>
                </a:lnTo>
                <a:lnTo>
                  <a:pt x="237" y="4466"/>
                </a:lnTo>
                <a:lnTo>
                  <a:pt x="253" y="4454"/>
                </a:lnTo>
                <a:lnTo>
                  <a:pt x="268" y="4443"/>
                </a:lnTo>
                <a:lnTo>
                  <a:pt x="284" y="4430"/>
                </a:lnTo>
                <a:lnTo>
                  <a:pt x="298" y="4417"/>
                </a:lnTo>
                <a:lnTo>
                  <a:pt x="311" y="4403"/>
                </a:lnTo>
                <a:lnTo>
                  <a:pt x="323" y="4388"/>
                </a:lnTo>
                <a:lnTo>
                  <a:pt x="336" y="4373"/>
                </a:lnTo>
                <a:lnTo>
                  <a:pt x="347" y="4356"/>
                </a:lnTo>
                <a:lnTo>
                  <a:pt x="357" y="4340"/>
                </a:lnTo>
                <a:lnTo>
                  <a:pt x="366" y="4322"/>
                </a:lnTo>
                <a:lnTo>
                  <a:pt x="374" y="4303"/>
                </a:lnTo>
                <a:lnTo>
                  <a:pt x="383" y="4285"/>
                </a:lnTo>
                <a:lnTo>
                  <a:pt x="389" y="4265"/>
                </a:lnTo>
                <a:lnTo>
                  <a:pt x="395" y="4244"/>
                </a:lnTo>
                <a:lnTo>
                  <a:pt x="400" y="4223"/>
                </a:lnTo>
                <a:lnTo>
                  <a:pt x="405" y="4201"/>
                </a:lnTo>
                <a:lnTo>
                  <a:pt x="408" y="4178"/>
                </a:lnTo>
                <a:lnTo>
                  <a:pt x="411" y="4154"/>
                </a:lnTo>
                <a:lnTo>
                  <a:pt x="413" y="4131"/>
                </a:lnTo>
                <a:lnTo>
                  <a:pt x="414" y="4106"/>
                </a:lnTo>
                <a:lnTo>
                  <a:pt x="415" y="4080"/>
                </a:lnTo>
                <a:lnTo>
                  <a:pt x="415" y="1806"/>
                </a:lnTo>
                <a:lnTo>
                  <a:pt x="414" y="1785"/>
                </a:lnTo>
                <a:lnTo>
                  <a:pt x="414" y="1764"/>
                </a:lnTo>
                <a:lnTo>
                  <a:pt x="412" y="1742"/>
                </a:lnTo>
                <a:lnTo>
                  <a:pt x="410" y="1722"/>
                </a:lnTo>
                <a:lnTo>
                  <a:pt x="407" y="1702"/>
                </a:lnTo>
                <a:lnTo>
                  <a:pt x="404" y="1683"/>
                </a:lnTo>
                <a:lnTo>
                  <a:pt x="401" y="1665"/>
                </a:lnTo>
                <a:lnTo>
                  <a:pt x="396" y="1646"/>
                </a:lnTo>
                <a:lnTo>
                  <a:pt x="391" y="1628"/>
                </a:lnTo>
                <a:lnTo>
                  <a:pt x="386" y="1612"/>
                </a:lnTo>
                <a:lnTo>
                  <a:pt x="379" y="1594"/>
                </a:lnTo>
                <a:lnTo>
                  <a:pt x="372" y="1579"/>
                </a:lnTo>
                <a:lnTo>
                  <a:pt x="365" y="1563"/>
                </a:lnTo>
                <a:lnTo>
                  <a:pt x="357" y="1548"/>
                </a:lnTo>
                <a:lnTo>
                  <a:pt x="349" y="1533"/>
                </a:lnTo>
                <a:lnTo>
                  <a:pt x="340" y="1520"/>
                </a:lnTo>
                <a:lnTo>
                  <a:pt x="329" y="1506"/>
                </a:lnTo>
                <a:lnTo>
                  <a:pt x="319" y="1493"/>
                </a:lnTo>
                <a:lnTo>
                  <a:pt x="308" y="1481"/>
                </a:lnTo>
                <a:lnTo>
                  <a:pt x="297" y="1469"/>
                </a:lnTo>
                <a:lnTo>
                  <a:pt x="285" y="1458"/>
                </a:lnTo>
                <a:lnTo>
                  <a:pt x="272" y="1446"/>
                </a:lnTo>
                <a:lnTo>
                  <a:pt x="259" y="1436"/>
                </a:lnTo>
                <a:lnTo>
                  <a:pt x="245" y="1427"/>
                </a:lnTo>
                <a:lnTo>
                  <a:pt x="231" y="1418"/>
                </a:lnTo>
                <a:lnTo>
                  <a:pt x="215" y="1409"/>
                </a:lnTo>
                <a:lnTo>
                  <a:pt x="200" y="1400"/>
                </a:lnTo>
                <a:lnTo>
                  <a:pt x="184" y="1393"/>
                </a:lnTo>
                <a:lnTo>
                  <a:pt x="167" y="1386"/>
                </a:lnTo>
                <a:lnTo>
                  <a:pt x="150" y="1380"/>
                </a:lnTo>
                <a:lnTo>
                  <a:pt x="132" y="1374"/>
                </a:lnTo>
                <a:lnTo>
                  <a:pt x="113" y="1369"/>
                </a:lnTo>
                <a:lnTo>
                  <a:pt x="113" y="1276"/>
                </a:lnTo>
                <a:lnTo>
                  <a:pt x="1183" y="1276"/>
                </a:lnTo>
                <a:lnTo>
                  <a:pt x="1203" y="1276"/>
                </a:lnTo>
                <a:lnTo>
                  <a:pt x="1221" y="1279"/>
                </a:lnTo>
                <a:lnTo>
                  <a:pt x="1238" y="1282"/>
                </a:lnTo>
                <a:lnTo>
                  <a:pt x="1256" y="1288"/>
                </a:lnTo>
                <a:lnTo>
                  <a:pt x="1271" y="1294"/>
                </a:lnTo>
                <a:lnTo>
                  <a:pt x="1287" y="1304"/>
                </a:lnTo>
                <a:lnTo>
                  <a:pt x="1302" y="1314"/>
                </a:lnTo>
                <a:lnTo>
                  <a:pt x="1316" y="1325"/>
                </a:lnTo>
                <a:lnTo>
                  <a:pt x="1329" y="1338"/>
                </a:lnTo>
                <a:lnTo>
                  <a:pt x="1341" y="1353"/>
                </a:lnTo>
                <a:lnTo>
                  <a:pt x="1353" y="1369"/>
                </a:lnTo>
                <a:lnTo>
                  <a:pt x="1364" y="1386"/>
                </a:lnTo>
                <a:lnTo>
                  <a:pt x="1374" y="1406"/>
                </a:lnTo>
                <a:lnTo>
                  <a:pt x="1383" y="1427"/>
                </a:lnTo>
                <a:lnTo>
                  <a:pt x="1392" y="1449"/>
                </a:lnTo>
                <a:lnTo>
                  <a:pt x="1400" y="1473"/>
                </a:lnTo>
                <a:lnTo>
                  <a:pt x="1405" y="1477"/>
                </a:lnTo>
                <a:lnTo>
                  <a:pt x="1409" y="1480"/>
                </a:lnTo>
                <a:lnTo>
                  <a:pt x="1412" y="1482"/>
                </a:lnTo>
                <a:lnTo>
                  <a:pt x="1414" y="1482"/>
                </a:lnTo>
                <a:lnTo>
                  <a:pt x="1457" y="1454"/>
                </a:lnTo>
                <a:lnTo>
                  <a:pt x="1499" y="1426"/>
                </a:lnTo>
                <a:lnTo>
                  <a:pt x="1542" y="1400"/>
                </a:lnTo>
                <a:lnTo>
                  <a:pt x="1585" y="1377"/>
                </a:lnTo>
                <a:lnTo>
                  <a:pt x="1627" y="1356"/>
                </a:lnTo>
                <a:lnTo>
                  <a:pt x="1670" y="1335"/>
                </a:lnTo>
                <a:lnTo>
                  <a:pt x="1712" y="1318"/>
                </a:lnTo>
                <a:lnTo>
                  <a:pt x="1753" y="1302"/>
                </a:lnTo>
                <a:lnTo>
                  <a:pt x="1794" y="1287"/>
                </a:lnTo>
                <a:lnTo>
                  <a:pt x="1836" y="1275"/>
                </a:lnTo>
                <a:lnTo>
                  <a:pt x="1877" y="1265"/>
                </a:lnTo>
                <a:lnTo>
                  <a:pt x="1918" y="1257"/>
                </a:lnTo>
                <a:lnTo>
                  <a:pt x="1958" y="1251"/>
                </a:lnTo>
                <a:lnTo>
                  <a:pt x="1999" y="1245"/>
                </a:lnTo>
                <a:lnTo>
                  <a:pt x="2039" y="1242"/>
                </a:lnTo>
                <a:lnTo>
                  <a:pt x="2080" y="1241"/>
                </a:lnTo>
                <a:lnTo>
                  <a:pt x="2182" y="1243"/>
                </a:lnTo>
                <a:lnTo>
                  <a:pt x="2281" y="1246"/>
                </a:lnTo>
                <a:lnTo>
                  <a:pt x="2377" y="1253"/>
                </a:lnTo>
                <a:lnTo>
                  <a:pt x="2469" y="1261"/>
                </a:lnTo>
                <a:lnTo>
                  <a:pt x="2559" y="1272"/>
                </a:lnTo>
                <a:lnTo>
                  <a:pt x="2645" y="1285"/>
                </a:lnTo>
                <a:lnTo>
                  <a:pt x="2729" y="1301"/>
                </a:lnTo>
                <a:lnTo>
                  <a:pt x="2808" y="1319"/>
                </a:lnTo>
                <a:lnTo>
                  <a:pt x="2885" y="1339"/>
                </a:lnTo>
                <a:lnTo>
                  <a:pt x="2957" y="1362"/>
                </a:lnTo>
                <a:lnTo>
                  <a:pt x="3027" y="1387"/>
                </a:lnTo>
                <a:lnTo>
                  <a:pt x="3094" y="1415"/>
                </a:lnTo>
                <a:lnTo>
                  <a:pt x="3157" y="1444"/>
                </a:lnTo>
                <a:lnTo>
                  <a:pt x="3217" y="1477"/>
                </a:lnTo>
                <a:lnTo>
                  <a:pt x="3274" y="1512"/>
                </a:lnTo>
                <a:lnTo>
                  <a:pt x="3328" y="1548"/>
                </a:lnTo>
                <a:lnTo>
                  <a:pt x="3378" y="1588"/>
                </a:lnTo>
                <a:lnTo>
                  <a:pt x="3425" y="1630"/>
                </a:lnTo>
                <a:lnTo>
                  <a:pt x="3469" y="1675"/>
                </a:lnTo>
                <a:lnTo>
                  <a:pt x="3510" y="1721"/>
                </a:lnTo>
                <a:lnTo>
                  <a:pt x="3548" y="1771"/>
                </a:lnTo>
                <a:lnTo>
                  <a:pt x="3581" y="1822"/>
                </a:lnTo>
                <a:lnTo>
                  <a:pt x="3613" y="1876"/>
                </a:lnTo>
                <a:lnTo>
                  <a:pt x="3640" y="1932"/>
                </a:lnTo>
                <a:lnTo>
                  <a:pt x="3665" y="1991"/>
                </a:lnTo>
                <a:lnTo>
                  <a:pt x="3685" y="2052"/>
                </a:lnTo>
                <a:lnTo>
                  <a:pt x="3704" y="2115"/>
                </a:lnTo>
                <a:lnTo>
                  <a:pt x="3718" y="2182"/>
                </a:lnTo>
                <a:lnTo>
                  <a:pt x="3729" y="2249"/>
                </a:lnTo>
                <a:lnTo>
                  <a:pt x="3737" y="2321"/>
                </a:lnTo>
                <a:lnTo>
                  <a:pt x="3742" y="2393"/>
                </a:lnTo>
                <a:lnTo>
                  <a:pt x="3744" y="2468"/>
                </a:lnTo>
                <a:lnTo>
                  <a:pt x="3744" y="4079"/>
                </a:lnTo>
                <a:lnTo>
                  <a:pt x="3744" y="4106"/>
                </a:lnTo>
                <a:lnTo>
                  <a:pt x="3745" y="4130"/>
                </a:lnTo>
                <a:lnTo>
                  <a:pt x="3747" y="4154"/>
                </a:lnTo>
                <a:lnTo>
                  <a:pt x="3751" y="4178"/>
                </a:lnTo>
                <a:lnTo>
                  <a:pt x="3755" y="4201"/>
                </a:lnTo>
                <a:lnTo>
                  <a:pt x="3759" y="4223"/>
                </a:lnTo>
                <a:lnTo>
                  <a:pt x="3764" y="4244"/>
                </a:lnTo>
                <a:lnTo>
                  <a:pt x="3771" y="4266"/>
                </a:lnTo>
                <a:lnTo>
                  <a:pt x="3777" y="4285"/>
                </a:lnTo>
                <a:lnTo>
                  <a:pt x="3785" y="4304"/>
                </a:lnTo>
                <a:lnTo>
                  <a:pt x="3793" y="4323"/>
                </a:lnTo>
                <a:lnTo>
                  <a:pt x="3804" y="4340"/>
                </a:lnTo>
                <a:lnTo>
                  <a:pt x="3814" y="4357"/>
                </a:lnTo>
                <a:lnTo>
                  <a:pt x="3825" y="4374"/>
                </a:lnTo>
                <a:lnTo>
                  <a:pt x="3836" y="4389"/>
                </a:lnTo>
                <a:lnTo>
                  <a:pt x="3849" y="4404"/>
                </a:lnTo>
                <a:lnTo>
                  <a:pt x="3863" y="4418"/>
                </a:lnTo>
                <a:lnTo>
                  <a:pt x="3877" y="4431"/>
                </a:lnTo>
                <a:lnTo>
                  <a:pt x="3892" y="4443"/>
                </a:lnTo>
                <a:lnTo>
                  <a:pt x="3909" y="4455"/>
                </a:lnTo>
                <a:lnTo>
                  <a:pt x="3925" y="4467"/>
                </a:lnTo>
                <a:lnTo>
                  <a:pt x="3943" y="4477"/>
                </a:lnTo>
                <a:lnTo>
                  <a:pt x="3962" y="4486"/>
                </a:lnTo>
                <a:lnTo>
                  <a:pt x="3981" y="4495"/>
                </a:lnTo>
                <a:lnTo>
                  <a:pt x="4001" y="4503"/>
                </a:lnTo>
                <a:lnTo>
                  <a:pt x="4022" y="4510"/>
                </a:lnTo>
                <a:lnTo>
                  <a:pt x="4044" y="4517"/>
                </a:lnTo>
                <a:lnTo>
                  <a:pt x="4067" y="4523"/>
                </a:lnTo>
                <a:lnTo>
                  <a:pt x="4090" y="4528"/>
                </a:lnTo>
                <a:lnTo>
                  <a:pt x="4115" y="4532"/>
                </a:lnTo>
                <a:lnTo>
                  <a:pt x="4139" y="4536"/>
                </a:lnTo>
                <a:lnTo>
                  <a:pt x="4166" y="4539"/>
                </a:lnTo>
                <a:lnTo>
                  <a:pt x="4166" y="4607"/>
                </a:lnTo>
                <a:lnTo>
                  <a:pt x="2207" y="4607"/>
                </a:lnTo>
                <a:lnTo>
                  <a:pt x="2207" y="4539"/>
                </a:lnTo>
                <a:lnTo>
                  <a:pt x="2239" y="4539"/>
                </a:lnTo>
                <a:lnTo>
                  <a:pt x="2270" y="4537"/>
                </a:lnTo>
                <a:lnTo>
                  <a:pt x="2299" y="4535"/>
                </a:lnTo>
                <a:lnTo>
                  <a:pt x="2328" y="4532"/>
                </a:lnTo>
                <a:lnTo>
                  <a:pt x="2355" y="4528"/>
                </a:lnTo>
                <a:lnTo>
                  <a:pt x="2382" y="4523"/>
                </a:lnTo>
                <a:lnTo>
                  <a:pt x="2407" y="4517"/>
                </a:lnTo>
                <a:lnTo>
                  <a:pt x="2432" y="4510"/>
                </a:lnTo>
                <a:lnTo>
                  <a:pt x="2455" y="4502"/>
                </a:lnTo>
                <a:lnTo>
                  <a:pt x="2478" y="4494"/>
                </a:lnTo>
                <a:lnTo>
                  <a:pt x="2499" y="4484"/>
                </a:lnTo>
                <a:lnTo>
                  <a:pt x="2519" y="4474"/>
                </a:lnTo>
                <a:lnTo>
                  <a:pt x="2539" y="4463"/>
                </a:lnTo>
                <a:lnTo>
                  <a:pt x="2558" y="4450"/>
                </a:lnTo>
                <a:lnTo>
                  <a:pt x="2576" y="4437"/>
                </a:lnTo>
                <a:lnTo>
                  <a:pt x="2592" y="4423"/>
                </a:lnTo>
                <a:lnTo>
                  <a:pt x="2607" y="4408"/>
                </a:lnTo>
                <a:lnTo>
                  <a:pt x="2621" y="4392"/>
                </a:lnTo>
                <a:lnTo>
                  <a:pt x="2636" y="4376"/>
                </a:lnTo>
                <a:lnTo>
                  <a:pt x="2648" y="4358"/>
                </a:lnTo>
                <a:lnTo>
                  <a:pt x="2659" y="4339"/>
                </a:lnTo>
                <a:lnTo>
                  <a:pt x="2669" y="4320"/>
                </a:lnTo>
                <a:lnTo>
                  <a:pt x="2680" y="4299"/>
                </a:lnTo>
                <a:lnTo>
                  <a:pt x="2688" y="4278"/>
                </a:lnTo>
                <a:lnTo>
                  <a:pt x="2695" y="4256"/>
                </a:lnTo>
                <a:lnTo>
                  <a:pt x="2702" y="4233"/>
                </a:lnTo>
                <a:lnTo>
                  <a:pt x="2707" y="4210"/>
                </a:lnTo>
                <a:lnTo>
                  <a:pt x="2712" y="4184"/>
                </a:lnTo>
                <a:lnTo>
                  <a:pt x="2715" y="4159"/>
                </a:lnTo>
                <a:lnTo>
                  <a:pt x="2717" y="4132"/>
                </a:lnTo>
                <a:lnTo>
                  <a:pt x="2719" y="4104"/>
                </a:lnTo>
                <a:lnTo>
                  <a:pt x="2719" y="4076"/>
                </a:lnTo>
                <a:lnTo>
                  <a:pt x="2719" y="2535"/>
                </a:lnTo>
                <a:lnTo>
                  <a:pt x="2719" y="2459"/>
                </a:lnTo>
                <a:lnTo>
                  <a:pt x="2717" y="2386"/>
                </a:lnTo>
                <a:lnTo>
                  <a:pt x="2714" y="2315"/>
                </a:lnTo>
                <a:lnTo>
                  <a:pt x="2710" y="2247"/>
                </a:lnTo>
                <a:lnTo>
                  <a:pt x="2704" y="2181"/>
                </a:lnTo>
                <a:lnTo>
                  <a:pt x="2697" y="2118"/>
                </a:lnTo>
                <a:lnTo>
                  <a:pt x="2689" y="2057"/>
                </a:lnTo>
                <a:lnTo>
                  <a:pt x="2680" y="1998"/>
                </a:lnTo>
                <a:lnTo>
                  <a:pt x="2669" y="1942"/>
                </a:lnTo>
                <a:lnTo>
                  <a:pt x="2657" y="1888"/>
                </a:lnTo>
                <a:lnTo>
                  <a:pt x="2644" y="1837"/>
                </a:lnTo>
                <a:lnTo>
                  <a:pt x="2630" y="1788"/>
                </a:lnTo>
                <a:lnTo>
                  <a:pt x="2614" y="1741"/>
                </a:lnTo>
                <a:lnTo>
                  <a:pt x="2597" y="1697"/>
                </a:lnTo>
                <a:lnTo>
                  <a:pt x="2580" y="1654"/>
                </a:lnTo>
                <a:lnTo>
                  <a:pt x="2559" y="1616"/>
                </a:lnTo>
                <a:lnTo>
                  <a:pt x="2539" y="1578"/>
                </a:lnTo>
                <a:lnTo>
                  <a:pt x="2517" y="1543"/>
                </a:lnTo>
                <a:lnTo>
                  <a:pt x="2494" y="1512"/>
                </a:lnTo>
                <a:lnTo>
                  <a:pt x="2469" y="1481"/>
                </a:lnTo>
                <a:lnTo>
                  <a:pt x="2444" y="1455"/>
                </a:lnTo>
                <a:lnTo>
                  <a:pt x="2417" y="1429"/>
                </a:lnTo>
                <a:lnTo>
                  <a:pt x="2389" y="1407"/>
                </a:lnTo>
                <a:lnTo>
                  <a:pt x="2359" y="1386"/>
                </a:lnTo>
                <a:lnTo>
                  <a:pt x="2329" y="1368"/>
                </a:lnTo>
                <a:lnTo>
                  <a:pt x="2297" y="1353"/>
                </a:lnTo>
                <a:lnTo>
                  <a:pt x="2264" y="1339"/>
                </a:lnTo>
                <a:lnTo>
                  <a:pt x="2230" y="1328"/>
                </a:lnTo>
                <a:lnTo>
                  <a:pt x="2194" y="1320"/>
                </a:lnTo>
                <a:lnTo>
                  <a:pt x="2157" y="1314"/>
                </a:lnTo>
                <a:lnTo>
                  <a:pt x="2119" y="1311"/>
                </a:lnTo>
                <a:lnTo>
                  <a:pt x="2080" y="1310"/>
                </a:lnTo>
                <a:lnTo>
                  <a:pt x="2038" y="1311"/>
                </a:lnTo>
                <a:lnTo>
                  <a:pt x="1996" y="1313"/>
                </a:lnTo>
                <a:lnTo>
                  <a:pt x="1955" y="1318"/>
                </a:lnTo>
                <a:lnTo>
                  <a:pt x="1914" y="1325"/>
                </a:lnTo>
                <a:lnTo>
                  <a:pt x="1873" y="1333"/>
                </a:lnTo>
                <a:lnTo>
                  <a:pt x="1831" y="1343"/>
                </a:lnTo>
                <a:lnTo>
                  <a:pt x="1790" y="1357"/>
                </a:lnTo>
                <a:lnTo>
                  <a:pt x="1749" y="1371"/>
                </a:lnTo>
                <a:lnTo>
                  <a:pt x="1709" y="1387"/>
                </a:lnTo>
                <a:lnTo>
                  <a:pt x="1668" y="1405"/>
                </a:lnTo>
                <a:lnTo>
                  <a:pt x="1628" y="1425"/>
                </a:lnTo>
                <a:lnTo>
                  <a:pt x="1587" y="1447"/>
                </a:lnTo>
                <a:lnTo>
                  <a:pt x="1546" y="1471"/>
                </a:lnTo>
                <a:lnTo>
                  <a:pt x="1507" y="1497"/>
                </a:lnTo>
                <a:lnTo>
                  <a:pt x="1466" y="1525"/>
                </a:lnTo>
                <a:lnTo>
                  <a:pt x="1426" y="1554"/>
                </a:lnTo>
                <a:lnTo>
                  <a:pt x="1429" y="1582"/>
                </a:lnTo>
                <a:lnTo>
                  <a:pt x="1431" y="1611"/>
                </a:lnTo>
                <a:lnTo>
                  <a:pt x="1433" y="1639"/>
                </a:lnTo>
                <a:lnTo>
                  <a:pt x="1435" y="1668"/>
                </a:lnTo>
                <a:lnTo>
                  <a:pt x="1437" y="1697"/>
                </a:lnTo>
                <a:lnTo>
                  <a:pt x="1438" y="1726"/>
                </a:lnTo>
                <a:lnTo>
                  <a:pt x="1438" y="1756"/>
                </a:lnTo>
                <a:lnTo>
                  <a:pt x="1439" y="1786"/>
                </a:lnTo>
                <a:lnTo>
                  <a:pt x="1439" y="1825"/>
                </a:lnTo>
                <a:lnTo>
                  <a:pt x="1439" y="1863"/>
                </a:lnTo>
                <a:lnTo>
                  <a:pt x="1439" y="1901"/>
                </a:lnTo>
                <a:lnTo>
                  <a:pt x="1439" y="1940"/>
                </a:lnTo>
                <a:lnTo>
                  <a:pt x="1439" y="1978"/>
                </a:lnTo>
                <a:lnTo>
                  <a:pt x="1439" y="2017"/>
                </a:lnTo>
                <a:lnTo>
                  <a:pt x="1439" y="2055"/>
                </a:lnTo>
                <a:lnTo>
                  <a:pt x="1439" y="2094"/>
                </a:lnTo>
                <a:close/>
                <a:moveTo>
                  <a:pt x="6690" y="2946"/>
                </a:moveTo>
                <a:lnTo>
                  <a:pt x="6690" y="2812"/>
                </a:lnTo>
                <a:lnTo>
                  <a:pt x="6689" y="2687"/>
                </a:lnTo>
                <a:lnTo>
                  <a:pt x="6687" y="2567"/>
                </a:lnTo>
                <a:lnTo>
                  <a:pt x="6685" y="2455"/>
                </a:lnTo>
                <a:lnTo>
                  <a:pt x="6683" y="2351"/>
                </a:lnTo>
                <a:lnTo>
                  <a:pt x="6680" y="2253"/>
                </a:lnTo>
                <a:lnTo>
                  <a:pt x="6676" y="2163"/>
                </a:lnTo>
                <a:lnTo>
                  <a:pt x="6671" y="2080"/>
                </a:lnTo>
                <a:lnTo>
                  <a:pt x="6666" y="2004"/>
                </a:lnTo>
                <a:lnTo>
                  <a:pt x="6661" y="1935"/>
                </a:lnTo>
                <a:lnTo>
                  <a:pt x="6654" y="1873"/>
                </a:lnTo>
                <a:lnTo>
                  <a:pt x="6647" y="1819"/>
                </a:lnTo>
                <a:lnTo>
                  <a:pt x="6640" y="1771"/>
                </a:lnTo>
                <a:lnTo>
                  <a:pt x="6632" y="1731"/>
                </a:lnTo>
                <a:lnTo>
                  <a:pt x="6627" y="1714"/>
                </a:lnTo>
                <a:lnTo>
                  <a:pt x="6623" y="1697"/>
                </a:lnTo>
                <a:lnTo>
                  <a:pt x="6619" y="1684"/>
                </a:lnTo>
                <a:lnTo>
                  <a:pt x="6614" y="1672"/>
                </a:lnTo>
                <a:lnTo>
                  <a:pt x="6603" y="1648"/>
                </a:lnTo>
                <a:lnTo>
                  <a:pt x="6593" y="1627"/>
                </a:lnTo>
                <a:lnTo>
                  <a:pt x="6582" y="1605"/>
                </a:lnTo>
                <a:lnTo>
                  <a:pt x="6571" y="1585"/>
                </a:lnTo>
                <a:lnTo>
                  <a:pt x="6560" y="1566"/>
                </a:lnTo>
                <a:lnTo>
                  <a:pt x="6546" y="1546"/>
                </a:lnTo>
                <a:lnTo>
                  <a:pt x="6534" y="1528"/>
                </a:lnTo>
                <a:lnTo>
                  <a:pt x="6521" y="1511"/>
                </a:lnTo>
                <a:lnTo>
                  <a:pt x="6507" y="1494"/>
                </a:lnTo>
                <a:lnTo>
                  <a:pt x="6492" y="1478"/>
                </a:lnTo>
                <a:lnTo>
                  <a:pt x="6477" y="1463"/>
                </a:lnTo>
                <a:lnTo>
                  <a:pt x="6462" y="1447"/>
                </a:lnTo>
                <a:lnTo>
                  <a:pt x="6446" y="1434"/>
                </a:lnTo>
                <a:lnTo>
                  <a:pt x="6430" y="1421"/>
                </a:lnTo>
                <a:lnTo>
                  <a:pt x="6413" y="1408"/>
                </a:lnTo>
                <a:lnTo>
                  <a:pt x="6395" y="1396"/>
                </a:lnTo>
                <a:lnTo>
                  <a:pt x="6378" y="1385"/>
                </a:lnTo>
                <a:lnTo>
                  <a:pt x="6360" y="1375"/>
                </a:lnTo>
                <a:lnTo>
                  <a:pt x="6340" y="1365"/>
                </a:lnTo>
                <a:lnTo>
                  <a:pt x="6321" y="1356"/>
                </a:lnTo>
                <a:lnTo>
                  <a:pt x="6302" y="1347"/>
                </a:lnTo>
                <a:lnTo>
                  <a:pt x="6281" y="1340"/>
                </a:lnTo>
                <a:lnTo>
                  <a:pt x="6260" y="1333"/>
                </a:lnTo>
                <a:lnTo>
                  <a:pt x="6238" y="1327"/>
                </a:lnTo>
                <a:lnTo>
                  <a:pt x="6217" y="1322"/>
                </a:lnTo>
                <a:lnTo>
                  <a:pt x="6194" y="1318"/>
                </a:lnTo>
                <a:lnTo>
                  <a:pt x="6171" y="1314"/>
                </a:lnTo>
                <a:lnTo>
                  <a:pt x="6149" y="1311"/>
                </a:lnTo>
                <a:lnTo>
                  <a:pt x="6124" y="1308"/>
                </a:lnTo>
                <a:lnTo>
                  <a:pt x="6100" y="1306"/>
                </a:lnTo>
                <a:lnTo>
                  <a:pt x="6075" y="1305"/>
                </a:lnTo>
                <a:lnTo>
                  <a:pt x="6050" y="1305"/>
                </a:lnTo>
                <a:lnTo>
                  <a:pt x="6008" y="1306"/>
                </a:lnTo>
                <a:lnTo>
                  <a:pt x="5966" y="1309"/>
                </a:lnTo>
                <a:lnTo>
                  <a:pt x="5925" y="1313"/>
                </a:lnTo>
                <a:lnTo>
                  <a:pt x="5883" y="1319"/>
                </a:lnTo>
                <a:lnTo>
                  <a:pt x="5843" y="1328"/>
                </a:lnTo>
                <a:lnTo>
                  <a:pt x="5801" y="1338"/>
                </a:lnTo>
                <a:lnTo>
                  <a:pt x="5760" y="1350"/>
                </a:lnTo>
                <a:lnTo>
                  <a:pt x="5719" y="1364"/>
                </a:lnTo>
                <a:lnTo>
                  <a:pt x="5678" y="1380"/>
                </a:lnTo>
                <a:lnTo>
                  <a:pt x="5638" y="1397"/>
                </a:lnTo>
                <a:lnTo>
                  <a:pt x="5597" y="1417"/>
                </a:lnTo>
                <a:lnTo>
                  <a:pt x="5557" y="1438"/>
                </a:lnTo>
                <a:lnTo>
                  <a:pt x="5516" y="1462"/>
                </a:lnTo>
                <a:lnTo>
                  <a:pt x="5475" y="1487"/>
                </a:lnTo>
                <a:lnTo>
                  <a:pt x="5436" y="1514"/>
                </a:lnTo>
                <a:lnTo>
                  <a:pt x="5396" y="1543"/>
                </a:lnTo>
                <a:lnTo>
                  <a:pt x="5398" y="1570"/>
                </a:lnTo>
                <a:lnTo>
                  <a:pt x="5401" y="1597"/>
                </a:lnTo>
                <a:lnTo>
                  <a:pt x="5403" y="1625"/>
                </a:lnTo>
                <a:lnTo>
                  <a:pt x="5405" y="1653"/>
                </a:lnTo>
                <a:lnTo>
                  <a:pt x="5406" y="1681"/>
                </a:lnTo>
                <a:lnTo>
                  <a:pt x="5407" y="1710"/>
                </a:lnTo>
                <a:lnTo>
                  <a:pt x="5408" y="1739"/>
                </a:lnTo>
                <a:lnTo>
                  <a:pt x="5408" y="1768"/>
                </a:lnTo>
                <a:lnTo>
                  <a:pt x="5410" y="1929"/>
                </a:lnTo>
                <a:lnTo>
                  <a:pt x="5411" y="2090"/>
                </a:lnTo>
                <a:lnTo>
                  <a:pt x="5411" y="2251"/>
                </a:lnTo>
                <a:lnTo>
                  <a:pt x="5412" y="2412"/>
                </a:lnTo>
                <a:lnTo>
                  <a:pt x="5412" y="2573"/>
                </a:lnTo>
                <a:lnTo>
                  <a:pt x="5412" y="2735"/>
                </a:lnTo>
                <a:lnTo>
                  <a:pt x="5412" y="2897"/>
                </a:lnTo>
                <a:lnTo>
                  <a:pt x="5412" y="3058"/>
                </a:lnTo>
                <a:lnTo>
                  <a:pt x="5411" y="3219"/>
                </a:lnTo>
                <a:lnTo>
                  <a:pt x="5411" y="3380"/>
                </a:lnTo>
                <a:lnTo>
                  <a:pt x="5410" y="3542"/>
                </a:lnTo>
                <a:lnTo>
                  <a:pt x="5410" y="3704"/>
                </a:lnTo>
                <a:lnTo>
                  <a:pt x="5409" y="3865"/>
                </a:lnTo>
                <a:lnTo>
                  <a:pt x="5409" y="4026"/>
                </a:lnTo>
                <a:lnTo>
                  <a:pt x="5409" y="4187"/>
                </a:lnTo>
                <a:lnTo>
                  <a:pt x="5409" y="4348"/>
                </a:lnTo>
                <a:lnTo>
                  <a:pt x="5448" y="4376"/>
                </a:lnTo>
                <a:lnTo>
                  <a:pt x="5488" y="4402"/>
                </a:lnTo>
                <a:lnTo>
                  <a:pt x="5526" y="4427"/>
                </a:lnTo>
                <a:lnTo>
                  <a:pt x="5566" y="4449"/>
                </a:lnTo>
                <a:lnTo>
                  <a:pt x="5606" y="4471"/>
                </a:lnTo>
                <a:lnTo>
                  <a:pt x="5646" y="4490"/>
                </a:lnTo>
                <a:lnTo>
                  <a:pt x="5685" y="4506"/>
                </a:lnTo>
                <a:lnTo>
                  <a:pt x="5726" y="4522"/>
                </a:lnTo>
                <a:lnTo>
                  <a:pt x="5766" y="4536"/>
                </a:lnTo>
                <a:lnTo>
                  <a:pt x="5806" y="4547"/>
                </a:lnTo>
                <a:lnTo>
                  <a:pt x="5847" y="4557"/>
                </a:lnTo>
                <a:lnTo>
                  <a:pt x="5886" y="4566"/>
                </a:lnTo>
                <a:lnTo>
                  <a:pt x="5927" y="4572"/>
                </a:lnTo>
                <a:lnTo>
                  <a:pt x="5968" y="4577"/>
                </a:lnTo>
                <a:lnTo>
                  <a:pt x="6009" y="4579"/>
                </a:lnTo>
                <a:lnTo>
                  <a:pt x="6050" y="4580"/>
                </a:lnTo>
                <a:lnTo>
                  <a:pt x="6075" y="4580"/>
                </a:lnTo>
                <a:lnTo>
                  <a:pt x="6101" y="4579"/>
                </a:lnTo>
                <a:lnTo>
                  <a:pt x="6125" y="4577"/>
                </a:lnTo>
                <a:lnTo>
                  <a:pt x="6150" y="4574"/>
                </a:lnTo>
                <a:lnTo>
                  <a:pt x="6173" y="4571"/>
                </a:lnTo>
                <a:lnTo>
                  <a:pt x="6197" y="4567"/>
                </a:lnTo>
                <a:lnTo>
                  <a:pt x="6219" y="4562"/>
                </a:lnTo>
                <a:lnTo>
                  <a:pt x="6241" y="4557"/>
                </a:lnTo>
                <a:lnTo>
                  <a:pt x="6263" y="4551"/>
                </a:lnTo>
                <a:lnTo>
                  <a:pt x="6283" y="4544"/>
                </a:lnTo>
                <a:lnTo>
                  <a:pt x="6305" y="4537"/>
                </a:lnTo>
                <a:lnTo>
                  <a:pt x="6324" y="4529"/>
                </a:lnTo>
                <a:lnTo>
                  <a:pt x="6343" y="4520"/>
                </a:lnTo>
                <a:lnTo>
                  <a:pt x="6363" y="4509"/>
                </a:lnTo>
                <a:lnTo>
                  <a:pt x="6381" y="4499"/>
                </a:lnTo>
                <a:lnTo>
                  <a:pt x="6398" y="4488"/>
                </a:lnTo>
                <a:lnTo>
                  <a:pt x="6416" y="4477"/>
                </a:lnTo>
                <a:lnTo>
                  <a:pt x="6433" y="4464"/>
                </a:lnTo>
                <a:lnTo>
                  <a:pt x="6449" y="4450"/>
                </a:lnTo>
                <a:lnTo>
                  <a:pt x="6465" y="4437"/>
                </a:lnTo>
                <a:lnTo>
                  <a:pt x="6480" y="4422"/>
                </a:lnTo>
                <a:lnTo>
                  <a:pt x="6495" y="4406"/>
                </a:lnTo>
                <a:lnTo>
                  <a:pt x="6510" y="4390"/>
                </a:lnTo>
                <a:lnTo>
                  <a:pt x="6523" y="4374"/>
                </a:lnTo>
                <a:lnTo>
                  <a:pt x="6536" y="4356"/>
                </a:lnTo>
                <a:lnTo>
                  <a:pt x="6548" y="4338"/>
                </a:lnTo>
                <a:lnTo>
                  <a:pt x="6561" y="4319"/>
                </a:lnTo>
                <a:lnTo>
                  <a:pt x="6573" y="4299"/>
                </a:lnTo>
                <a:lnTo>
                  <a:pt x="6583" y="4279"/>
                </a:lnTo>
                <a:lnTo>
                  <a:pt x="6594" y="4257"/>
                </a:lnTo>
                <a:lnTo>
                  <a:pt x="6605" y="4236"/>
                </a:lnTo>
                <a:lnTo>
                  <a:pt x="6614" y="4213"/>
                </a:lnTo>
                <a:lnTo>
                  <a:pt x="6619" y="4199"/>
                </a:lnTo>
                <a:lnTo>
                  <a:pt x="6623" y="4184"/>
                </a:lnTo>
                <a:lnTo>
                  <a:pt x="6627" y="4167"/>
                </a:lnTo>
                <a:lnTo>
                  <a:pt x="6632" y="4148"/>
                </a:lnTo>
                <a:lnTo>
                  <a:pt x="6640" y="4106"/>
                </a:lnTo>
                <a:lnTo>
                  <a:pt x="6647" y="4057"/>
                </a:lnTo>
                <a:lnTo>
                  <a:pt x="6654" y="4001"/>
                </a:lnTo>
                <a:lnTo>
                  <a:pt x="6661" y="3938"/>
                </a:lnTo>
                <a:lnTo>
                  <a:pt x="6666" y="3869"/>
                </a:lnTo>
                <a:lnTo>
                  <a:pt x="6671" y="3793"/>
                </a:lnTo>
                <a:lnTo>
                  <a:pt x="6676" y="3711"/>
                </a:lnTo>
                <a:lnTo>
                  <a:pt x="6680" y="3622"/>
                </a:lnTo>
                <a:lnTo>
                  <a:pt x="6683" y="3526"/>
                </a:lnTo>
                <a:lnTo>
                  <a:pt x="6685" y="3423"/>
                </a:lnTo>
                <a:lnTo>
                  <a:pt x="6687" y="3314"/>
                </a:lnTo>
                <a:lnTo>
                  <a:pt x="6689" y="3198"/>
                </a:lnTo>
                <a:lnTo>
                  <a:pt x="6690" y="3075"/>
                </a:lnTo>
                <a:lnTo>
                  <a:pt x="6690" y="2946"/>
                </a:lnTo>
                <a:close/>
                <a:moveTo>
                  <a:pt x="5152" y="1272"/>
                </a:moveTo>
                <a:lnTo>
                  <a:pt x="5171" y="1272"/>
                </a:lnTo>
                <a:lnTo>
                  <a:pt x="5190" y="1275"/>
                </a:lnTo>
                <a:lnTo>
                  <a:pt x="5207" y="1278"/>
                </a:lnTo>
                <a:lnTo>
                  <a:pt x="5224" y="1283"/>
                </a:lnTo>
                <a:lnTo>
                  <a:pt x="5241" y="1290"/>
                </a:lnTo>
                <a:lnTo>
                  <a:pt x="5256" y="1298"/>
                </a:lnTo>
                <a:lnTo>
                  <a:pt x="5270" y="1309"/>
                </a:lnTo>
                <a:lnTo>
                  <a:pt x="5285" y="1320"/>
                </a:lnTo>
                <a:lnTo>
                  <a:pt x="5298" y="1332"/>
                </a:lnTo>
                <a:lnTo>
                  <a:pt x="5310" y="1346"/>
                </a:lnTo>
                <a:lnTo>
                  <a:pt x="5322" y="1363"/>
                </a:lnTo>
                <a:lnTo>
                  <a:pt x="5334" y="1380"/>
                </a:lnTo>
                <a:lnTo>
                  <a:pt x="5344" y="1398"/>
                </a:lnTo>
                <a:lnTo>
                  <a:pt x="5353" y="1419"/>
                </a:lnTo>
                <a:lnTo>
                  <a:pt x="5361" y="1440"/>
                </a:lnTo>
                <a:lnTo>
                  <a:pt x="5369" y="1464"/>
                </a:lnTo>
                <a:lnTo>
                  <a:pt x="5374" y="1468"/>
                </a:lnTo>
                <a:lnTo>
                  <a:pt x="5378" y="1471"/>
                </a:lnTo>
                <a:lnTo>
                  <a:pt x="5382" y="1472"/>
                </a:lnTo>
                <a:lnTo>
                  <a:pt x="5384" y="1473"/>
                </a:lnTo>
                <a:lnTo>
                  <a:pt x="5426" y="1444"/>
                </a:lnTo>
                <a:lnTo>
                  <a:pt x="5469" y="1418"/>
                </a:lnTo>
                <a:lnTo>
                  <a:pt x="5512" y="1393"/>
                </a:lnTo>
                <a:lnTo>
                  <a:pt x="5555" y="1370"/>
                </a:lnTo>
                <a:lnTo>
                  <a:pt x="5597" y="1349"/>
                </a:lnTo>
                <a:lnTo>
                  <a:pt x="5639" y="1330"/>
                </a:lnTo>
                <a:lnTo>
                  <a:pt x="5680" y="1313"/>
                </a:lnTo>
                <a:lnTo>
                  <a:pt x="5722" y="1297"/>
                </a:lnTo>
                <a:lnTo>
                  <a:pt x="5764" y="1283"/>
                </a:lnTo>
                <a:lnTo>
                  <a:pt x="5806" y="1272"/>
                </a:lnTo>
                <a:lnTo>
                  <a:pt x="5847" y="1262"/>
                </a:lnTo>
                <a:lnTo>
                  <a:pt x="5887" y="1254"/>
                </a:lnTo>
                <a:lnTo>
                  <a:pt x="5928" y="1246"/>
                </a:lnTo>
                <a:lnTo>
                  <a:pt x="5969" y="1242"/>
                </a:lnTo>
                <a:lnTo>
                  <a:pt x="6009" y="1239"/>
                </a:lnTo>
                <a:lnTo>
                  <a:pt x="6050" y="1238"/>
                </a:lnTo>
                <a:lnTo>
                  <a:pt x="6097" y="1239"/>
                </a:lnTo>
                <a:lnTo>
                  <a:pt x="6142" y="1240"/>
                </a:lnTo>
                <a:lnTo>
                  <a:pt x="6188" y="1242"/>
                </a:lnTo>
                <a:lnTo>
                  <a:pt x="6233" y="1245"/>
                </a:lnTo>
                <a:lnTo>
                  <a:pt x="6278" y="1250"/>
                </a:lnTo>
                <a:lnTo>
                  <a:pt x="6322" y="1255"/>
                </a:lnTo>
                <a:lnTo>
                  <a:pt x="6366" y="1261"/>
                </a:lnTo>
                <a:lnTo>
                  <a:pt x="6409" y="1267"/>
                </a:lnTo>
                <a:lnTo>
                  <a:pt x="6450" y="1275"/>
                </a:lnTo>
                <a:lnTo>
                  <a:pt x="6492" y="1283"/>
                </a:lnTo>
                <a:lnTo>
                  <a:pt x="6534" y="1292"/>
                </a:lnTo>
                <a:lnTo>
                  <a:pt x="6574" y="1303"/>
                </a:lnTo>
                <a:lnTo>
                  <a:pt x="6614" y="1314"/>
                </a:lnTo>
                <a:lnTo>
                  <a:pt x="6653" y="1326"/>
                </a:lnTo>
                <a:lnTo>
                  <a:pt x="6692" y="1338"/>
                </a:lnTo>
                <a:lnTo>
                  <a:pt x="6730" y="1353"/>
                </a:lnTo>
                <a:lnTo>
                  <a:pt x="6768" y="1367"/>
                </a:lnTo>
                <a:lnTo>
                  <a:pt x="6804" y="1382"/>
                </a:lnTo>
                <a:lnTo>
                  <a:pt x="6841" y="1398"/>
                </a:lnTo>
                <a:lnTo>
                  <a:pt x="6877" y="1416"/>
                </a:lnTo>
                <a:lnTo>
                  <a:pt x="6913" y="1434"/>
                </a:lnTo>
                <a:lnTo>
                  <a:pt x="6947" y="1454"/>
                </a:lnTo>
                <a:lnTo>
                  <a:pt x="6981" y="1473"/>
                </a:lnTo>
                <a:lnTo>
                  <a:pt x="7015" y="1494"/>
                </a:lnTo>
                <a:lnTo>
                  <a:pt x="7047" y="1516"/>
                </a:lnTo>
                <a:lnTo>
                  <a:pt x="7080" y="1538"/>
                </a:lnTo>
                <a:lnTo>
                  <a:pt x="7111" y="1562"/>
                </a:lnTo>
                <a:lnTo>
                  <a:pt x="7142" y="1586"/>
                </a:lnTo>
                <a:lnTo>
                  <a:pt x="7173" y="1612"/>
                </a:lnTo>
                <a:lnTo>
                  <a:pt x="7203" y="1637"/>
                </a:lnTo>
                <a:lnTo>
                  <a:pt x="7232" y="1665"/>
                </a:lnTo>
                <a:lnTo>
                  <a:pt x="7261" y="1692"/>
                </a:lnTo>
                <a:lnTo>
                  <a:pt x="7289" y="1721"/>
                </a:lnTo>
                <a:lnTo>
                  <a:pt x="7316" y="1750"/>
                </a:lnTo>
                <a:lnTo>
                  <a:pt x="7342" y="1781"/>
                </a:lnTo>
                <a:lnTo>
                  <a:pt x="7367" y="1812"/>
                </a:lnTo>
                <a:lnTo>
                  <a:pt x="7392" y="1843"/>
                </a:lnTo>
                <a:lnTo>
                  <a:pt x="7415" y="1875"/>
                </a:lnTo>
                <a:lnTo>
                  <a:pt x="7438" y="1907"/>
                </a:lnTo>
                <a:lnTo>
                  <a:pt x="7460" y="1941"/>
                </a:lnTo>
                <a:lnTo>
                  <a:pt x="7481" y="1975"/>
                </a:lnTo>
                <a:lnTo>
                  <a:pt x="7501" y="2010"/>
                </a:lnTo>
                <a:lnTo>
                  <a:pt x="7519" y="2045"/>
                </a:lnTo>
                <a:lnTo>
                  <a:pt x="7538" y="2082"/>
                </a:lnTo>
                <a:lnTo>
                  <a:pt x="7555" y="2119"/>
                </a:lnTo>
                <a:lnTo>
                  <a:pt x="7571" y="2156"/>
                </a:lnTo>
                <a:lnTo>
                  <a:pt x="7588" y="2194"/>
                </a:lnTo>
                <a:lnTo>
                  <a:pt x="7602" y="2233"/>
                </a:lnTo>
                <a:lnTo>
                  <a:pt x="7615" y="2273"/>
                </a:lnTo>
                <a:lnTo>
                  <a:pt x="7629" y="2312"/>
                </a:lnTo>
                <a:lnTo>
                  <a:pt x="7641" y="2353"/>
                </a:lnTo>
                <a:lnTo>
                  <a:pt x="7652" y="2395"/>
                </a:lnTo>
                <a:lnTo>
                  <a:pt x="7662" y="2437"/>
                </a:lnTo>
                <a:lnTo>
                  <a:pt x="7671" y="2480"/>
                </a:lnTo>
                <a:lnTo>
                  <a:pt x="7680" y="2523"/>
                </a:lnTo>
                <a:lnTo>
                  <a:pt x="7687" y="2567"/>
                </a:lnTo>
                <a:lnTo>
                  <a:pt x="7694" y="2612"/>
                </a:lnTo>
                <a:lnTo>
                  <a:pt x="7700" y="2658"/>
                </a:lnTo>
                <a:lnTo>
                  <a:pt x="7704" y="2704"/>
                </a:lnTo>
                <a:lnTo>
                  <a:pt x="7708" y="2751"/>
                </a:lnTo>
                <a:lnTo>
                  <a:pt x="7711" y="2799"/>
                </a:lnTo>
                <a:lnTo>
                  <a:pt x="7713" y="2847"/>
                </a:lnTo>
                <a:lnTo>
                  <a:pt x="7715" y="2896"/>
                </a:lnTo>
                <a:lnTo>
                  <a:pt x="7715" y="2946"/>
                </a:lnTo>
                <a:lnTo>
                  <a:pt x="7715" y="2995"/>
                </a:lnTo>
                <a:lnTo>
                  <a:pt x="7713" y="3044"/>
                </a:lnTo>
                <a:lnTo>
                  <a:pt x="7711" y="3092"/>
                </a:lnTo>
                <a:lnTo>
                  <a:pt x="7708" y="3140"/>
                </a:lnTo>
                <a:lnTo>
                  <a:pt x="7704" y="3186"/>
                </a:lnTo>
                <a:lnTo>
                  <a:pt x="7700" y="3232"/>
                </a:lnTo>
                <a:lnTo>
                  <a:pt x="7694" y="3278"/>
                </a:lnTo>
                <a:lnTo>
                  <a:pt x="7688" y="3322"/>
                </a:lnTo>
                <a:lnTo>
                  <a:pt x="7680" y="3367"/>
                </a:lnTo>
                <a:lnTo>
                  <a:pt x="7671" y="3410"/>
                </a:lnTo>
                <a:lnTo>
                  <a:pt x="7662" y="3453"/>
                </a:lnTo>
                <a:lnTo>
                  <a:pt x="7652" y="3495"/>
                </a:lnTo>
                <a:lnTo>
                  <a:pt x="7641" y="3536"/>
                </a:lnTo>
                <a:lnTo>
                  <a:pt x="7630" y="3577"/>
                </a:lnTo>
                <a:lnTo>
                  <a:pt x="7616" y="3617"/>
                </a:lnTo>
                <a:lnTo>
                  <a:pt x="7603" y="3657"/>
                </a:lnTo>
                <a:lnTo>
                  <a:pt x="7588" y="3695"/>
                </a:lnTo>
                <a:lnTo>
                  <a:pt x="7572" y="3733"/>
                </a:lnTo>
                <a:lnTo>
                  <a:pt x="7556" y="3771"/>
                </a:lnTo>
                <a:lnTo>
                  <a:pt x="7540" y="3808"/>
                </a:lnTo>
                <a:lnTo>
                  <a:pt x="7521" y="3843"/>
                </a:lnTo>
                <a:lnTo>
                  <a:pt x="7502" y="3878"/>
                </a:lnTo>
                <a:lnTo>
                  <a:pt x="7483" y="3913"/>
                </a:lnTo>
                <a:lnTo>
                  <a:pt x="7461" y="3947"/>
                </a:lnTo>
                <a:lnTo>
                  <a:pt x="7440" y="3980"/>
                </a:lnTo>
                <a:lnTo>
                  <a:pt x="7417" y="4013"/>
                </a:lnTo>
                <a:lnTo>
                  <a:pt x="7394" y="4045"/>
                </a:lnTo>
                <a:lnTo>
                  <a:pt x="7371" y="4076"/>
                </a:lnTo>
                <a:lnTo>
                  <a:pt x="7345" y="4107"/>
                </a:lnTo>
                <a:lnTo>
                  <a:pt x="7319" y="4136"/>
                </a:lnTo>
                <a:lnTo>
                  <a:pt x="7292" y="4166"/>
                </a:lnTo>
                <a:lnTo>
                  <a:pt x="7264" y="4194"/>
                </a:lnTo>
                <a:lnTo>
                  <a:pt x="7236" y="4222"/>
                </a:lnTo>
                <a:lnTo>
                  <a:pt x="7206" y="4249"/>
                </a:lnTo>
                <a:lnTo>
                  <a:pt x="7177" y="4275"/>
                </a:lnTo>
                <a:lnTo>
                  <a:pt x="7146" y="4300"/>
                </a:lnTo>
                <a:lnTo>
                  <a:pt x="7116" y="4325"/>
                </a:lnTo>
                <a:lnTo>
                  <a:pt x="7084" y="4348"/>
                </a:lnTo>
                <a:lnTo>
                  <a:pt x="7051" y="4371"/>
                </a:lnTo>
                <a:lnTo>
                  <a:pt x="7019" y="4392"/>
                </a:lnTo>
                <a:lnTo>
                  <a:pt x="6985" y="4413"/>
                </a:lnTo>
                <a:lnTo>
                  <a:pt x="6951" y="4433"/>
                </a:lnTo>
                <a:lnTo>
                  <a:pt x="6917" y="4451"/>
                </a:lnTo>
                <a:lnTo>
                  <a:pt x="6882" y="4470"/>
                </a:lnTo>
                <a:lnTo>
                  <a:pt x="6845" y="4487"/>
                </a:lnTo>
                <a:lnTo>
                  <a:pt x="6810" y="4503"/>
                </a:lnTo>
                <a:lnTo>
                  <a:pt x="6772" y="4519"/>
                </a:lnTo>
                <a:lnTo>
                  <a:pt x="6734" y="4533"/>
                </a:lnTo>
                <a:lnTo>
                  <a:pt x="6696" y="4546"/>
                </a:lnTo>
                <a:lnTo>
                  <a:pt x="6658" y="4559"/>
                </a:lnTo>
                <a:lnTo>
                  <a:pt x="6618" y="4572"/>
                </a:lnTo>
                <a:lnTo>
                  <a:pt x="6578" y="4582"/>
                </a:lnTo>
                <a:lnTo>
                  <a:pt x="6537" y="4592"/>
                </a:lnTo>
                <a:lnTo>
                  <a:pt x="6495" y="4602"/>
                </a:lnTo>
                <a:lnTo>
                  <a:pt x="6454" y="4610"/>
                </a:lnTo>
                <a:lnTo>
                  <a:pt x="6412" y="4618"/>
                </a:lnTo>
                <a:lnTo>
                  <a:pt x="6368" y="4625"/>
                </a:lnTo>
                <a:lnTo>
                  <a:pt x="6324" y="4630"/>
                </a:lnTo>
                <a:lnTo>
                  <a:pt x="6280" y="4635"/>
                </a:lnTo>
                <a:lnTo>
                  <a:pt x="6235" y="4639"/>
                </a:lnTo>
                <a:lnTo>
                  <a:pt x="6189" y="4642"/>
                </a:lnTo>
                <a:lnTo>
                  <a:pt x="6143" y="4644"/>
                </a:lnTo>
                <a:lnTo>
                  <a:pt x="6097" y="4645"/>
                </a:lnTo>
                <a:lnTo>
                  <a:pt x="6050" y="4646"/>
                </a:lnTo>
                <a:lnTo>
                  <a:pt x="6010" y="4645"/>
                </a:lnTo>
                <a:lnTo>
                  <a:pt x="5969" y="4642"/>
                </a:lnTo>
                <a:lnTo>
                  <a:pt x="5929" y="4638"/>
                </a:lnTo>
                <a:lnTo>
                  <a:pt x="5889" y="4633"/>
                </a:lnTo>
                <a:lnTo>
                  <a:pt x="5850" y="4625"/>
                </a:lnTo>
                <a:lnTo>
                  <a:pt x="5809" y="4616"/>
                </a:lnTo>
                <a:lnTo>
                  <a:pt x="5769" y="4605"/>
                </a:lnTo>
                <a:lnTo>
                  <a:pt x="5729" y="4592"/>
                </a:lnTo>
                <a:lnTo>
                  <a:pt x="5689" y="4578"/>
                </a:lnTo>
                <a:lnTo>
                  <a:pt x="5649" y="4562"/>
                </a:lnTo>
                <a:lnTo>
                  <a:pt x="5609" y="4544"/>
                </a:lnTo>
                <a:lnTo>
                  <a:pt x="5569" y="4526"/>
                </a:lnTo>
                <a:lnTo>
                  <a:pt x="5528" y="4504"/>
                </a:lnTo>
                <a:lnTo>
                  <a:pt x="5489" y="4482"/>
                </a:lnTo>
                <a:lnTo>
                  <a:pt x="5449" y="4457"/>
                </a:lnTo>
                <a:lnTo>
                  <a:pt x="5409" y="4432"/>
                </a:lnTo>
                <a:lnTo>
                  <a:pt x="5409" y="6106"/>
                </a:lnTo>
                <a:lnTo>
                  <a:pt x="5409" y="6133"/>
                </a:lnTo>
                <a:lnTo>
                  <a:pt x="5411" y="6160"/>
                </a:lnTo>
                <a:lnTo>
                  <a:pt x="5413" y="6184"/>
                </a:lnTo>
                <a:lnTo>
                  <a:pt x="5416" y="6208"/>
                </a:lnTo>
                <a:lnTo>
                  <a:pt x="5421" y="6229"/>
                </a:lnTo>
                <a:lnTo>
                  <a:pt x="5426" y="6251"/>
                </a:lnTo>
                <a:lnTo>
                  <a:pt x="5434" y="6270"/>
                </a:lnTo>
                <a:lnTo>
                  <a:pt x="5441" y="6288"/>
                </a:lnTo>
                <a:lnTo>
                  <a:pt x="5449" y="6306"/>
                </a:lnTo>
                <a:lnTo>
                  <a:pt x="5459" y="6321"/>
                </a:lnTo>
                <a:lnTo>
                  <a:pt x="5469" y="6336"/>
                </a:lnTo>
                <a:lnTo>
                  <a:pt x="5480" y="6351"/>
                </a:lnTo>
                <a:lnTo>
                  <a:pt x="5494" y="6364"/>
                </a:lnTo>
                <a:lnTo>
                  <a:pt x="5507" y="6375"/>
                </a:lnTo>
                <a:lnTo>
                  <a:pt x="5521" y="6386"/>
                </a:lnTo>
                <a:lnTo>
                  <a:pt x="5537" y="6396"/>
                </a:lnTo>
                <a:lnTo>
                  <a:pt x="5553" y="6406"/>
                </a:lnTo>
                <a:lnTo>
                  <a:pt x="5571" y="6414"/>
                </a:lnTo>
                <a:lnTo>
                  <a:pt x="5590" y="6422"/>
                </a:lnTo>
                <a:lnTo>
                  <a:pt x="5609" y="6428"/>
                </a:lnTo>
                <a:lnTo>
                  <a:pt x="5629" y="6434"/>
                </a:lnTo>
                <a:lnTo>
                  <a:pt x="5651" y="6440"/>
                </a:lnTo>
                <a:lnTo>
                  <a:pt x="5673" y="6444"/>
                </a:lnTo>
                <a:lnTo>
                  <a:pt x="5697" y="6448"/>
                </a:lnTo>
                <a:lnTo>
                  <a:pt x="5721" y="6452"/>
                </a:lnTo>
                <a:lnTo>
                  <a:pt x="5747" y="6455"/>
                </a:lnTo>
                <a:lnTo>
                  <a:pt x="5773" y="6458"/>
                </a:lnTo>
                <a:lnTo>
                  <a:pt x="5801" y="6459"/>
                </a:lnTo>
                <a:lnTo>
                  <a:pt x="5859" y="6462"/>
                </a:lnTo>
                <a:lnTo>
                  <a:pt x="5921" y="6462"/>
                </a:lnTo>
                <a:lnTo>
                  <a:pt x="5921" y="6528"/>
                </a:lnTo>
                <a:lnTo>
                  <a:pt x="3871" y="6528"/>
                </a:lnTo>
                <a:lnTo>
                  <a:pt x="3871" y="6462"/>
                </a:lnTo>
                <a:lnTo>
                  <a:pt x="3933" y="6462"/>
                </a:lnTo>
                <a:lnTo>
                  <a:pt x="3991" y="6459"/>
                </a:lnTo>
                <a:lnTo>
                  <a:pt x="4019" y="6458"/>
                </a:lnTo>
                <a:lnTo>
                  <a:pt x="4045" y="6455"/>
                </a:lnTo>
                <a:lnTo>
                  <a:pt x="4071" y="6452"/>
                </a:lnTo>
                <a:lnTo>
                  <a:pt x="4095" y="6448"/>
                </a:lnTo>
                <a:lnTo>
                  <a:pt x="4119" y="6444"/>
                </a:lnTo>
                <a:lnTo>
                  <a:pt x="4141" y="6439"/>
                </a:lnTo>
                <a:lnTo>
                  <a:pt x="4163" y="6434"/>
                </a:lnTo>
                <a:lnTo>
                  <a:pt x="4183" y="6428"/>
                </a:lnTo>
                <a:lnTo>
                  <a:pt x="4202" y="6421"/>
                </a:lnTo>
                <a:lnTo>
                  <a:pt x="4221" y="6414"/>
                </a:lnTo>
                <a:lnTo>
                  <a:pt x="4239" y="6406"/>
                </a:lnTo>
                <a:lnTo>
                  <a:pt x="4255" y="6396"/>
                </a:lnTo>
                <a:lnTo>
                  <a:pt x="4271" y="6386"/>
                </a:lnTo>
                <a:lnTo>
                  <a:pt x="4285" y="6375"/>
                </a:lnTo>
                <a:lnTo>
                  <a:pt x="4298" y="6363"/>
                </a:lnTo>
                <a:lnTo>
                  <a:pt x="4312" y="6350"/>
                </a:lnTo>
                <a:lnTo>
                  <a:pt x="4323" y="6335"/>
                </a:lnTo>
                <a:lnTo>
                  <a:pt x="4333" y="6321"/>
                </a:lnTo>
                <a:lnTo>
                  <a:pt x="4343" y="6305"/>
                </a:lnTo>
                <a:lnTo>
                  <a:pt x="4351" y="6287"/>
                </a:lnTo>
                <a:lnTo>
                  <a:pt x="4358" y="6269"/>
                </a:lnTo>
                <a:lnTo>
                  <a:pt x="4366" y="6250"/>
                </a:lnTo>
                <a:lnTo>
                  <a:pt x="4371" y="6228"/>
                </a:lnTo>
                <a:lnTo>
                  <a:pt x="4376" y="6207"/>
                </a:lnTo>
                <a:lnTo>
                  <a:pt x="4379" y="6183"/>
                </a:lnTo>
                <a:lnTo>
                  <a:pt x="4381" y="6159"/>
                </a:lnTo>
                <a:lnTo>
                  <a:pt x="4383" y="6132"/>
                </a:lnTo>
                <a:lnTo>
                  <a:pt x="4383" y="6105"/>
                </a:lnTo>
                <a:lnTo>
                  <a:pt x="4383" y="1788"/>
                </a:lnTo>
                <a:lnTo>
                  <a:pt x="4383" y="1761"/>
                </a:lnTo>
                <a:lnTo>
                  <a:pt x="4381" y="1733"/>
                </a:lnTo>
                <a:lnTo>
                  <a:pt x="4379" y="1707"/>
                </a:lnTo>
                <a:lnTo>
                  <a:pt x="4376" y="1682"/>
                </a:lnTo>
                <a:lnTo>
                  <a:pt x="4371" y="1659"/>
                </a:lnTo>
                <a:lnTo>
                  <a:pt x="4366" y="1635"/>
                </a:lnTo>
                <a:lnTo>
                  <a:pt x="4358" y="1613"/>
                </a:lnTo>
                <a:lnTo>
                  <a:pt x="4351" y="1591"/>
                </a:lnTo>
                <a:lnTo>
                  <a:pt x="4343" y="1571"/>
                </a:lnTo>
                <a:lnTo>
                  <a:pt x="4333" y="1550"/>
                </a:lnTo>
                <a:lnTo>
                  <a:pt x="4323" y="1532"/>
                </a:lnTo>
                <a:lnTo>
                  <a:pt x="4312" y="1514"/>
                </a:lnTo>
                <a:lnTo>
                  <a:pt x="4298" y="1496"/>
                </a:lnTo>
                <a:lnTo>
                  <a:pt x="4285" y="1480"/>
                </a:lnTo>
                <a:lnTo>
                  <a:pt x="4271" y="1465"/>
                </a:lnTo>
                <a:lnTo>
                  <a:pt x="4255" y="1450"/>
                </a:lnTo>
                <a:lnTo>
                  <a:pt x="4239" y="1436"/>
                </a:lnTo>
                <a:lnTo>
                  <a:pt x="4221" y="1424"/>
                </a:lnTo>
                <a:lnTo>
                  <a:pt x="4202" y="1412"/>
                </a:lnTo>
                <a:lnTo>
                  <a:pt x="4183" y="1400"/>
                </a:lnTo>
                <a:lnTo>
                  <a:pt x="4163" y="1391"/>
                </a:lnTo>
                <a:lnTo>
                  <a:pt x="4141" y="1381"/>
                </a:lnTo>
                <a:lnTo>
                  <a:pt x="4119" y="1373"/>
                </a:lnTo>
                <a:lnTo>
                  <a:pt x="4095" y="1366"/>
                </a:lnTo>
                <a:lnTo>
                  <a:pt x="4071" y="1359"/>
                </a:lnTo>
                <a:lnTo>
                  <a:pt x="4045" y="1354"/>
                </a:lnTo>
                <a:lnTo>
                  <a:pt x="4019" y="1348"/>
                </a:lnTo>
                <a:lnTo>
                  <a:pt x="3991" y="1344"/>
                </a:lnTo>
                <a:lnTo>
                  <a:pt x="3963" y="1341"/>
                </a:lnTo>
                <a:lnTo>
                  <a:pt x="3933" y="1339"/>
                </a:lnTo>
                <a:lnTo>
                  <a:pt x="3903" y="1338"/>
                </a:lnTo>
                <a:lnTo>
                  <a:pt x="3871" y="1337"/>
                </a:lnTo>
                <a:lnTo>
                  <a:pt x="3871" y="1272"/>
                </a:lnTo>
                <a:lnTo>
                  <a:pt x="5152" y="1272"/>
                </a:lnTo>
                <a:close/>
                <a:moveTo>
                  <a:pt x="7622" y="1275"/>
                </a:moveTo>
                <a:lnTo>
                  <a:pt x="8957" y="1275"/>
                </a:lnTo>
                <a:lnTo>
                  <a:pt x="8973" y="1276"/>
                </a:lnTo>
                <a:lnTo>
                  <a:pt x="8988" y="1277"/>
                </a:lnTo>
                <a:lnTo>
                  <a:pt x="9004" y="1280"/>
                </a:lnTo>
                <a:lnTo>
                  <a:pt x="9019" y="1283"/>
                </a:lnTo>
                <a:lnTo>
                  <a:pt x="9033" y="1288"/>
                </a:lnTo>
                <a:lnTo>
                  <a:pt x="9047" y="1293"/>
                </a:lnTo>
                <a:lnTo>
                  <a:pt x="9061" y="1301"/>
                </a:lnTo>
                <a:lnTo>
                  <a:pt x="9073" y="1309"/>
                </a:lnTo>
                <a:lnTo>
                  <a:pt x="9085" y="1317"/>
                </a:lnTo>
                <a:lnTo>
                  <a:pt x="9097" y="1327"/>
                </a:lnTo>
                <a:lnTo>
                  <a:pt x="9109" y="1338"/>
                </a:lnTo>
                <a:lnTo>
                  <a:pt x="9119" y="1350"/>
                </a:lnTo>
                <a:lnTo>
                  <a:pt x="9129" y="1363"/>
                </a:lnTo>
                <a:lnTo>
                  <a:pt x="9138" y="1377"/>
                </a:lnTo>
                <a:lnTo>
                  <a:pt x="9147" y="1392"/>
                </a:lnTo>
                <a:lnTo>
                  <a:pt x="9157" y="1409"/>
                </a:lnTo>
                <a:lnTo>
                  <a:pt x="9165" y="1425"/>
                </a:lnTo>
                <a:lnTo>
                  <a:pt x="9172" y="1443"/>
                </a:lnTo>
                <a:lnTo>
                  <a:pt x="9179" y="1463"/>
                </a:lnTo>
                <a:lnTo>
                  <a:pt x="9185" y="1483"/>
                </a:lnTo>
                <a:lnTo>
                  <a:pt x="9191" y="1505"/>
                </a:lnTo>
                <a:lnTo>
                  <a:pt x="9197" y="1527"/>
                </a:lnTo>
                <a:lnTo>
                  <a:pt x="9202" y="1549"/>
                </a:lnTo>
                <a:lnTo>
                  <a:pt x="9207" y="1574"/>
                </a:lnTo>
                <a:lnTo>
                  <a:pt x="9211" y="1599"/>
                </a:lnTo>
                <a:lnTo>
                  <a:pt x="9214" y="1626"/>
                </a:lnTo>
                <a:lnTo>
                  <a:pt x="9217" y="1653"/>
                </a:lnTo>
                <a:lnTo>
                  <a:pt x="9219" y="1682"/>
                </a:lnTo>
                <a:lnTo>
                  <a:pt x="9221" y="1712"/>
                </a:lnTo>
                <a:lnTo>
                  <a:pt x="9222" y="1742"/>
                </a:lnTo>
                <a:lnTo>
                  <a:pt x="9223" y="1774"/>
                </a:lnTo>
                <a:lnTo>
                  <a:pt x="9223" y="1806"/>
                </a:lnTo>
                <a:lnTo>
                  <a:pt x="9223" y="4075"/>
                </a:lnTo>
                <a:lnTo>
                  <a:pt x="9224" y="4103"/>
                </a:lnTo>
                <a:lnTo>
                  <a:pt x="9226" y="4131"/>
                </a:lnTo>
                <a:lnTo>
                  <a:pt x="9229" y="4158"/>
                </a:lnTo>
                <a:lnTo>
                  <a:pt x="9233" y="4184"/>
                </a:lnTo>
                <a:lnTo>
                  <a:pt x="9238" y="4209"/>
                </a:lnTo>
                <a:lnTo>
                  <a:pt x="9245" y="4232"/>
                </a:lnTo>
                <a:lnTo>
                  <a:pt x="9252" y="4255"/>
                </a:lnTo>
                <a:lnTo>
                  <a:pt x="9262" y="4278"/>
                </a:lnTo>
                <a:lnTo>
                  <a:pt x="9272" y="4299"/>
                </a:lnTo>
                <a:lnTo>
                  <a:pt x="9283" y="4320"/>
                </a:lnTo>
                <a:lnTo>
                  <a:pt x="9296" y="4339"/>
                </a:lnTo>
                <a:lnTo>
                  <a:pt x="9310" y="4357"/>
                </a:lnTo>
                <a:lnTo>
                  <a:pt x="9324" y="4375"/>
                </a:lnTo>
                <a:lnTo>
                  <a:pt x="9339" y="4392"/>
                </a:lnTo>
                <a:lnTo>
                  <a:pt x="9356" y="4407"/>
                </a:lnTo>
                <a:lnTo>
                  <a:pt x="9374" y="4423"/>
                </a:lnTo>
                <a:lnTo>
                  <a:pt x="9393" y="4437"/>
                </a:lnTo>
                <a:lnTo>
                  <a:pt x="9413" y="4449"/>
                </a:lnTo>
                <a:lnTo>
                  <a:pt x="9434" y="4461"/>
                </a:lnTo>
                <a:lnTo>
                  <a:pt x="9455" y="4474"/>
                </a:lnTo>
                <a:lnTo>
                  <a:pt x="9479" y="4484"/>
                </a:lnTo>
                <a:lnTo>
                  <a:pt x="9502" y="4493"/>
                </a:lnTo>
                <a:lnTo>
                  <a:pt x="9527" y="4502"/>
                </a:lnTo>
                <a:lnTo>
                  <a:pt x="9553" y="4509"/>
                </a:lnTo>
                <a:lnTo>
                  <a:pt x="9580" y="4517"/>
                </a:lnTo>
                <a:lnTo>
                  <a:pt x="9607" y="4523"/>
                </a:lnTo>
                <a:lnTo>
                  <a:pt x="9636" y="4527"/>
                </a:lnTo>
                <a:lnTo>
                  <a:pt x="9666" y="4531"/>
                </a:lnTo>
                <a:lnTo>
                  <a:pt x="9696" y="4535"/>
                </a:lnTo>
                <a:lnTo>
                  <a:pt x="9727" y="4537"/>
                </a:lnTo>
                <a:lnTo>
                  <a:pt x="9759" y="4538"/>
                </a:lnTo>
                <a:lnTo>
                  <a:pt x="9792" y="4539"/>
                </a:lnTo>
                <a:lnTo>
                  <a:pt x="9792" y="4606"/>
                </a:lnTo>
                <a:lnTo>
                  <a:pt x="7622" y="4606"/>
                </a:lnTo>
                <a:lnTo>
                  <a:pt x="7622" y="4539"/>
                </a:lnTo>
                <a:lnTo>
                  <a:pt x="7655" y="4538"/>
                </a:lnTo>
                <a:lnTo>
                  <a:pt x="7688" y="4537"/>
                </a:lnTo>
                <a:lnTo>
                  <a:pt x="7718" y="4535"/>
                </a:lnTo>
                <a:lnTo>
                  <a:pt x="7748" y="4532"/>
                </a:lnTo>
                <a:lnTo>
                  <a:pt x="7776" y="4528"/>
                </a:lnTo>
                <a:lnTo>
                  <a:pt x="7804" y="4523"/>
                </a:lnTo>
                <a:lnTo>
                  <a:pt x="7831" y="4517"/>
                </a:lnTo>
                <a:lnTo>
                  <a:pt x="7856" y="4509"/>
                </a:lnTo>
                <a:lnTo>
                  <a:pt x="7881" y="4502"/>
                </a:lnTo>
                <a:lnTo>
                  <a:pt x="7904" y="4493"/>
                </a:lnTo>
                <a:lnTo>
                  <a:pt x="7926" y="4484"/>
                </a:lnTo>
                <a:lnTo>
                  <a:pt x="7948" y="4474"/>
                </a:lnTo>
                <a:lnTo>
                  <a:pt x="7968" y="4463"/>
                </a:lnTo>
                <a:lnTo>
                  <a:pt x="7988" y="4450"/>
                </a:lnTo>
                <a:lnTo>
                  <a:pt x="8006" y="4437"/>
                </a:lnTo>
                <a:lnTo>
                  <a:pt x="8022" y="4423"/>
                </a:lnTo>
                <a:lnTo>
                  <a:pt x="8039" y="4407"/>
                </a:lnTo>
                <a:lnTo>
                  <a:pt x="8054" y="4392"/>
                </a:lnTo>
                <a:lnTo>
                  <a:pt x="8068" y="4375"/>
                </a:lnTo>
                <a:lnTo>
                  <a:pt x="8081" y="4357"/>
                </a:lnTo>
                <a:lnTo>
                  <a:pt x="8093" y="4339"/>
                </a:lnTo>
                <a:lnTo>
                  <a:pt x="8104" y="4320"/>
                </a:lnTo>
                <a:lnTo>
                  <a:pt x="8114" y="4299"/>
                </a:lnTo>
                <a:lnTo>
                  <a:pt x="8122" y="4278"/>
                </a:lnTo>
                <a:lnTo>
                  <a:pt x="8130" y="4255"/>
                </a:lnTo>
                <a:lnTo>
                  <a:pt x="8138" y="4233"/>
                </a:lnTo>
                <a:lnTo>
                  <a:pt x="8143" y="4209"/>
                </a:lnTo>
                <a:lnTo>
                  <a:pt x="8148" y="4184"/>
                </a:lnTo>
                <a:lnTo>
                  <a:pt x="8152" y="4159"/>
                </a:lnTo>
                <a:lnTo>
                  <a:pt x="8154" y="4131"/>
                </a:lnTo>
                <a:lnTo>
                  <a:pt x="8156" y="4103"/>
                </a:lnTo>
                <a:lnTo>
                  <a:pt x="8156" y="4075"/>
                </a:lnTo>
                <a:lnTo>
                  <a:pt x="8156" y="1806"/>
                </a:lnTo>
                <a:lnTo>
                  <a:pt x="8156" y="1778"/>
                </a:lnTo>
                <a:lnTo>
                  <a:pt x="8154" y="1750"/>
                </a:lnTo>
                <a:lnTo>
                  <a:pt x="8152" y="1724"/>
                </a:lnTo>
                <a:lnTo>
                  <a:pt x="8148" y="1697"/>
                </a:lnTo>
                <a:lnTo>
                  <a:pt x="8143" y="1673"/>
                </a:lnTo>
                <a:lnTo>
                  <a:pt x="8138" y="1649"/>
                </a:lnTo>
                <a:lnTo>
                  <a:pt x="8130" y="1626"/>
                </a:lnTo>
                <a:lnTo>
                  <a:pt x="8122" y="1603"/>
                </a:lnTo>
                <a:lnTo>
                  <a:pt x="8114" y="1582"/>
                </a:lnTo>
                <a:lnTo>
                  <a:pt x="8104" y="1562"/>
                </a:lnTo>
                <a:lnTo>
                  <a:pt x="8093" y="1542"/>
                </a:lnTo>
                <a:lnTo>
                  <a:pt x="8081" y="1524"/>
                </a:lnTo>
                <a:lnTo>
                  <a:pt x="8068" y="1507"/>
                </a:lnTo>
                <a:lnTo>
                  <a:pt x="8054" y="1489"/>
                </a:lnTo>
                <a:lnTo>
                  <a:pt x="8039" y="1474"/>
                </a:lnTo>
                <a:lnTo>
                  <a:pt x="8022" y="1459"/>
                </a:lnTo>
                <a:lnTo>
                  <a:pt x="8006" y="1444"/>
                </a:lnTo>
                <a:lnTo>
                  <a:pt x="7988" y="1432"/>
                </a:lnTo>
                <a:lnTo>
                  <a:pt x="7968" y="1420"/>
                </a:lnTo>
                <a:lnTo>
                  <a:pt x="7948" y="1409"/>
                </a:lnTo>
                <a:lnTo>
                  <a:pt x="7926" y="1397"/>
                </a:lnTo>
                <a:lnTo>
                  <a:pt x="7904" y="1388"/>
                </a:lnTo>
                <a:lnTo>
                  <a:pt x="7881" y="1380"/>
                </a:lnTo>
                <a:lnTo>
                  <a:pt x="7856" y="1372"/>
                </a:lnTo>
                <a:lnTo>
                  <a:pt x="7831" y="1365"/>
                </a:lnTo>
                <a:lnTo>
                  <a:pt x="7804" y="1360"/>
                </a:lnTo>
                <a:lnTo>
                  <a:pt x="7776" y="1355"/>
                </a:lnTo>
                <a:lnTo>
                  <a:pt x="7748" y="1350"/>
                </a:lnTo>
                <a:lnTo>
                  <a:pt x="7718" y="1347"/>
                </a:lnTo>
                <a:lnTo>
                  <a:pt x="7688" y="1344"/>
                </a:lnTo>
                <a:lnTo>
                  <a:pt x="7655" y="1343"/>
                </a:lnTo>
                <a:lnTo>
                  <a:pt x="7622" y="1343"/>
                </a:lnTo>
                <a:lnTo>
                  <a:pt x="7622" y="1275"/>
                </a:lnTo>
                <a:close/>
                <a:moveTo>
                  <a:pt x="8232" y="886"/>
                </a:moveTo>
                <a:lnTo>
                  <a:pt x="8214" y="867"/>
                </a:lnTo>
                <a:lnTo>
                  <a:pt x="8197" y="848"/>
                </a:lnTo>
                <a:lnTo>
                  <a:pt x="8180" y="827"/>
                </a:lnTo>
                <a:lnTo>
                  <a:pt x="8165" y="807"/>
                </a:lnTo>
                <a:lnTo>
                  <a:pt x="8152" y="785"/>
                </a:lnTo>
                <a:lnTo>
                  <a:pt x="8140" y="764"/>
                </a:lnTo>
                <a:lnTo>
                  <a:pt x="8128" y="742"/>
                </a:lnTo>
                <a:lnTo>
                  <a:pt x="8118" y="719"/>
                </a:lnTo>
                <a:lnTo>
                  <a:pt x="8109" y="696"/>
                </a:lnTo>
                <a:lnTo>
                  <a:pt x="8102" y="672"/>
                </a:lnTo>
                <a:lnTo>
                  <a:pt x="8095" y="648"/>
                </a:lnTo>
                <a:lnTo>
                  <a:pt x="8090" y="623"/>
                </a:lnTo>
                <a:lnTo>
                  <a:pt x="8086" y="598"/>
                </a:lnTo>
                <a:lnTo>
                  <a:pt x="8082" y="572"/>
                </a:lnTo>
                <a:lnTo>
                  <a:pt x="8080" y="546"/>
                </a:lnTo>
                <a:lnTo>
                  <a:pt x="8080" y="519"/>
                </a:lnTo>
                <a:lnTo>
                  <a:pt x="8080" y="493"/>
                </a:lnTo>
                <a:lnTo>
                  <a:pt x="8082" y="466"/>
                </a:lnTo>
                <a:lnTo>
                  <a:pt x="8086" y="441"/>
                </a:lnTo>
                <a:lnTo>
                  <a:pt x="8090" y="416"/>
                </a:lnTo>
                <a:lnTo>
                  <a:pt x="8095" y="391"/>
                </a:lnTo>
                <a:lnTo>
                  <a:pt x="8102" y="367"/>
                </a:lnTo>
                <a:lnTo>
                  <a:pt x="8109" y="343"/>
                </a:lnTo>
                <a:lnTo>
                  <a:pt x="8118" y="320"/>
                </a:lnTo>
                <a:lnTo>
                  <a:pt x="8128" y="297"/>
                </a:lnTo>
                <a:lnTo>
                  <a:pt x="8140" y="275"/>
                </a:lnTo>
                <a:lnTo>
                  <a:pt x="8152" y="253"/>
                </a:lnTo>
                <a:lnTo>
                  <a:pt x="8165" y="233"/>
                </a:lnTo>
                <a:lnTo>
                  <a:pt x="8180" y="211"/>
                </a:lnTo>
                <a:lnTo>
                  <a:pt x="8197" y="191"/>
                </a:lnTo>
                <a:lnTo>
                  <a:pt x="8214" y="171"/>
                </a:lnTo>
                <a:lnTo>
                  <a:pt x="8232" y="152"/>
                </a:lnTo>
                <a:lnTo>
                  <a:pt x="8252" y="134"/>
                </a:lnTo>
                <a:lnTo>
                  <a:pt x="8271" y="116"/>
                </a:lnTo>
                <a:lnTo>
                  <a:pt x="8292" y="100"/>
                </a:lnTo>
                <a:lnTo>
                  <a:pt x="8312" y="86"/>
                </a:lnTo>
                <a:lnTo>
                  <a:pt x="8333" y="71"/>
                </a:lnTo>
                <a:lnTo>
                  <a:pt x="8355" y="59"/>
                </a:lnTo>
                <a:lnTo>
                  <a:pt x="8377" y="48"/>
                </a:lnTo>
                <a:lnTo>
                  <a:pt x="8400" y="38"/>
                </a:lnTo>
                <a:lnTo>
                  <a:pt x="8423" y="29"/>
                </a:lnTo>
                <a:lnTo>
                  <a:pt x="8447" y="21"/>
                </a:lnTo>
                <a:lnTo>
                  <a:pt x="8471" y="15"/>
                </a:lnTo>
                <a:lnTo>
                  <a:pt x="8496" y="9"/>
                </a:lnTo>
                <a:lnTo>
                  <a:pt x="8521" y="5"/>
                </a:lnTo>
                <a:lnTo>
                  <a:pt x="8547" y="2"/>
                </a:lnTo>
                <a:lnTo>
                  <a:pt x="8572" y="1"/>
                </a:lnTo>
                <a:lnTo>
                  <a:pt x="8599" y="0"/>
                </a:lnTo>
                <a:lnTo>
                  <a:pt x="8626" y="1"/>
                </a:lnTo>
                <a:lnTo>
                  <a:pt x="8652" y="2"/>
                </a:lnTo>
                <a:lnTo>
                  <a:pt x="8677" y="5"/>
                </a:lnTo>
                <a:lnTo>
                  <a:pt x="8703" y="9"/>
                </a:lnTo>
                <a:lnTo>
                  <a:pt x="8727" y="15"/>
                </a:lnTo>
                <a:lnTo>
                  <a:pt x="8752" y="21"/>
                </a:lnTo>
                <a:lnTo>
                  <a:pt x="8775" y="29"/>
                </a:lnTo>
                <a:lnTo>
                  <a:pt x="8799" y="38"/>
                </a:lnTo>
                <a:lnTo>
                  <a:pt x="8821" y="48"/>
                </a:lnTo>
                <a:lnTo>
                  <a:pt x="8843" y="59"/>
                </a:lnTo>
                <a:lnTo>
                  <a:pt x="8865" y="71"/>
                </a:lnTo>
                <a:lnTo>
                  <a:pt x="8886" y="86"/>
                </a:lnTo>
                <a:lnTo>
                  <a:pt x="8907" y="100"/>
                </a:lnTo>
                <a:lnTo>
                  <a:pt x="8927" y="116"/>
                </a:lnTo>
                <a:lnTo>
                  <a:pt x="8946" y="134"/>
                </a:lnTo>
                <a:lnTo>
                  <a:pt x="8966" y="152"/>
                </a:lnTo>
                <a:lnTo>
                  <a:pt x="8984" y="171"/>
                </a:lnTo>
                <a:lnTo>
                  <a:pt x="9002" y="191"/>
                </a:lnTo>
                <a:lnTo>
                  <a:pt x="9018" y="211"/>
                </a:lnTo>
                <a:lnTo>
                  <a:pt x="9032" y="233"/>
                </a:lnTo>
                <a:lnTo>
                  <a:pt x="9046" y="253"/>
                </a:lnTo>
                <a:lnTo>
                  <a:pt x="9059" y="275"/>
                </a:lnTo>
                <a:lnTo>
                  <a:pt x="9070" y="297"/>
                </a:lnTo>
                <a:lnTo>
                  <a:pt x="9080" y="320"/>
                </a:lnTo>
                <a:lnTo>
                  <a:pt x="9089" y="343"/>
                </a:lnTo>
                <a:lnTo>
                  <a:pt x="9096" y="367"/>
                </a:lnTo>
                <a:lnTo>
                  <a:pt x="9104" y="391"/>
                </a:lnTo>
                <a:lnTo>
                  <a:pt x="9109" y="416"/>
                </a:lnTo>
                <a:lnTo>
                  <a:pt x="9113" y="441"/>
                </a:lnTo>
                <a:lnTo>
                  <a:pt x="9116" y="466"/>
                </a:lnTo>
                <a:lnTo>
                  <a:pt x="9118" y="493"/>
                </a:lnTo>
                <a:lnTo>
                  <a:pt x="9118" y="519"/>
                </a:lnTo>
                <a:lnTo>
                  <a:pt x="9118" y="546"/>
                </a:lnTo>
                <a:lnTo>
                  <a:pt x="9116" y="572"/>
                </a:lnTo>
                <a:lnTo>
                  <a:pt x="9113" y="598"/>
                </a:lnTo>
                <a:lnTo>
                  <a:pt x="9109" y="623"/>
                </a:lnTo>
                <a:lnTo>
                  <a:pt x="9104" y="648"/>
                </a:lnTo>
                <a:lnTo>
                  <a:pt x="9096" y="671"/>
                </a:lnTo>
                <a:lnTo>
                  <a:pt x="9089" y="696"/>
                </a:lnTo>
                <a:lnTo>
                  <a:pt x="9080" y="718"/>
                </a:lnTo>
                <a:lnTo>
                  <a:pt x="9070" y="742"/>
                </a:lnTo>
                <a:lnTo>
                  <a:pt x="9059" y="764"/>
                </a:lnTo>
                <a:lnTo>
                  <a:pt x="9046" y="785"/>
                </a:lnTo>
                <a:lnTo>
                  <a:pt x="9032" y="807"/>
                </a:lnTo>
                <a:lnTo>
                  <a:pt x="9018" y="827"/>
                </a:lnTo>
                <a:lnTo>
                  <a:pt x="9002" y="848"/>
                </a:lnTo>
                <a:lnTo>
                  <a:pt x="8984" y="867"/>
                </a:lnTo>
                <a:lnTo>
                  <a:pt x="8966" y="886"/>
                </a:lnTo>
                <a:lnTo>
                  <a:pt x="8946" y="905"/>
                </a:lnTo>
                <a:lnTo>
                  <a:pt x="8927" y="922"/>
                </a:lnTo>
                <a:lnTo>
                  <a:pt x="8907" y="938"/>
                </a:lnTo>
                <a:lnTo>
                  <a:pt x="8886" y="953"/>
                </a:lnTo>
                <a:lnTo>
                  <a:pt x="8865" y="967"/>
                </a:lnTo>
                <a:lnTo>
                  <a:pt x="8843" y="979"/>
                </a:lnTo>
                <a:lnTo>
                  <a:pt x="8821" y="990"/>
                </a:lnTo>
                <a:lnTo>
                  <a:pt x="8799" y="1001"/>
                </a:lnTo>
                <a:lnTo>
                  <a:pt x="8775" y="1010"/>
                </a:lnTo>
                <a:lnTo>
                  <a:pt x="8752" y="1017"/>
                </a:lnTo>
                <a:lnTo>
                  <a:pt x="8727" y="1024"/>
                </a:lnTo>
                <a:lnTo>
                  <a:pt x="8703" y="1029"/>
                </a:lnTo>
                <a:lnTo>
                  <a:pt x="8677" y="1033"/>
                </a:lnTo>
                <a:lnTo>
                  <a:pt x="8652" y="1036"/>
                </a:lnTo>
                <a:lnTo>
                  <a:pt x="8626" y="1038"/>
                </a:lnTo>
                <a:lnTo>
                  <a:pt x="8599" y="1038"/>
                </a:lnTo>
                <a:lnTo>
                  <a:pt x="8572" y="1038"/>
                </a:lnTo>
                <a:lnTo>
                  <a:pt x="8547" y="1036"/>
                </a:lnTo>
                <a:lnTo>
                  <a:pt x="8521" y="1033"/>
                </a:lnTo>
                <a:lnTo>
                  <a:pt x="8496" y="1029"/>
                </a:lnTo>
                <a:lnTo>
                  <a:pt x="8471" y="1024"/>
                </a:lnTo>
                <a:lnTo>
                  <a:pt x="8447" y="1017"/>
                </a:lnTo>
                <a:lnTo>
                  <a:pt x="8423" y="1010"/>
                </a:lnTo>
                <a:lnTo>
                  <a:pt x="8400" y="1001"/>
                </a:lnTo>
                <a:lnTo>
                  <a:pt x="8377" y="990"/>
                </a:lnTo>
                <a:lnTo>
                  <a:pt x="8355" y="979"/>
                </a:lnTo>
                <a:lnTo>
                  <a:pt x="8333" y="967"/>
                </a:lnTo>
                <a:lnTo>
                  <a:pt x="8312" y="953"/>
                </a:lnTo>
                <a:lnTo>
                  <a:pt x="8292" y="938"/>
                </a:lnTo>
                <a:lnTo>
                  <a:pt x="8271" y="922"/>
                </a:lnTo>
                <a:lnTo>
                  <a:pt x="8252" y="905"/>
                </a:lnTo>
                <a:lnTo>
                  <a:pt x="8232" y="8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6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9" r:id="rId4"/>
    <p:sldLayoutId id="2147483660" r:id="rId5"/>
    <p:sldLayoutId id="2147483661" r:id="rId6"/>
    <p:sldLayoutId id="2147483653" r:id="rId7"/>
    <p:sldLayoutId id="2147483652" r:id="rId8"/>
    <p:sldLayoutId id="2147483651" r:id="rId9"/>
    <p:sldLayoutId id="2147483657" r:id="rId10"/>
    <p:sldLayoutId id="2147483658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02216E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rgbClr val="02216E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40F3F4-94A9-4120-90FE-4ACA0875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29385"/>
            <a:ext cx="108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0724DD-4174-473C-8B73-E9D964B8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2458799"/>
            <a:ext cx="10800000" cy="392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Vložte text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A89495-FC0D-4FA4-B0CA-F2DBE5EF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98" y="6472402"/>
            <a:ext cx="1098870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/>
              <a:t>Název kapitoly nebo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618CD-F454-4373-8877-B6B6C05F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00" y="6472402"/>
            <a:ext cx="47832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56613-8A80-4DFD-A719-CAB816A20D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4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rgbClr val="3566FC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500" kern="1200">
          <a:solidFill>
            <a:srgbClr val="3566FC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66FC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66FC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ze.rvp.cz/zv/zs-specialni" TargetMode="Externa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rohlednout.rvp.cz/zakladni-skola-specialni" TargetMode="Externa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ze.rvp.cz/zv/zs-specialni" TargetMode="Externa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webinare.rvp.cz/webinar-npi/119213" TargetMode="External"/><Relationship Id="rId3" Type="http://schemas.openxmlformats.org/officeDocument/2006/relationships/hyperlink" Target="https://webinare.rvp.cz/webinar-npi/116550" TargetMode="External"/><Relationship Id="rId7" Type="http://schemas.openxmlformats.org/officeDocument/2006/relationships/hyperlink" Target="https://webinare.rvp.cz/webinar-npi/116555" TargetMode="External"/><Relationship Id="rId2" Type="http://schemas.openxmlformats.org/officeDocument/2006/relationships/hyperlink" Target="https://mojeedu.npi.cz/cela-nabidka?educationLevels=zakladni-vzdelavani-1-stupen__zakladni-vzdelavani-2-stupen&amp;topics=kurikulum&amp;types=seminar__workshop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ebinare.rvp.cz/webinar/16" TargetMode="External"/><Relationship Id="rId5" Type="http://schemas.openxmlformats.org/officeDocument/2006/relationships/hyperlink" Target="https://webinare.rvp.cz/webinar-npi/118175" TargetMode="External"/><Relationship Id="rId4" Type="http://schemas.openxmlformats.org/officeDocument/2006/relationships/hyperlink" Target="https://webinare.rvp.cz/webinar-npi/118918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ze.rvp.cz/files/2025-10-09-harmonogram-svp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revize.rvp.cz/modelove-svp-pro-zs" TargetMode="External"/><Relationship Id="rId4" Type="http://schemas.openxmlformats.org/officeDocument/2006/relationships/hyperlink" Target="https://revize.rvp.cz/jak-na-svp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D893572-F07F-4BBF-9A42-AE2B8A17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3780299"/>
            <a:ext cx="10800000" cy="527067"/>
          </a:xfrm>
        </p:spPr>
        <p:txBody>
          <a:bodyPr/>
          <a:lstStyle/>
          <a:p>
            <a:r>
              <a:rPr lang="cs-CZ">
                <a:latin typeface="Georgia"/>
              </a:rPr>
              <a:t>Revize Rámcového vzdělávacího programu </a:t>
            </a:r>
            <a:br>
              <a:rPr lang="cs-CZ">
                <a:latin typeface="Georgia"/>
              </a:rPr>
            </a:br>
            <a:r>
              <a:rPr lang="cs-CZ">
                <a:latin typeface="Georgia"/>
              </a:rPr>
              <a:t>pro obor vzdělání základní škola speciální</a:t>
            </a:r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F06A95-B9C5-4B43-A4BE-8C081E82E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800" dirty="0">
                <a:cs typeface="Arial"/>
              </a:rPr>
              <a:t> 2. 12. 2025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2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8DE8-F29D-4EA1-714D-B2EEA2BFF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90410-D3E2-78D7-42FD-33FC6FC2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813"/>
            <a:ext cx="12192000" cy="39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9EFB0-2BB1-0F48-8446-139271DB5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85E79-7484-5F1B-F637-63635278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49" y="278267"/>
            <a:ext cx="9961788" cy="65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3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01452-4B85-4A17-B49F-C3C81D53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07" y="853340"/>
            <a:ext cx="10800000" cy="540000"/>
          </a:xfrm>
        </p:spPr>
        <p:txBody>
          <a:bodyPr/>
          <a:lstStyle/>
          <a:p>
            <a:r>
              <a:rPr lang="cs-CZ"/>
              <a:t>Obecné části RVP ZŠS </a:t>
            </a:r>
            <a:br>
              <a:rPr lang="cs-CZ"/>
            </a:b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99154C-827B-4208-941D-4137140BF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387" y="1393340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pPr fontAlgn="base"/>
            <a:endParaRPr lang="cs-CZ" sz="2000" b="1" dirty="0">
              <a:solidFill>
                <a:schemeClr val="tx2"/>
              </a:solidFill>
              <a:latin typeface="Roboto"/>
            </a:endParaRPr>
          </a:p>
          <a:p>
            <a:pPr fontAlgn="base"/>
            <a:r>
              <a:rPr lang="cs-CZ" sz="2000" b="1" dirty="0">
                <a:solidFill>
                  <a:schemeClr val="tx2"/>
                </a:solidFill>
                <a:latin typeface="Roboto"/>
              </a:rPr>
              <a:t>Co se mění?</a:t>
            </a:r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Koncepční změny z RVP ZV se v odůvodněných případech promítají i do RVP ZŠS.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Je kladen důraz na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zpřehlednění a zjednodušení textu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. Byly omezeny nadbytečné části. 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 fontAlgn="base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Není rozhodující pouze vzdělávací obsah, ale i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podmínky, které škola vytváří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, zejména prostředí podporující bezpečí, spolupráci a individuální rozvoj každého žáka. 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Stejně jako v revidovaném RVP ZV je velká pozornost věnována tématu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duševní pohody žáků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.</a:t>
            </a:r>
          </a:p>
          <a:p>
            <a:pPr marL="342900" indent="-342900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Důraz je kladen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na dosažitelnost výsledků vzdělávání většinou žáků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, aby nebylo třeba pro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žáky plánovat jejich vzdělávání ve velké míře individuálně.</a:t>
            </a:r>
            <a:endParaRPr lang="cs-CZ" sz="2000" dirty="0">
              <a:solidFill>
                <a:schemeClr val="tx2"/>
              </a:solidFill>
              <a:latin typeface="Roboto"/>
            </a:endParaRPr>
          </a:p>
          <a:p>
            <a:pPr marL="342900" indent="-342900" fontAlgn="base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Školy si nově ve svém ŠVP samy stanovují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postup a formy individuálního plánování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vzdělávání u žáků, kteří opakovaně nenaplňují školní výsledky učení. 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17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E4706-1E11-8064-6E9D-25031DE51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E37E2-4A4D-15C0-C0EA-3E57C536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07" y="853340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Obecné části RVP ZŠS  </a:t>
            </a:r>
            <a:br>
              <a:rPr lang="cs-CZ"/>
            </a:b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F8A7949-EF42-FA31-6136-D49D7C099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387" y="1393340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pPr fontAlgn="base"/>
            <a:endParaRPr lang="cs-CZ" sz="2000" b="1" dirty="0">
              <a:solidFill>
                <a:schemeClr val="tx2"/>
              </a:solidFill>
              <a:latin typeface="Roboto"/>
            </a:endParaRPr>
          </a:p>
          <a:p>
            <a:pPr fontAlgn="base"/>
            <a:r>
              <a:rPr lang="cs-CZ" sz="2000" b="1" dirty="0">
                <a:solidFill>
                  <a:schemeClr val="tx2"/>
                </a:solidFill>
                <a:latin typeface="Roboto"/>
              </a:rPr>
              <a:t>Co se mění?</a:t>
            </a:r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Vzdělávací obsah je formulovaný tak, aby OVU byly v co nejvyšší míře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uplatnitelné v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praktickém životě žáka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,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OVU jsou přesto formulované v podmiňovacím způsobu jako – </a:t>
            </a:r>
            <a:r>
              <a:rPr lang="cs-CZ" sz="2000" i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žák</a:t>
            </a:r>
            <a:r>
              <a:rPr lang="cs-CZ" sz="2000" i="1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i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by měl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.</a:t>
            </a:r>
          </a:p>
          <a:p>
            <a:pPr marL="342900" indent="-342900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OVU jsou nově formulované u Dílu I jen pro 6. a 10. ročník. 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Klíčové kompetence, základní gramotnosti, průřezová témata jsou vyjádřené OVU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, které se rozvíjejí napříč vzdělávacími obory.</a:t>
            </a:r>
          </a:p>
          <a:p>
            <a:pPr marL="342900" indent="-342900" fontAlgn="base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Je 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zjednodušen rámcový učební plán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, s návrhem vyšší disponibilní časové dotace.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 fontAlgn="base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Je stanovena 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struktura ŠVP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v kontextu RVP ZV. 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51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A9C0A-DF72-45A3-5FA1-8CD6445D8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08267-7B7F-76F1-BC44-194130979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998"/>
            <a:ext cx="12192000" cy="511780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7860382-9434-E1E8-EC53-1D15E858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" y="747717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Vzdělávací obsah RVP ZŠS, Díl I</a:t>
            </a:r>
          </a:p>
        </p:txBody>
      </p:sp>
    </p:spTree>
    <p:extLst>
      <p:ext uri="{BB962C8B-B14F-4D97-AF65-F5344CB8AC3E}">
        <p14:creationId xmlns:p14="http://schemas.microsoft.com/office/powerpoint/2010/main" val="273650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2C75C-3368-277C-8373-195098C51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FB42B73-4F80-60BD-0F88-D9FB7EA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" y="747717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Vzdělávací obsah RVP ZŠS, Díl II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4F42B-C88A-5E4C-284F-394933E45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185" y="1485900"/>
            <a:ext cx="3938231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6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F1A79-888C-7D26-1682-71DE1E6D7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8BC34-3759-4560-B04B-7ACB207A1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2"/>
            <a:ext cx="12192000" cy="651773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C9AF1D0-8669-257C-C3AF-D0FB0863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12" y="417517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Vzdělávací obsah RVP ZŠS, Díl I / oblasti</a:t>
            </a:r>
          </a:p>
        </p:txBody>
      </p:sp>
    </p:spTree>
    <p:extLst>
      <p:ext uri="{BB962C8B-B14F-4D97-AF65-F5344CB8AC3E}">
        <p14:creationId xmlns:p14="http://schemas.microsoft.com/office/powerpoint/2010/main" val="377528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AB949-601F-CE85-AA71-43A70581A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00E7A-1970-BCA4-640F-2BAABEC0E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13"/>
            <a:ext cx="12192000" cy="5540227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26185D5-0A16-AA04-EDE2-6D6E36D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2" y="392117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Vzdělávací obsah RVP ZŠS, Díl II / oblasti</a:t>
            </a:r>
          </a:p>
        </p:txBody>
      </p:sp>
    </p:spTree>
    <p:extLst>
      <p:ext uri="{BB962C8B-B14F-4D97-AF65-F5344CB8AC3E}">
        <p14:creationId xmlns:p14="http://schemas.microsoft.com/office/powerpoint/2010/main" val="266354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44F91-9DDC-2EC9-C1B1-A37A658D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8D9F49-6F4E-4911-06A4-E19F4A62A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4" y="0"/>
            <a:ext cx="11634551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98B5263-5CD9-26BC-2C5B-C2524C12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5662617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Obor v IS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49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51842-E722-8E63-025B-ABAA2B9A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51903C-57DA-A2F9-20B7-7A06986F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0" y="0"/>
            <a:ext cx="10023941" cy="6858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87EE848-797B-91A3-3027-4F072A31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687" y="5843592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Obor v exportu z IS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0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F0982EE-6EB8-4037-8AE5-B81BC654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Cíl setkání</a:t>
            </a:r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02D8ED83-7D68-466B-ADF1-18424FE083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b="0">
                <a:cs typeface="Arial"/>
              </a:rPr>
              <a:t>Poskytnout informaci o obsahu RVP ZŠS a obsahu metodické podpory k RVP v IS</a:t>
            </a:r>
          </a:p>
        </p:txBody>
      </p:sp>
    </p:spTree>
    <p:extLst>
      <p:ext uri="{BB962C8B-B14F-4D97-AF65-F5344CB8AC3E}">
        <p14:creationId xmlns:p14="http://schemas.microsoft.com/office/powerpoint/2010/main" val="2866150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9D961-221A-1826-B72D-EF394EE74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8B217D7A-6ACA-5A4C-532C-774F4C84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237" y="5986467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OVU v  IS</a:t>
            </a:r>
            <a:endParaRPr lang="cs-C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D9EB03-4020-A90C-53A8-213F2EA0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3" y="0"/>
            <a:ext cx="7253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9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3776D-C1EE-31BD-8A70-A82AB2D1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0B28A13-8AA3-0FA1-6D8E-17F51A62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2. Seznámení </a:t>
            </a:r>
            <a:br>
              <a:rPr lang="cs-CZ">
                <a:latin typeface="Georgia"/>
              </a:rPr>
            </a:br>
            <a:r>
              <a:rPr lang="cs-CZ">
                <a:latin typeface="Georgia"/>
              </a:rPr>
              <a:t>s obsahem RVP ZŠS</a:t>
            </a:r>
            <a:br>
              <a:rPr lang="cs-CZ">
                <a:latin typeface="Georgia"/>
              </a:rPr>
            </a:b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192514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4223D-0F55-A54A-1386-6A99428C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7D74825-A618-94BA-3BBC-54B4FD8A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2. Seznámení </a:t>
            </a:r>
            <a:br>
              <a:rPr lang="cs-CZ">
                <a:latin typeface="Georgia"/>
              </a:rPr>
            </a:br>
            <a:r>
              <a:rPr lang="cs-CZ">
                <a:latin typeface="Georgia"/>
              </a:rPr>
              <a:t>s obsahem RVP ZŠS</a:t>
            </a:r>
            <a:br>
              <a:rPr lang="cs-CZ">
                <a:latin typeface="Georgia"/>
              </a:rPr>
            </a:br>
            <a:r>
              <a:rPr lang="cs-CZ" sz="2800">
                <a:latin typeface="Georgia"/>
              </a:rPr>
              <a:t>Rámcový učební plán</a:t>
            </a:r>
            <a:br>
              <a:rPr lang="cs-CZ" sz="2800">
                <a:latin typeface="Georgia"/>
              </a:rPr>
            </a:br>
            <a:r>
              <a:rPr lang="cs-CZ" sz="2800">
                <a:latin typeface="Georgia"/>
              </a:rPr>
              <a:t>PaedDr. P. Hanák, Ph.D.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150932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8689A-AB79-4C79-899D-1F1163B8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Rámcový učební plán ZŠS stanovuje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1BF656-D593-4931-BE7D-968300C6D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b="1" dirty="0">
                <a:solidFill>
                  <a:schemeClr val="tx2"/>
                </a:solidFill>
                <a:latin typeface="Roboto"/>
              </a:rPr>
              <a:t>maximální a minimální týdenní hodinovou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 dotaci stanovenou pro jednotlivé ročníky základního vzdělávání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b="1" dirty="0">
                <a:solidFill>
                  <a:schemeClr val="tx2"/>
                </a:solidFill>
                <a:latin typeface="Roboto"/>
              </a:rPr>
              <a:t>poznámky k využití disponibilní časové dotace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 (DČD).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Revidovaný RVP ZV umožňuje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větší autonomii školám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při práci s časovými dotacemi.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b="1" dirty="0">
                <a:solidFill>
                  <a:schemeClr val="tx2"/>
                </a:solidFill>
                <a:latin typeface="Roboto"/>
              </a:rPr>
              <a:t>Je zjednodušený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, s návrhem vyšší disponibilní časové dotace.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8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8706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DAF6B-366F-17EE-81DA-56F29D30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09EAE-5856-DF1A-3566-A60A3C7F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Popis RUP RVP ZŠS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BF9157F-B5D3-AFB9-480D-0D4C98C0B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RVP ZŠS představuje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závazný rámec a současně vodítko pro tvorbu vlastního RUP ŠVP. </a:t>
            </a:r>
            <a:endParaRPr lang="en-US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RUP je zpracovaný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pro dva díly RVP ZŠS:</a:t>
            </a:r>
            <a:endParaRPr lang="cs-CZ" b="1" dirty="0">
              <a:solidFill>
                <a:schemeClr val="tx2"/>
              </a:solidFill>
              <a:cs typeface="Arial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Díl I pro žáky se středně těžkým mentálním postižením, se souběžným postižením více vadami a s autismem. </a:t>
            </a:r>
            <a:endParaRPr lang="en-US" dirty="0">
              <a:cs typeface="Arial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Díl II pro žáky s těžkým mentálním postižením, se souběžným postižením více vadami a s autismem a pro žáky s hlubokým mentálním postižením. </a:t>
            </a:r>
            <a:endParaRPr lang="cs-CZ" dirty="0"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/>
              </a:solidFill>
              <a:latin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</a:endParaRPr>
          </a:p>
          <a:p>
            <a:endParaRPr lang="cs-CZ" sz="2800" dirty="0">
              <a:solidFill>
                <a:schemeClr val="tx2"/>
              </a:solidFill>
              <a:cs typeface="Arial"/>
            </a:endParaRPr>
          </a:p>
          <a:p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93868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D256E-B751-DA91-C988-6FBB5B60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C8893-AA9D-70CA-4017-14CC5713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927" y="745944"/>
            <a:ext cx="4517314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RUP RVP ZŠS, Díl I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CEAA13B-2357-A212-5DD4-298CC374F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000" b="1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>
              <a:solidFill>
                <a:schemeClr val="tx2"/>
              </a:solidFill>
              <a:latin typeface="Roboto"/>
            </a:endParaRPr>
          </a:p>
          <a:p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>
              <a:solidFill>
                <a:schemeClr val="tx2"/>
              </a:solidFill>
              <a:latin typeface="Roboto"/>
            </a:endParaRPr>
          </a:p>
          <a:p>
            <a:endParaRPr lang="cs-CZ" sz="2800">
              <a:solidFill>
                <a:schemeClr val="tx2"/>
              </a:solidFill>
              <a:cs typeface="Arial"/>
            </a:endParaRPr>
          </a:p>
          <a:p>
            <a:endParaRPr lang="cs-CZ" sz="2000" b="1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>
              <a:solidFill>
                <a:schemeClr val="tx2"/>
              </a:solidFill>
              <a:latin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22E2B-DCDD-AB0D-1C42-BF5FFC6C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69" y="23101"/>
            <a:ext cx="4823043" cy="68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5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E7EFA-CD54-8324-7F70-B089EA62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DBFAF-ECE9-37F7-EC86-B0E8CC98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10" y="817765"/>
            <a:ext cx="4651449" cy="579413"/>
          </a:xfrm>
        </p:spPr>
        <p:txBody>
          <a:bodyPr/>
          <a:lstStyle/>
          <a:p>
            <a:r>
              <a:rPr lang="cs-CZ" dirty="0">
                <a:latin typeface="Georgia"/>
              </a:rPr>
              <a:t>RUP RVP ZŠS, Díl II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238C358-2AE0-12E3-A2A0-CF1FCD64A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/>
              </a:solidFill>
              <a:latin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</a:endParaRPr>
          </a:p>
          <a:p>
            <a:endParaRPr lang="cs-CZ" sz="2800" dirty="0">
              <a:solidFill>
                <a:schemeClr val="tx2"/>
              </a:solidFill>
              <a:cs typeface="Arial"/>
            </a:endParaRPr>
          </a:p>
          <a:p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1090D-DFBC-6FDF-8E64-DB9A9B54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13" y="480685"/>
            <a:ext cx="6138697" cy="59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80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D54D-7524-6F5F-8FF6-BA45D0B9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AE741E3-D813-86C0-392C-4FFA90B0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eorgia"/>
              </a:rPr>
              <a:t>2. Seznámení </a:t>
            </a:r>
            <a:br>
              <a:rPr lang="cs-CZ" dirty="0">
                <a:latin typeface="Georgia"/>
              </a:rPr>
            </a:br>
            <a:r>
              <a:rPr lang="cs-CZ" dirty="0">
                <a:latin typeface="Georgia"/>
              </a:rPr>
              <a:t>s obsahem RVP ZŠS</a:t>
            </a:r>
            <a:br>
              <a:rPr lang="cs-CZ" dirty="0">
                <a:latin typeface="Georgia"/>
              </a:rPr>
            </a:br>
            <a:r>
              <a:rPr lang="cs-CZ" sz="2800" dirty="0">
                <a:latin typeface="Georgia"/>
              </a:rPr>
              <a:t>Základní gramotnosti, průřezová témata</a:t>
            </a:r>
            <a:br>
              <a:rPr lang="cs-CZ" sz="2800" dirty="0">
                <a:latin typeface="Georgia"/>
              </a:rPr>
            </a:br>
            <a:r>
              <a:rPr lang="cs-CZ" sz="2800" dirty="0">
                <a:latin typeface="Georgia"/>
              </a:rPr>
              <a:t>prof. M. Bartoňová, Ph.D.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082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419A2-14CA-7CA8-9F17-720CD8DB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876DF-BD5D-0D72-74E9-E2CAF2F1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gramotnosti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EB2CE3-AC40-9350-1457-211BA25C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Základní gramotnosti se rozvíjejí napříč vzdělávacími oblastmi, jsou nově uvedené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v Dílu I. </a:t>
            </a:r>
          </a:p>
          <a:p>
            <a:r>
              <a:rPr lang="cs-CZ" sz="2000" b="1" dirty="0">
                <a:solidFill>
                  <a:schemeClr val="tx2"/>
                </a:solidFill>
                <a:latin typeface="Roboto"/>
              </a:rPr>
              <a:t>Jsou definované dvě základní gramotnosti: </a:t>
            </a:r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     čtenářsko-pisatelská gramotnost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     logicko-matematická gramotnost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4543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E0D8-190F-50F0-7D50-F86A56DD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Základní gramotnosti – co představují?</a:t>
            </a:r>
            <a:endParaRPr lang="en-US">
              <a:solidFill>
                <a:srgbClr val="000000"/>
              </a:solidFill>
              <a:latin typeface="Georgia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B88B1-818D-7A5A-088D-5DB373017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7582" y="2736369"/>
            <a:ext cx="10792417" cy="364546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Souhrn znalostí a dovedností, které jsou uplatnitelné v rozmanitých životních situacích.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Char char="•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Jedná se o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postupy práce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s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verbálními informacemi a numerickými informacemi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v různých kontextech, s akcentem na jejich každodenní realitu a praktické činnosti.</a:t>
            </a:r>
          </a:p>
          <a:p>
            <a:pPr marL="342900" indent="-342900">
              <a:buChar char="•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V RVP ZŠS jsou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vymezené v situacích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, se kterými se žáci běžně setkávají. 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+mn-lt"/>
            </a:endParaRPr>
          </a:p>
          <a:p>
            <a:pPr marL="342900" indent="-342900"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Prostupují napříč celým kurikulem. </a:t>
            </a:r>
            <a:endParaRPr lang="en-US" dirty="0">
              <a:solidFill>
                <a:schemeClr val="tx2"/>
              </a:solidFill>
              <a:latin typeface="Roboto"/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6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C576-DD39-D40A-4645-5736546C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732" y="2018395"/>
            <a:ext cx="7551081" cy="540000"/>
          </a:xfrm>
        </p:spPr>
        <p:txBody>
          <a:bodyPr/>
          <a:lstStyle/>
          <a:p>
            <a:r>
              <a:rPr lang="en-US" dirty="0" err="1">
                <a:latin typeface="Georgia"/>
              </a:rPr>
              <a:t>Obsah</a:t>
            </a:r>
            <a:r>
              <a:rPr lang="en-US" dirty="0">
                <a:latin typeface="Georgia"/>
              </a:rPr>
              <a:t> </a:t>
            </a:r>
            <a:r>
              <a:rPr lang="en-US" dirty="0" err="1">
                <a:latin typeface="Georgia"/>
              </a:rPr>
              <a:t>setkání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90B99-57E1-6632-68F6-523F02D349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4336" y="1267422"/>
            <a:ext cx="7551081" cy="1840949"/>
          </a:xfrm>
        </p:spPr>
        <p:txBody>
          <a:bodyPr/>
          <a:lstStyle/>
          <a:p>
            <a:r>
              <a:rPr lang="en-US" b="1" dirty="0" err="1">
                <a:ea typeface="+mn-lt"/>
                <a:cs typeface="+mn-lt"/>
              </a:rPr>
              <a:t>Zahájení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setkání</a:t>
            </a:r>
            <a:r>
              <a:rPr lang="en-US" b="1" dirty="0">
                <a:ea typeface="+mn-lt"/>
                <a:cs typeface="+mn-lt"/>
              </a:rPr>
              <a:t> / Mgr. I. Blažková</a:t>
            </a:r>
            <a:r>
              <a:rPr lang="cs-CZ" b="1" dirty="0">
                <a:ea typeface="+mn-lt"/>
                <a:cs typeface="+mn-lt"/>
              </a:rPr>
              <a:t>,</a:t>
            </a:r>
            <a:r>
              <a:rPr lang="en-US" b="1" dirty="0">
                <a:ea typeface="+mn-lt"/>
                <a:cs typeface="+mn-lt"/>
              </a:rPr>
              <a:t> MŠMT</a:t>
            </a:r>
            <a:endParaRPr lang="en-US" b="1" dirty="0">
              <a:cs typeface="Arial"/>
            </a:endParaRPr>
          </a:p>
          <a:p>
            <a:endParaRPr lang="en-US" i="1" dirty="0">
              <a:ea typeface="+mn-lt"/>
              <a:cs typeface="+mn-lt"/>
            </a:endParaRPr>
          </a:p>
          <a:p>
            <a:endParaRPr lang="en-US" i="1" dirty="0">
              <a:ea typeface="+mn-lt"/>
              <a:cs typeface="+mn-lt"/>
            </a:endParaRPr>
          </a:p>
          <a:p>
            <a:endParaRPr lang="en-US" i="1" dirty="0">
              <a:ea typeface="+mn-lt"/>
              <a:cs typeface="+mn-lt"/>
            </a:endParaRPr>
          </a:p>
          <a:p>
            <a:endParaRPr lang="en-US" i="1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1. </a:t>
            </a:r>
            <a:r>
              <a:rPr lang="en-US" dirty="0" err="1">
                <a:ea typeface="+mn-lt"/>
                <a:cs typeface="+mn-lt"/>
              </a:rPr>
              <a:t>Seznámení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klíčovými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změnami</a:t>
            </a:r>
            <a:r>
              <a:rPr lang="en-US" dirty="0">
                <a:ea typeface="+mn-lt"/>
                <a:cs typeface="+mn-lt"/>
              </a:rPr>
              <a:t> RVP ZŠS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/ </a:t>
            </a:r>
            <a:r>
              <a:rPr lang="en-US" dirty="0" err="1">
                <a:ea typeface="+mn-lt"/>
                <a:cs typeface="+mn-lt"/>
              </a:rPr>
              <a:t>PhDr</a:t>
            </a:r>
            <a:r>
              <a:rPr lang="en-US" dirty="0">
                <a:ea typeface="+mn-lt"/>
                <a:cs typeface="+mn-lt"/>
              </a:rPr>
              <a:t>. R. Votavová</a:t>
            </a:r>
            <a:r>
              <a:rPr lang="cs-CZ" dirty="0">
                <a:ea typeface="+mn-lt"/>
                <a:cs typeface="+mn-lt"/>
              </a:rPr>
              <a:t>,</a:t>
            </a:r>
            <a:r>
              <a:rPr lang="en-US" dirty="0">
                <a:ea typeface="+mn-lt"/>
                <a:cs typeface="+mn-lt"/>
              </a:rPr>
              <a:t> NPI ČR</a:t>
            </a:r>
            <a:endParaRPr lang="en-US" dirty="0">
              <a:cs typeface="Arial"/>
            </a:endParaRPr>
          </a:p>
          <a:p>
            <a:r>
              <a:rPr lang="en-US" dirty="0">
                <a:ea typeface="+mn-lt"/>
                <a:cs typeface="+mn-lt"/>
              </a:rPr>
              <a:t>2. </a:t>
            </a:r>
            <a:r>
              <a:rPr lang="en-US" dirty="0" err="1">
                <a:ea typeface="+mn-lt"/>
                <a:cs typeface="+mn-lt"/>
              </a:rPr>
              <a:t>Seznámení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obsahem</a:t>
            </a:r>
            <a:r>
              <a:rPr lang="en-US" dirty="0">
                <a:ea typeface="+mn-lt"/>
                <a:cs typeface="+mn-lt"/>
              </a:rPr>
              <a:t> RVP ZŠS /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členové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pracovní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skupiny</a:t>
            </a:r>
            <a:r>
              <a:rPr lang="en-US" dirty="0">
                <a:ea typeface="+mn-lt"/>
                <a:cs typeface="+mn-lt"/>
              </a:rPr>
              <a:t> NPI ČR</a:t>
            </a:r>
            <a:endParaRPr lang="en-US" dirty="0"/>
          </a:p>
          <a:p>
            <a:r>
              <a:rPr lang="en-US" i="1" dirty="0">
                <a:ea typeface="+mn-lt"/>
                <a:cs typeface="+mn-lt"/>
              </a:rPr>
              <a:t>2.1 </a:t>
            </a:r>
            <a:r>
              <a:rPr lang="en-US" i="1" dirty="0" err="1">
                <a:ea typeface="+mn-lt"/>
                <a:cs typeface="+mn-lt"/>
              </a:rPr>
              <a:t>Rámcový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učební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plán</a:t>
            </a:r>
            <a:r>
              <a:rPr lang="en-US" i="1" dirty="0">
                <a:ea typeface="+mn-lt"/>
                <a:cs typeface="+mn-lt"/>
              </a:rPr>
              <a:t> / </a:t>
            </a:r>
            <a:r>
              <a:rPr lang="en-US" i="1" dirty="0" err="1">
                <a:ea typeface="+mn-lt"/>
                <a:cs typeface="+mn-lt"/>
              </a:rPr>
              <a:t>PaedDr</a:t>
            </a:r>
            <a:r>
              <a:rPr lang="en-US" i="1" dirty="0">
                <a:ea typeface="+mn-lt"/>
                <a:cs typeface="+mn-lt"/>
              </a:rPr>
              <a:t>. P. Hanák, Ph.D.</a:t>
            </a:r>
            <a:endParaRPr lang="en-US" i="1" dirty="0">
              <a:cs typeface="Arial"/>
            </a:endParaRPr>
          </a:p>
          <a:p>
            <a:r>
              <a:rPr lang="en-US" i="1" dirty="0">
                <a:ea typeface="+mn-lt"/>
                <a:cs typeface="+mn-lt"/>
              </a:rPr>
              <a:t>2.2 </a:t>
            </a:r>
            <a:r>
              <a:rPr lang="cs-CZ" i="1" dirty="0">
                <a:ea typeface="+mn-lt"/>
                <a:cs typeface="+mn-lt"/>
              </a:rPr>
              <a:t>Základní g</a:t>
            </a:r>
            <a:r>
              <a:rPr lang="en-US" i="1" dirty="0" err="1">
                <a:ea typeface="+mn-lt"/>
                <a:cs typeface="+mn-lt"/>
              </a:rPr>
              <a:t>ramotnosti</a:t>
            </a:r>
            <a:r>
              <a:rPr lang="en-US" i="1" dirty="0">
                <a:ea typeface="+mn-lt"/>
                <a:cs typeface="+mn-lt"/>
              </a:rPr>
              <a:t>, </a:t>
            </a:r>
            <a:r>
              <a:rPr lang="cs-CZ" i="1" dirty="0">
                <a:ea typeface="+mn-lt"/>
                <a:cs typeface="+mn-lt"/>
              </a:rPr>
              <a:t>p</a:t>
            </a:r>
            <a:r>
              <a:rPr lang="en-US" i="1" dirty="0" err="1">
                <a:ea typeface="+mn-lt"/>
                <a:cs typeface="+mn-lt"/>
              </a:rPr>
              <a:t>růřezová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témata</a:t>
            </a:r>
            <a:r>
              <a:rPr lang="en-US" i="1" dirty="0">
                <a:ea typeface="+mn-lt"/>
                <a:cs typeface="+mn-lt"/>
              </a:rPr>
              <a:t> / prof. M. Bartoňová, Ph.D.</a:t>
            </a:r>
            <a:endParaRPr lang="en-US" i="1" dirty="0">
              <a:cs typeface="Arial"/>
            </a:endParaRPr>
          </a:p>
          <a:p>
            <a:r>
              <a:rPr lang="en-US" i="1" dirty="0">
                <a:ea typeface="+mn-lt"/>
                <a:cs typeface="+mn-lt"/>
              </a:rPr>
              <a:t>2.3 </a:t>
            </a:r>
            <a:r>
              <a:rPr lang="en-US" i="1" dirty="0" err="1">
                <a:ea typeface="+mn-lt"/>
                <a:cs typeface="+mn-lt"/>
              </a:rPr>
              <a:t>Klíčové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kompetence</a:t>
            </a:r>
            <a:r>
              <a:rPr lang="en-US" i="1" dirty="0">
                <a:ea typeface="+mn-lt"/>
                <a:cs typeface="+mn-lt"/>
              </a:rPr>
              <a:t> / doc. L. Krejčová, Ph.D.</a:t>
            </a:r>
            <a:endParaRPr lang="en-US" i="1" dirty="0">
              <a:cs typeface="Arial"/>
            </a:endParaRPr>
          </a:p>
          <a:p>
            <a:r>
              <a:rPr lang="en-US" i="1" dirty="0">
                <a:ea typeface="+mn-lt"/>
                <a:cs typeface="+mn-lt"/>
              </a:rPr>
              <a:t>2.4 </a:t>
            </a:r>
            <a:r>
              <a:rPr lang="en-US" i="1" dirty="0" err="1">
                <a:ea typeface="+mn-lt"/>
                <a:cs typeface="+mn-lt"/>
              </a:rPr>
              <a:t>Vybraný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vzdělávací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obsah</a:t>
            </a:r>
            <a:r>
              <a:rPr lang="en-US" i="1" dirty="0">
                <a:ea typeface="+mn-lt"/>
                <a:cs typeface="+mn-lt"/>
              </a:rPr>
              <a:t> / </a:t>
            </a:r>
            <a:r>
              <a:rPr lang="en-US" i="1" dirty="0" err="1">
                <a:ea typeface="+mn-lt"/>
                <a:cs typeface="+mn-lt"/>
              </a:rPr>
              <a:t>PaedDr</a:t>
            </a:r>
            <a:r>
              <a:rPr lang="en-US" i="1" dirty="0">
                <a:ea typeface="+mn-lt"/>
                <a:cs typeface="+mn-lt"/>
              </a:rPr>
              <a:t>. P. </a:t>
            </a:r>
            <a:r>
              <a:rPr lang="en-US" i="1" dirty="0" err="1">
                <a:ea typeface="+mn-lt"/>
                <a:cs typeface="+mn-lt"/>
              </a:rPr>
              <a:t>Baslerová</a:t>
            </a:r>
            <a:r>
              <a:rPr lang="en-US" i="1" dirty="0">
                <a:ea typeface="+mn-lt"/>
                <a:cs typeface="+mn-lt"/>
              </a:rPr>
              <a:t>, Ph.D.</a:t>
            </a:r>
            <a:endParaRPr lang="en-US" i="1" dirty="0">
              <a:cs typeface="Arial"/>
            </a:endParaRPr>
          </a:p>
          <a:p>
            <a:endParaRPr lang="en-US" i="1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3. </a:t>
            </a:r>
            <a:r>
              <a:rPr lang="en-US" dirty="0" err="1">
                <a:ea typeface="+mn-lt"/>
                <a:cs typeface="+mn-lt"/>
              </a:rPr>
              <a:t>Seznámení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metodickou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podporou</a:t>
            </a:r>
            <a:r>
              <a:rPr lang="en-US" dirty="0">
                <a:ea typeface="+mn-lt"/>
                <a:cs typeface="+mn-lt"/>
              </a:rPr>
              <a:t> v IS RVP / Mgr. M. Zemanová</a:t>
            </a:r>
            <a:r>
              <a:rPr lang="cs-CZ" dirty="0">
                <a:ea typeface="+mn-lt"/>
                <a:cs typeface="+mn-lt"/>
              </a:rPr>
              <a:t>,</a:t>
            </a:r>
            <a:r>
              <a:rPr lang="en-US" dirty="0">
                <a:ea typeface="+mn-lt"/>
                <a:cs typeface="+mn-lt"/>
              </a:rPr>
              <a:t> NPI ČR</a:t>
            </a:r>
          </a:p>
          <a:p>
            <a:r>
              <a:rPr lang="en-US" dirty="0">
                <a:ea typeface="+mn-lt"/>
                <a:cs typeface="+mn-lt"/>
              </a:rPr>
              <a:t>4. </a:t>
            </a:r>
            <a:r>
              <a:rPr lang="en-US" dirty="0" err="1">
                <a:ea typeface="+mn-lt"/>
                <a:cs typeface="+mn-lt"/>
              </a:rPr>
              <a:t>Seznámení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postupem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implementace</a:t>
            </a:r>
            <a:r>
              <a:rPr lang="en-US" dirty="0">
                <a:ea typeface="+mn-lt"/>
                <a:cs typeface="+mn-lt"/>
              </a:rPr>
              <a:t> RVP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/ </a:t>
            </a:r>
            <a:r>
              <a:rPr lang="en-US" dirty="0" err="1">
                <a:ea typeface="+mn-lt"/>
                <a:cs typeface="+mn-lt"/>
              </a:rPr>
              <a:t>PhDr</a:t>
            </a:r>
            <a:r>
              <a:rPr lang="en-US" dirty="0">
                <a:ea typeface="+mn-lt"/>
                <a:cs typeface="+mn-lt"/>
              </a:rPr>
              <a:t>. R. Votavová</a:t>
            </a:r>
            <a:r>
              <a:rPr lang="cs-CZ" dirty="0">
                <a:ea typeface="+mn-lt"/>
                <a:cs typeface="+mn-lt"/>
              </a:rPr>
              <a:t>,</a:t>
            </a:r>
            <a:r>
              <a:rPr lang="en-US" dirty="0">
                <a:ea typeface="+mn-lt"/>
                <a:cs typeface="+mn-lt"/>
              </a:rPr>
              <a:t> NPI ČR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i="1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FFDD4-1655-62FE-4CA1-F5AB9DAB70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356613-8A80-4DFD-A719-CAB816A20D3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799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0F9B8-D658-3DCE-4F65-A765F655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Základní gramotnosti </a:t>
            </a:r>
            <a:endParaRPr lang="en-US">
              <a:solidFill>
                <a:srgbClr val="000000"/>
              </a:solidFill>
              <a:latin typeface="Georgia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77E0D-94C3-39BA-02B5-BE3DBE426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406" y="2504782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sz="2000" dirty="0" err="1">
                <a:latin typeface="Roboto"/>
                <a:ea typeface="+mn-lt"/>
                <a:cs typeface="+mn-lt"/>
              </a:rPr>
              <a:t>Jednotlivé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základní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gramotnosti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obsahují</a:t>
            </a:r>
            <a:r>
              <a:rPr lang="en-US" sz="2000" dirty="0">
                <a:latin typeface="Roboto"/>
                <a:ea typeface="+mn-lt"/>
                <a:cs typeface="+mn-lt"/>
              </a:rPr>
              <a:t> </a:t>
            </a:r>
            <a:r>
              <a:rPr lang="cs-CZ" sz="2000" b="1" dirty="0">
                <a:latin typeface="Roboto"/>
                <a:ea typeface="+mn-lt"/>
                <a:cs typeface="+mn-lt"/>
              </a:rPr>
              <a:t>c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harakteristiku</a:t>
            </a:r>
            <a:r>
              <a:rPr lang="en-US" sz="2000" dirty="0">
                <a:latin typeface="Roboto"/>
                <a:ea typeface="+mn-lt"/>
                <a:cs typeface="+mn-lt"/>
              </a:rPr>
              <a:t> a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jsou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tvořené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složkami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které</a:t>
            </a:r>
            <a:r>
              <a:rPr lang="en-US" sz="2000" dirty="0">
                <a:latin typeface="Roboto"/>
                <a:ea typeface="+mn-lt"/>
                <a:cs typeface="+mn-lt"/>
              </a:rPr>
              <a:t>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zahrnují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závazné</a:t>
            </a:r>
            <a:r>
              <a:rPr lang="en-US" sz="2000" b="1" dirty="0">
                <a:latin typeface="Roboto"/>
                <a:ea typeface="+mn-lt"/>
                <a:cs typeface="+mn-lt"/>
              </a:rPr>
              <a:t> OVU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na</a:t>
            </a:r>
            <a:r>
              <a:rPr lang="en-US" sz="2000" dirty="0">
                <a:latin typeface="Roboto"/>
                <a:ea typeface="+mn-lt"/>
                <a:cs typeface="+mn-lt"/>
              </a:rPr>
              <a:t>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úrovni</a:t>
            </a:r>
            <a:r>
              <a:rPr lang="en-US" sz="2000" dirty="0">
                <a:latin typeface="Roboto"/>
                <a:ea typeface="+mn-lt"/>
                <a:cs typeface="+mn-lt"/>
              </a:rPr>
              <a:t> 6. a 10. </a:t>
            </a:r>
            <a:r>
              <a:rPr lang="en-US" sz="2000" dirty="0" err="1">
                <a:latin typeface="Roboto"/>
                <a:ea typeface="+mn-lt"/>
                <a:cs typeface="+mn-lt"/>
              </a:rPr>
              <a:t>ročníku</a:t>
            </a:r>
            <a:r>
              <a:rPr lang="cs-CZ" sz="2000" dirty="0">
                <a:latin typeface="Roboto"/>
                <a:ea typeface="+mn-lt"/>
                <a:cs typeface="+mn-lt"/>
              </a:rPr>
              <a:t>.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endParaRPr lang="en-US" sz="2000" dirty="0">
              <a:latin typeface="Roboto"/>
              <a:ea typeface="+mn-lt"/>
              <a:cs typeface="+mn-lt"/>
            </a:endParaRPr>
          </a:p>
          <a:p>
            <a:r>
              <a:rPr lang="en-US" sz="2000" dirty="0" err="1">
                <a:latin typeface="Roboto"/>
                <a:ea typeface="+mn-lt"/>
                <a:cs typeface="+mn-lt"/>
              </a:rPr>
              <a:t>Uvádíme</a:t>
            </a:r>
            <a:r>
              <a:rPr lang="en-US" sz="2000" dirty="0">
                <a:latin typeface="Roboto"/>
                <a:ea typeface="+mn-lt"/>
                <a:cs typeface="+mn-lt"/>
              </a:rPr>
              <a:t> v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Díl</a:t>
            </a:r>
            <a:r>
              <a:rPr lang="cs-CZ" sz="2000" dirty="0">
                <a:latin typeface="Roboto"/>
                <a:ea typeface="+mn-lt"/>
                <a:cs typeface="+mn-lt"/>
              </a:rPr>
              <a:t>u</a:t>
            </a:r>
            <a:r>
              <a:rPr lang="en-US" sz="2000" dirty="0">
                <a:latin typeface="Roboto"/>
                <a:ea typeface="+mn-lt"/>
                <a:cs typeface="+mn-lt"/>
              </a:rPr>
              <a:t> I RVP ZŠS</a:t>
            </a:r>
            <a:r>
              <a:rPr lang="cs-CZ" sz="2000" dirty="0">
                <a:latin typeface="Roboto"/>
                <a:ea typeface="+mn-lt"/>
                <a:cs typeface="+mn-lt"/>
              </a:rPr>
              <a:t>, p</a:t>
            </a:r>
            <a:r>
              <a:rPr lang="en-US" sz="2000" dirty="0" err="1">
                <a:latin typeface="Roboto"/>
                <a:ea typeface="+mn-lt"/>
                <a:cs typeface="+mn-lt"/>
              </a:rPr>
              <a:t>ro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Díl</a:t>
            </a:r>
            <a:r>
              <a:rPr lang="en-US" sz="2000" dirty="0">
                <a:latin typeface="Roboto"/>
                <a:ea typeface="+mn-lt"/>
                <a:cs typeface="+mn-lt"/>
              </a:rPr>
              <a:t> II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nejsou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formulované</a:t>
            </a:r>
            <a:r>
              <a:rPr lang="en-US" sz="2000" dirty="0">
                <a:latin typeface="Roboto"/>
                <a:ea typeface="+mn-lt"/>
                <a:cs typeface="+mn-lt"/>
              </a:rPr>
              <a:t>. </a:t>
            </a:r>
            <a:endParaRPr lang="en-US" sz="2000" dirty="0">
              <a:latin typeface="Roboto"/>
              <a:ea typeface="Roboto"/>
              <a:cs typeface="Arial"/>
            </a:endParaRPr>
          </a:p>
          <a:p>
            <a:endParaRPr lang="en-US" sz="2000" dirty="0">
              <a:latin typeface="Roboto"/>
              <a:ea typeface="+mn-lt"/>
              <a:cs typeface="+mn-lt"/>
            </a:endParaRPr>
          </a:p>
          <a:p>
            <a:r>
              <a:rPr lang="en-US" sz="2000" b="1" dirty="0" err="1">
                <a:latin typeface="Roboto"/>
                <a:ea typeface="+mn-lt"/>
                <a:cs typeface="+mn-lt"/>
              </a:rPr>
              <a:t>Očekávané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výsledky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učení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>
                <a:latin typeface="Roboto"/>
                <a:ea typeface="+mn-lt"/>
                <a:cs typeface="+mn-lt"/>
              </a:rPr>
              <a:t>(OVU): </a:t>
            </a:r>
            <a:r>
              <a:rPr lang="en-US" sz="2000" dirty="0" err="1">
                <a:latin typeface="Roboto"/>
                <a:ea typeface="+mn-lt"/>
                <a:cs typeface="+mn-lt"/>
              </a:rPr>
              <a:t>jsou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definov</a:t>
            </a:r>
            <a:r>
              <a:rPr lang="cs-CZ" sz="2000" dirty="0" err="1">
                <a:latin typeface="Roboto"/>
                <a:ea typeface="+mn-lt"/>
                <a:cs typeface="+mn-lt"/>
              </a:rPr>
              <a:t>ané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tak</a:t>
            </a:r>
            <a:r>
              <a:rPr lang="en-US" sz="2000" dirty="0">
                <a:latin typeface="Roboto"/>
                <a:ea typeface="+mn-lt"/>
                <a:cs typeface="+mn-lt"/>
              </a:rPr>
              <a:t>, aby </a:t>
            </a:r>
            <a:r>
              <a:rPr lang="en-US" sz="2000" dirty="0" err="1">
                <a:latin typeface="Roboto"/>
                <a:ea typeface="+mn-lt"/>
                <a:cs typeface="+mn-lt"/>
              </a:rPr>
              <a:t>byly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dosažitelné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většinou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žáků</a:t>
            </a:r>
            <a:r>
              <a:rPr lang="en-US" sz="2000" dirty="0">
                <a:latin typeface="Roboto"/>
                <a:ea typeface="+mn-lt"/>
                <a:cs typeface="+mn-lt"/>
              </a:rPr>
              <a:t> ZŠS. </a:t>
            </a:r>
            <a:r>
              <a:rPr lang="en-US" sz="2000" dirty="0" err="1">
                <a:latin typeface="Roboto"/>
                <a:ea typeface="+mn-lt"/>
                <a:cs typeface="+mn-lt"/>
              </a:rPr>
              <a:t>Jsou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formulov</a:t>
            </a:r>
            <a:r>
              <a:rPr lang="cs-CZ" sz="2000" dirty="0" err="1">
                <a:latin typeface="Roboto"/>
                <a:ea typeface="+mn-lt"/>
                <a:cs typeface="+mn-lt"/>
              </a:rPr>
              <a:t>ané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ve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tvaru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infinitivu</a:t>
            </a:r>
            <a:r>
              <a:rPr lang="en-US" sz="2000" dirty="0">
                <a:latin typeface="Roboto"/>
                <a:ea typeface="+mn-lt"/>
                <a:cs typeface="+mn-lt"/>
              </a:rPr>
              <a:t> (</a:t>
            </a:r>
            <a:r>
              <a:rPr lang="en-US" sz="2000" dirty="0" err="1">
                <a:latin typeface="Roboto"/>
                <a:ea typeface="+mn-lt"/>
                <a:cs typeface="+mn-lt"/>
              </a:rPr>
              <a:t>např</a:t>
            </a:r>
            <a:r>
              <a:rPr lang="en-US" sz="2000" dirty="0">
                <a:latin typeface="Roboto"/>
                <a:ea typeface="+mn-lt"/>
                <a:cs typeface="+mn-lt"/>
              </a:rPr>
              <a:t>. </a:t>
            </a:r>
            <a:r>
              <a:rPr lang="en-US" sz="2000" i="1" dirty="0" err="1">
                <a:latin typeface="Roboto"/>
                <a:ea typeface="+mn-lt"/>
                <a:cs typeface="+mn-lt"/>
              </a:rPr>
              <a:t>Reprodukovat</a:t>
            </a:r>
            <a:r>
              <a:rPr lang="en-US" sz="2000" i="1" dirty="0">
                <a:latin typeface="Roboto"/>
                <a:ea typeface="+mn-lt"/>
                <a:cs typeface="+mn-lt"/>
              </a:rPr>
              <a:t> </a:t>
            </a:r>
            <a:r>
              <a:rPr lang="en-US" sz="2000" i="1" dirty="0" err="1">
                <a:latin typeface="Roboto"/>
                <a:ea typeface="+mn-lt"/>
                <a:cs typeface="+mn-lt"/>
              </a:rPr>
              <a:t>krátký</a:t>
            </a:r>
            <a:r>
              <a:rPr lang="en-US" sz="2000" i="1" dirty="0">
                <a:latin typeface="Roboto"/>
                <a:ea typeface="+mn-lt"/>
                <a:cs typeface="+mn-lt"/>
              </a:rPr>
              <a:t> text</a:t>
            </a:r>
            <a:r>
              <a:rPr lang="en-US" sz="2000" dirty="0">
                <a:latin typeface="Roboto"/>
                <a:ea typeface="+mn-lt"/>
                <a:cs typeface="+mn-lt"/>
              </a:rPr>
              <a:t>),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kterému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předchází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formulace</a:t>
            </a:r>
            <a:r>
              <a:rPr lang="en-US" sz="2000" dirty="0">
                <a:latin typeface="Roboto"/>
                <a:ea typeface="+mn-lt"/>
                <a:cs typeface="+mn-lt"/>
              </a:rPr>
              <a:t>: </a:t>
            </a:r>
            <a:r>
              <a:rPr lang="en-US" sz="2000" i="1" dirty="0">
                <a:latin typeface="Roboto"/>
                <a:ea typeface="+mn-lt"/>
                <a:cs typeface="+mn-lt"/>
              </a:rPr>
              <a:t>„Žák by </a:t>
            </a:r>
            <a:r>
              <a:rPr lang="en-US" sz="2000" i="1" dirty="0" err="1">
                <a:latin typeface="Roboto"/>
                <a:ea typeface="+mn-lt"/>
                <a:cs typeface="+mn-lt"/>
              </a:rPr>
              <a:t>měl</a:t>
            </a:r>
            <a:r>
              <a:rPr lang="en-US" sz="2000" i="1" dirty="0">
                <a:latin typeface="Roboto"/>
                <a:ea typeface="+mn-lt"/>
                <a:cs typeface="+mn-lt"/>
              </a:rPr>
              <a:t>“.</a:t>
            </a:r>
          </a:p>
          <a:p>
            <a:endParaRPr lang="en-US" dirty="0">
              <a:latin typeface="Roboto"/>
              <a:ea typeface="Roboto"/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491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7688-AC36-8BB8-9BF2-DFDA0EF4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8" y="1829385"/>
            <a:ext cx="11091352" cy="540000"/>
          </a:xfrm>
        </p:spPr>
        <p:txBody>
          <a:bodyPr/>
          <a:lstStyle/>
          <a:p>
            <a:r>
              <a:rPr lang="en-US" sz="1600">
                <a:latin typeface="Calibri"/>
                <a:ea typeface="Calibri"/>
                <a:cs typeface="Calibri"/>
              </a:rPr>
              <a:t>    </a:t>
            </a:r>
            <a:r>
              <a:rPr lang="cs-CZ">
                <a:latin typeface="Georgia"/>
                <a:ea typeface="Calibri"/>
                <a:cs typeface="Calibri"/>
              </a:rPr>
              <a:t>Základní gramotnosti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B01C-0F3F-CF84-8DA7-A0AF332FA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230" y="2586958"/>
            <a:ext cx="10956769" cy="3794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b="1" dirty="0" err="1">
                <a:latin typeface="Roboto"/>
                <a:ea typeface="Calibri"/>
                <a:cs typeface="Calibri"/>
              </a:rPr>
              <a:t>Čtenářská</a:t>
            </a:r>
            <a:r>
              <a:rPr lang="en-US" sz="2000" b="1" dirty="0">
                <a:latin typeface="Roboto"/>
                <a:ea typeface="Calibri"/>
                <a:cs typeface="Calibri"/>
              </a:rPr>
              <a:t> a </a:t>
            </a:r>
            <a:r>
              <a:rPr lang="en-US" sz="2000" b="1" dirty="0" err="1">
                <a:latin typeface="Roboto"/>
                <a:ea typeface="Calibri"/>
                <a:cs typeface="Calibri"/>
              </a:rPr>
              <a:t>pisatelská</a:t>
            </a:r>
            <a:r>
              <a:rPr lang="en-US" sz="2000" b="1" dirty="0">
                <a:latin typeface="Roboto"/>
                <a:ea typeface="Calibri"/>
                <a:cs typeface="Calibri"/>
              </a:rPr>
              <a:t> </a:t>
            </a:r>
            <a:r>
              <a:rPr lang="en-US" sz="2000" b="1" dirty="0" err="1">
                <a:latin typeface="Roboto"/>
                <a:ea typeface="Calibri"/>
                <a:cs typeface="Calibri"/>
              </a:rPr>
              <a:t>gramotnost</a:t>
            </a:r>
            <a:r>
              <a:rPr lang="en-US" sz="2000" dirty="0">
                <a:latin typeface="Roboto"/>
                <a:ea typeface="Calibri"/>
                <a:cs typeface="Calibri"/>
              </a:rPr>
              <a:t> :</a:t>
            </a:r>
            <a:endParaRPr lang="en-US" sz="2000" dirty="0">
              <a:latin typeface="Roboto"/>
              <a:ea typeface="Calibri"/>
              <a:cs typeface="Arial"/>
            </a:endParaRPr>
          </a:p>
          <a:p>
            <a:r>
              <a:rPr lang="en-US" sz="2000" dirty="0" err="1">
                <a:latin typeface="Roboto"/>
                <a:ea typeface="Calibri"/>
                <a:cs typeface="Calibri"/>
              </a:rPr>
              <a:t>tvoří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základní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předpoklad</a:t>
            </a:r>
            <a:r>
              <a:rPr lang="en-US" sz="2000" dirty="0">
                <a:latin typeface="Roboto"/>
                <a:ea typeface="Calibri"/>
                <a:cs typeface="Calibri"/>
              </a:rPr>
              <a:t> pro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rozvoj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všech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b="1" dirty="0" err="1">
                <a:latin typeface="Roboto"/>
                <a:ea typeface="Calibri"/>
                <a:cs typeface="Calibri"/>
              </a:rPr>
              <a:t>klíčových</a:t>
            </a:r>
            <a:r>
              <a:rPr lang="en-US" sz="2000" b="1" dirty="0">
                <a:latin typeface="Roboto"/>
                <a:ea typeface="Calibri"/>
                <a:cs typeface="Calibri"/>
              </a:rPr>
              <a:t> </a:t>
            </a:r>
            <a:r>
              <a:rPr lang="en-US" sz="2000" b="1" dirty="0" err="1">
                <a:latin typeface="Roboto"/>
                <a:ea typeface="Calibri"/>
                <a:cs typeface="Calibri"/>
              </a:rPr>
              <a:t>kompetencí</a:t>
            </a:r>
            <a:r>
              <a:rPr lang="en-US" sz="2000" b="1" dirty="0">
                <a:latin typeface="Roboto"/>
                <a:ea typeface="Calibri"/>
                <a:cs typeface="Calibri"/>
              </a:rPr>
              <a:t>. </a:t>
            </a:r>
            <a:endParaRPr lang="en-US" sz="2000" b="1" dirty="0">
              <a:latin typeface="Roboto"/>
              <a:ea typeface="Calibri"/>
              <a:cs typeface="Arial"/>
            </a:endParaRPr>
          </a:p>
          <a:p>
            <a:r>
              <a:rPr lang="en-US" sz="2000" dirty="0" err="1">
                <a:latin typeface="Roboto"/>
                <a:ea typeface="Calibri"/>
                <a:cs typeface="Calibri"/>
              </a:rPr>
              <a:t>Umožňuje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žákovi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rozvíjet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myšlení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i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emoční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prožívání</a:t>
            </a:r>
            <a:r>
              <a:rPr lang="en-US" sz="2000" dirty="0">
                <a:latin typeface="Roboto"/>
                <a:ea typeface="Calibri"/>
                <a:cs typeface="Calibri"/>
              </a:rPr>
              <a:t>.</a:t>
            </a:r>
            <a:endParaRPr lang="en-US" sz="2000" dirty="0">
              <a:latin typeface="Roboto"/>
              <a:ea typeface="Roboto"/>
              <a:cs typeface="Arial"/>
            </a:endParaRPr>
          </a:p>
          <a:p>
            <a:r>
              <a:rPr lang="en-US" sz="2000" dirty="0" err="1">
                <a:latin typeface="Roboto"/>
                <a:ea typeface="Calibri"/>
                <a:cs typeface="Calibri"/>
              </a:rPr>
              <a:t>Probouzí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zájem</a:t>
            </a:r>
            <a:r>
              <a:rPr lang="en-US" sz="2000" dirty="0">
                <a:latin typeface="Roboto"/>
                <a:ea typeface="Calibri"/>
                <a:cs typeface="Calibri"/>
              </a:rPr>
              <a:t> o text</a:t>
            </a:r>
            <a:r>
              <a:rPr lang="cs-CZ" sz="2000" dirty="0">
                <a:latin typeface="Roboto"/>
                <a:ea typeface="Calibri"/>
                <a:cs typeface="Calibri"/>
              </a:rPr>
              <a:t>.</a:t>
            </a:r>
            <a:endParaRPr lang="en-US" sz="2000" dirty="0">
              <a:latin typeface="Roboto"/>
              <a:ea typeface="Calibri"/>
              <a:cs typeface="Calibri"/>
            </a:endParaRPr>
          </a:p>
          <a:p>
            <a:endParaRPr lang="en-US" sz="2000" dirty="0">
              <a:latin typeface="Roboto"/>
              <a:ea typeface="Calibri"/>
              <a:cs typeface="Calibri"/>
            </a:endParaRPr>
          </a:p>
          <a:p>
            <a:r>
              <a:rPr lang="en-US" sz="2000" b="1" dirty="0" err="1">
                <a:latin typeface="Roboto"/>
                <a:ea typeface="Calibri"/>
                <a:cs typeface="Calibri"/>
              </a:rPr>
              <a:t>Primární</a:t>
            </a:r>
            <a:r>
              <a:rPr lang="en-US" sz="2000" b="1" dirty="0">
                <a:latin typeface="Roboto"/>
                <a:ea typeface="Calibri"/>
                <a:cs typeface="Calibri"/>
              </a:rPr>
              <a:t> </a:t>
            </a:r>
            <a:r>
              <a:rPr lang="en-US" sz="2000" b="1" dirty="0" err="1">
                <a:latin typeface="Roboto"/>
                <a:ea typeface="Calibri"/>
                <a:cs typeface="Calibri"/>
              </a:rPr>
              <a:t>cíl</a:t>
            </a:r>
            <a:r>
              <a:rPr lang="en-US" sz="2000" b="1" dirty="0">
                <a:latin typeface="Roboto"/>
                <a:ea typeface="Calibri"/>
                <a:cs typeface="Calibri"/>
              </a:rPr>
              <a:t>: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osvojit</a:t>
            </a:r>
            <a:r>
              <a:rPr lang="en-US" sz="2000" dirty="0">
                <a:latin typeface="Roboto"/>
                <a:ea typeface="Calibri"/>
                <a:cs typeface="Calibri"/>
              </a:rPr>
              <a:t> si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základy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techniky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čtení</a:t>
            </a:r>
            <a:r>
              <a:rPr lang="en-US" sz="2000" dirty="0">
                <a:latin typeface="Roboto"/>
                <a:ea typeface="Calibri"/>
                <a:cs typeface="Calibri"/>
              </a:rPr>
              <a:t> a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psaní</a:t>
            </a:r>
            <a:r>
              <a:rPr lang="en-US" sz="2000" dirty="0">
                <a:latin typeface="Roboto"/>
                <a:ea typeface="Calibri"/>
                <a:cs typeface="Calibri"/>
              </a:rPr>
              <a:t>. </a:t>
            </a:r>
            <a:endParaRPr lang="en-US" sz="2000" dirty="0">
              <a:latin typeface="Roboto"/>
              <a:ea typeface="Calibri"/>
              <a:cs typeface="Arial"/>
            </a:endParaRPr>
          </a:p>
          <a:p>
            <a:r>
              <a:rPr lang="en-US" sz="2000" dirty="0" err="1">
                <a:latin typeface="Roboto"/>
                <a:ea typeface="Calibri"/>
                <a:cs typeface="Calibri"/>
              </a:rPr>
              <a:t>Umožňuje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využ</a:t>
            </a:r>
            <a:r>
              <a:rPr lang="cs-CZ" sz="2000" dirty="0">
                <a:latin typeface="Roboto"/>
                <a:ea typeface="Calibri"/>
                <a:cs typeface="Calibri"/>
              </a:rPr>
              <a:t>í</a:t>
            </a:r>
            <a:r>
              <a:rPr lang="en-US" sz="2000" dirty="0">
                <a:latin typeface="Roboto"/>
                <a:ea typeface="Calibri"/>
                <a:cs typeface="Calibri"/>
              </a:rPr>
              <a:t>vat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individu</a:t>
            </a:r>
            <a:r>
              <a:rPr lang="cs-CZ" sz="2000" dirty="0">
                <a:latin typeface="Roboto"/>
                <a:ea typeface="Calibri"/>
                <a:cs typeface="Calibri"/>
              </a:rPr>
              <a:t>á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lně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přizpůsoben</a:t>
            </a:r>
            <a:r>
              <a:rPr lang="cs-CZ" sz="2000" dirty="0">
                <a:latin typeface="Roboto"/>
                <a:ea typeface="Calibri"/>
                <a:cs typeface="Calibri"/>
              </a:rPr>
              <a:t>é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formy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komunikace</a:t>
            </a:r>
            <a:r>
              <a:rPr lang="en-US" sz="2000" dirty="0">
                <a:latin typeface="Roboto"/>
                <a:ea typeface="Calibri"/>
                <a:cs typeface="Calibri"/>
              </a:rPr>
              <a:t> pro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každého</a:t>
            </a:r>
            <a:r>
              <a:rPr lang="en-US" sz="2000" dirty="0">
                <a:latin typeface="Roboto"/>
                <a:ea typeface="Calibri"/>
                <a:cs typeface="Calibri"/>
              </a:rPr>
              <a:t> ž</a:t>
            </a:r>
            <a:r>
              <a:rPr lang="cs-CZ" sz="2000" dirty="0">
                <a:latin typeface="Roboto"/>
                <a:ea typeface="Calibri"/>
                <a:cs typeface="Calibri"/>
              </a:rPr>
              <a:t>á</a:t>
            </a:r>
            <a:r>
              <a:rPr lang="en-US" sz="2000" dirty="0">
                <a:latin typeface="Roboto"/>
                <a:ea typeface="Calibri"/>
                <a:cs typeface="Calibri"/>
              </a:rPr>
              <a:t>ka (verb</a:t>
            </a:r>
            <a:r>
              <a:rPr lang="cs-CZ" sz="2000" dirty="0">
                <a:latin typeface="Roboto"/>
                <a:ea typeface="Calibri"/>
                <a:cs typeface="Calibri"/>
              </a:rPr>
              <a:t>á</a:t>
            </a:r>
            <a:r>
              <a:rPr lang="en-US" sz="2000" dirty="0">
                <a:latin typeface="Roboto"/>
                <a:ea typeface="Calibri"/>
                <a:cs typeface="Calibri"/>
              </a:rPr>
              <a:t>ln</a:t>
            </a:r>
            <a:r>
              <a:rPr lang="cs-CZ" sz="2000" dirty="0">
                <a:latin typeface="Roboto"/>
                <a:ea typeface="Calibri"/>
                <a:cs typeface="Calibri"/>
              </a:rPr>
              <a:t>í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nebo</a:t>
            </a:r>
            <a:r>
              <a:rPr lang="en-US" sz="2000" dirty="0">
                <a:latin typeface="Roboto"/>
                <a:ea typeface="Calibri"/>
                <a:cs typeface="Calibri"/>
              </a:rPr>
              <a:t> </a:t>
            </a:r>
            <a:r>
              <a:rPr lang="en-US" sz="2000" dirty="0" err="1">
                <a:latin typeface="Roboto"/>
                <a:ea typeface="Calibri"/>
                <a:cs typeface="Calibri"/>
              </a:rPr>
              <a:t>neverb</a:t>
            </a:r>
            <a:r>
              <a:rPr lang="cs-CZ" sz="2000" dirty="0">
                <a:latin typeface="Roboto"/>
                <a:ea typeface="Calibri"/>
                <a:cs typeface="Calibri"/>
              </a:rPr>
              <a:t>á</a:t>
            </a:r>
            <a:r>
              <a:rPr lang="en-US" sz="2000" dirty="0">
                <a:latin typeface="Roboto"/>
                <a:ea typeface="Calibri"/>
                <a:cs typeface="Calibri"/>
              </a:rPr>
              <a:t>ln</a:t>
            </a:r>
            <a:r>
              <a:rPr lang="cs-CZ" sz="2000" dirty="0">
                <a:latin typeface="Roboto"/>
                <a:ea typeface="Calibri"/>
                <a:cs typeface="Calibri"/>
              </a:rPr>
              <a:t>í</a:t>
            </a:r>
            <a:r>
              <a:rPr lang="en-US" sz="2000" dirty="0">
                <a:latin typeface="Roboto"/>
                <a:ea typeface="Calibri"/>
                <a:cs typeface="Calibri"/>
              </a:rPr>
              <a:t>).</a:t>
            </a:r>
            <a:endParaRPr lang="en-US" sz="2000" dirty="0">
              <a:latin typeface="Roboto"/>
              <a:ea typeface="Roboto"/>
              <a:cs typeface="Arial"/>
            </a:endParaRPr>
          </a:p>
          <a:p>
            <a:endParaRPr lang="en-US" sz="2000" dirty="0">
              <a:latin typeface="Roboto"/>
              <a:ea typeface="Calibri"/>
              <a:cs typeface="Calibri"/>
            </a:endParaRPr>
          </a:p>
          <a:p>
            <a:endParaRPr lang="en-US" sz="2000" dirty="0">
              <a:latin typeface="Roboto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555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2488-A2ED-C3FC-6F9C-1710443C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Základní gramotnosti </a:t>
            </a:r>
            <a:endParaRPr lang="en-US">
              <a:solidFill>
                <a:srgbClr val="000000"/>
              </a:solidFill>
              <a:latin typeface="Georgia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6F119-BBD8-85C8-FF02-E68C0D9F1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 sz="2000" b="1" dirty="0">
              <a:cs typeface="Arial"/>
            </a:endParaRPr>
          </a:p>
          <a:p>
            <a:r>
              <a:rPr lang="en-US" sz="2000" b="1" dirty="0" err="1">
                <a:cs typeface="Arial"/>
              </a:rPr>
              <a:t>Složky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čtenářské</a:t>
            </a:r>
            <a:r>
              <a:rPr lang="en-US" sz="2000" b="1" dirty="0">
                <a:cs typeface="Arial"/>
              </a:rPr>
              <a:t> a </a:t>
            </a:r>
            <a:r>
              <a:rPr lang="en-US" sz="2000" b="1" dirty="0" err="1">
                <a:cs typeface="Arial"/>
              </a:rPr>
              <a:t>pisatelské</a:t>
            </a:r>
            <a:r>
              <a:rPr lang="en-US" sz="2000" b="1" dirty="0">
                <a:cs typeface="Arial"/>
              </a:rPr>
              <a:t> </a:t>
            </a:r>
            <a:r>
              <a:rPr lang="en-US" sz="2000" b="1" dirty="0" err="1">
                <a:cs typeface="Arial"/>
              </a:rPr>
              <a:t>gramotnosti</a:t>
            </a:r>
            <a:r>
              <a:rPr lang="en-US" sz="2000" dirty="0">
                <a:cs typeface="Arial"/>
              </a:rPr>
              <a:t>:</a:t>
            </a:r>
          </a:p>
          <a:p>
            <a:pPr marL="285750" indent="-285750">
              <a:buFont typeface="Arial,Sans-Serif"/>
              <a:buChar char="•"/>
            </a:pPr>
            <a:r>
              <a:rPr lang="en-US" sz="2000" dirty="0" err="1">
                <a:cs typeface="Arial"/>
              </a:rPr>
              <a:t>Budování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porozumění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ve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čtení</a:t>
            </a:r>
            <a:r>
              <a:rPr lang="en-US" sz="2000" dirty="0">
                <a:cs typeface="Arial"/>
              </a:rPr>
              <a:t> a v </a:t>
            </a:r>
            <a:r>
              <a:rPr lang="en-US" sz="2000" dirty="0" err="1">
                <a:cs typeface="Arial"/>
              </a:rPr>
              <a:t>procesu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psaní</a:t>
            </a:r>
            <a:r>
              <a:rPr lang="en-US" sz="2000" dirty="0">
                <a:cs typeface="Arial"/>
              </a:rPr>
              <a:t> </a:t>
            </a:r>
            <a:endParaRPr lang="en-US" sz="2000" dirty="0">
              <a:solidFill>
                <a:srgbClr val="3566FC"/>
              </a:solidFill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 err="1">
                <a:cs typeface="Arial"/>
              </a:rPr>
              <a:t>Vztah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ke</a:t>
            </a:r>
            <a:r>
              <a:rPr lang="en-US" sz="2000" dirty="0">
                <a:cs typeface="Arial"/>
              </a:rPr>
              <a:t> </a:t>
            </a:r>
            <a:r>
              <a:rPr lang="en-US" sz="2000" dirty="0" err="1">
                <a:cs typeface="Arial"/>
              </a:rPr>
              <a:t>čtení</a:t>
            </a:r>
            <a:r>
              <a:rPr lang="en-US" sz="2000" dirty="0">
                <a:cs typeface="Arial"/>
              </a:rPr>
              <a:t> a </a:t>
            </a:r>
            <a:r>
              <a:rPr lang="en-US" sz="2000" dirty="0" err="1">
                <a:cs typeface="Arial"/>
              </a:rPr>
              <a:t>čtenářství</a:t>
            </a:r>
            <a:r>
              <a:rPr lang="en-US" sz="2000" dirty="0">
                <a:cs typeface="Arial"/>
              </a:rPr>
              <a:t>, </a:t>
            </a:r>
            <a:r>
              <a:rPr lang="en-US" sz="2000" dirty="0" err="1">
                <a:cs typeface="Arial"/>
              </a:rPr>
              <a:t>psaní</a:t>
            </a:r>
            <a:r>
              <a:rPr lang="en-US" sz="2000" dirty="0">
                <a:cs typeface="Arial"/>
              </a:rPr>
              <a:t> a </a:t>
            </a:r>
            <a:r>
              <a:rPr lang="en-US" sz="2000" dirty="0" err="1">
                <a:cs typeface="Arial"/>
              </a:rPr>
              <a:t>pisatelství</a:t>
            </a:r>
            <a:r>
              <a:rPr lang="en-US" sz="2000" dirty="0">
                <a:cs typeface="Arial"/>
              </a:rPr>
              <a:t> </a:t>
            </a:r>
            <a:endParaRPr lang="en-US" sz="2000" dirty="0">
              <a:solidFill>
                <a:srgbClr val="3566FC"/>
              </a:solidFill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Pro </a:t>
            </a:r>
            <a:r>
              <a:rPr lang="en-US" sz="2000" dirty="0" err="1">
                <a:ea typeface="+mn-lt"/>
                <a:cs typeface="+mn-lt"/>
              </a:rPr>
              <a:t>jednotlivé</a:t>
            </a:r>
            <a:r>
              <a:rPr lang="en-US" sz="2000" dirty="0">
                <a:ea typeface="+mn-lt"/>
                <a:cs typeface="+mn-lt"/>
              </a:rPr>
              <a:t> OVU </a:t>
            </a:r>
            <a:r>
              <a:rPr lang="en-US" sz="2000" dirty="0" err="1">
                <a:ea typeface="+mn-lt"/>
                <a:cs typeface="+mn-lt"/>
              </a:rPr>
              <a:t>jsou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>
                <a:ea typeface="+mn-lt"/>
                <a:cs typeface="+mn-lt"/>
              </a:rPr>
              <a:t>v </a:t>
            </a:r>
            <a:r>
              <a:rPr lang="en-US" sz="2000" b="1" dirty="0" err="1">
                <a:ea typeface="+mn-lt"/>
                <a:cs typeface="+mn-lt"/>
              </a:rPr>
              <a:t>metodické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podpoře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dále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uveden</a:t>
            </a:r>
            <a:r>
              <a:rPr lang="cs-CZ" sz="2000" dirty="0">
                <a:ea typeface="+mn-lt"/>
                <a:cs typeface="+mn-lt"/>
              </a:rPr>
              <a:t>é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návrhy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vzdělávacích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strategií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>
                <a:ea typeface="+mn-lt"/>
                <a:cs typeface="+mn-lt"/>
              </a:rPr>
              <a:t>námětovník </a:t>
            </a:r>
            <a:r>
              <a:rPr lang="en-US" sz="2000" b="1" dirty="0" err="1">
                <a:ea typeface="+mn-lt"/>
                <a:cs typeface="+mn-lt"/>
              </a:rPr>
              <a:t>projevů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žáka</a:t>
            </a:r>
            <a:r>
              <a:rPr lang="en-US" sz="2000" b="1" dirty="0">
                <a:ea typeface="+mn-lt"/>
                <a:cs typeface="+mn-lt"/>
              </a:rPr>
              <a:t>, </a:t>
            </a:r>
            <a:r>
              <a:rPr lang="en-US" sz="2000" b="1" dirty="0" err="1">
                <a:ea typeface="+mn-lt"/>
                <a:cs typeface="+mn-lt"/>
              </a:rPr>
              <a:t>související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výstupy</a:t>
            </a:r>
            <a:r>
              <a:rPr lang="cs-CZ" sz="2000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062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8B5E3-5D8B-A20C-D293-46CB6F9CD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AF0CA3-13EA-DC8F-2828-F7C920E10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55" y="12975"/>
            <a:ext cx="8713731" cy="6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5082-B838-51E3-5E2C-81D0D5CD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493209"/>
            <a:ext cx="10800000" cy="920999"/>
          </a:xfrm>
        </p:spPr>
        <p:txBody>
          <a:bodyPr/>
          <a:lstStyle/>
          <a:p>
            <a:r>
              <a:rPr lang="cs-CZ">
                <a:latin typeface="Georgia"/>
              </a:rPr>
              <a:t>Základní gramotnosti </a:t>
            </a:r>
            <a:endParaRPr lang="en-US">
              <a:solidFill>
                <a:srgbClr val="000000"/>
              </a:solidFill>
              <a:latin typeface="Georgia"/>
            </a:endParaRP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DE0E0-1EDA-2963-232C-F7F6B7C40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2183546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b="1" dirty="0" err="1">
                <a:cs typeface="Arial"/>
              </a:rPr>
              <a:t>Logicko-matematická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gramotnost</a:t>
            </a:r>
            <a:endParaRPr lang="en-US" sz="2000" b="1" dirty="0">
              <a:cs typeface="Arial"/>
            </a:endParaRPr>
          </a:p>
          <a:p>
            <a:r>
              <a:rPr lang="en-US" sz="2000" dirty="0">
                <a:cs typeface="Arial"/>
              </a:rPr>
              <a:t>Je </a:t>
            </a:r>
            <a:r>
              <a:rPr lang="en-US" sz="2000" dirty="0" err="1">
                <a:cs typeface="Arial"/>
              </a:rPr>
              <a:t>založen</a:t>
            </a:r>
            <a:r>
              <a:rPr lang="cs-CZ" sz="2000" dirty="0">
                <a:cs typeface="Arial"/>
              </a:rPr>
              <a:t>á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praktických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činnostech</a:t>
            </a:r>
            <a:r>
              <a:rPr lang="en-US" sz="2000" dirty="0">
                <a:cs typeface="Arial"/>
              </a:rPr>
              <a:t> a </a:t>
            </a:r>
            <a:r>
              <a:rPr lang="en-US" sz="2000" dirty="0" err="1">
                <a:cs typeface="Arial"/>
              </a:rPr>
              <a:t>dovednostech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které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jsou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předpokladem</a:t>
            </a:r>
            <a:r>
              <a:rPr lang="en-US" sz="2000" dirty="0">
                <a:cs typeface="Arial"/>
              </a:rPr>
              <a:t> k </a:t>
            </a:r>
            <a:r>
              <a:rPr lang="en-US" sz="2000" dirty="0" err="1">
                <a:cs typeface="Arial"/>
              </a:rPr>
              <a:t>rozvoji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klíčových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kompetencí</a:t>
            </a:r>
            <a:r>
              <a:rPr lang="en-US" sz="2000" dirty="0">
                <a:cs typeface="Arial"/>
              </a:rPr>
              <a:t>.</a:t>
            </a:r>
          </a:p>
          <a:p>
            <a:r>
              <a:rPr lang="en-US" sz="2000" dirty="0" err="1">
                <a:cs typeface="Arial"/>
              </a:rPr>
              <a:t>Prostupuje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napříč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vzdělávacími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obory</a:t>
            </a:r>
            <a:r>
              <a:rPr lang="en-US" sz="2000" dirty="0">
                <a:cs typeface="Arial"/>
              </a:rPr>
              <a:t>.</a:t>
            </a:r>
          </a:p>
          <a:p>
            <a:r>
              <a:rPr lang="en-US" sz="2000" dirty="0" err="1">
                <a:cs typeface="Arial"/>
              </a:rPr>
              <a:t>Zaměřuje</a:t>
            </a:r>
            <a:r>
              <a:rPr lang="en-US" sz="2000" dirty="0">
                <a:cs typeface="Arial"/>
              </a:rPr>
              <a:t> se </a:t>
            </a:r>
            <a:r>
              <a:rPr lang="en-US" sz="2000" dirty="0" err="1">
                <a:cs typeface="Arial"/>
              </a:rPr>
              <a:t>na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rozpoznávání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matematických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situací</a:t>
            </a:r>
            <a:r>
              <a:rPr lang="en-US" sz="2000" dirty="0">
                <a:cs typeface="Arial"/>
              </a:rPr>
              <a:t> v </a:t>
            </a:r>
            <a:r>
              <a:rPr lang="en-US" sz="2000" dirty="0" err="1">
                <a:cs typeface="Arial"/>
              </a:rPr>
              <a:t>životě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žáka</a:t>
            </a:r>
            <a:r>
              <a:rPr lang="en-US" sz="2000" dirty="0">
                <a:cs typeface="Arial"/>
              </a:rPr>
              <a:t>.</a:t>
            </a:r>
          </a:p>
          <a:p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Je </a:t>
            </a:r>
            <a:r>
              <a:rPr lang="en-US" sz="2000" dirty="0" err="1">
                <a:cs typeface="Arial"/>
              </a:rPr>
              <a:t>tvořen</a:t>
            </a:r>
            <a:r>
              <a:rPr lang="cs-CZ" sz="2000" dirty="0">
                <a:cs typeface="Arial"/>
              </a:rPr>
              <a:t>á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složkou</a:t>
            </a:r>
            <a:r>
              <a:rPr lang="en-US" sz="2000" dirty="0">
                <a:cs typeface="Arial"/>
              </a:rPr>
              <a:t>: </a:t>
            </a:r>
            <a:r>
              <a:rPr lang="en-US" sz="2000" b="1" dirty="0" err="1">
                <a:cs typeface="Arial"/>
              </a:rPr>
              <a:t>Použití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matematiky</a:t>
            </a:r>
            <a:endParaRPr lang="en-US" sz="2000" b="1" dirty="0">
              <a:cs typeface="Arial"/>
            </a:endParaRPr>
          </a:p>
          <a:p>
            <a:r>
              <a:rPr lang="en-US" sz="2000" dirty="0">
                <a:cs typeface="Arial"/>
              </a:rPr>
              <a:t>OVU </a:t>
            </a:r>
            <a:r>
              <a:rPr lang="cs-CZ" sz="2000" dirty="0">
                <a:cs typeface="Arial"/>
              </a:rPr>
              <a:t>jsou </a:t>
            </a:r>
            <a:r>
              <a:rPr lang="en-US" sz="2000" dirty="0" err="1">
                <a:cs typeface="Arial"/>
              </a:rPr>
              <a:t>založené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přímé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zkušenosti</a:t>
            </a:r>
            <a:r>
              <a:rPr lang="en-US" sz="2000" dirty="0">
                <a:cs typeface="Arial"/>
              </a:rPr>
              <a:t> s </a:t>
            </a:r>
            <a:r>
              <a:rPr lang="en-US" sz="2000" dirty="0" err="1">
                <a:cs typeface="Arial"/>
              </a:rPr>
              <a:t>opakovaně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řešenými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úkoly</a:t>
            </a:r>
            <a:r>
              <a:rPr lang="en-US" sz="2000" dirty="0">
                <a:cs typeface="Arial"/>
              </a:rPr>
              <a:t>. </a:t>
            </a:r>
            <a:r>
              <a:rPr lang="en-US" sz="2000" dirty="0" err="1">
                <a:cs typeface="Arial"/>
              </a:rPr>
              <a:t>Nastaven</a:t>
            </a:r>
            <a:r>
              <a:rPr lang="cs-CZ" sz="2000" dirty="0">
                <a:cs typeface="Arial"/>
              </a:rPr>
              <a:t>é</a:t>
            </a:r>
            <a:r>
              <a:rPr lang="en-US" sz="2000" dirty="0">
                <a:cs typeface="Arial"/>
              </a:rPr>
              <a:t>: 6. </a:t>
            </a:r>
            <a:r>
              <a:rPr lang="en-US" sz="2000" dirty="0" err="1">
                <a:cs typeface="Arial"/>
              </a:rPr>
              <a:t>ročník</a:t>
            </a:r>
            <a:r>
              <a:rPr lang="en-US" sz="2000" dirty="0">
                <a:cs typeface="Arial"/>
              </a:rPr>
              <a:t>, 10.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en-US" sz="2000" dirty="0" err="1">
                <a:cs typeface="Arial"/>
              </a:rPr>
              <a:t>ročník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formulov</a:t>
            </a:r>
            <a:r>
              <a:rPr lang="cs-CZ" sz="2000" dirty="0" err="1">
                <a:cs typeface="Arial"/>
              </a:rPr>
              <a:t>ané</a:t>
            </a:r>
            <a:r>
              <a:rPr lang="en-US" sz="2000" dirty="0">
                <a:cs typeface="Arial"/>
              </a:rPr>
              <a:t>: </a:t>
            </a:r>
            <a:r>
              <a:rPr lang="en-US" sz="2000" i="1" dirty="0">
                <a:cs typeface="Arial"/>
              </a:rPr>
              <a:t>Žák by </a:t>
            </a:r>
            <a:r>
              <a:rPr lang="en-US" sz="2000" i="1" dirty="0" err="1">
                <a:cs typeface="Arial"/>
              </a:rPr>
              <a:t>měl</a:t>
            </a:r>
            <a:r>
              <a:rPr lang="cs-CZ" sz="2000" i="1" dirty="0">
                <a:cs typeface="Arial"/>
              </a:rPr>
              <a:t>.</a:t>
            </a:r>
            <a:endParaRPr lang="en-US" sz="2000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996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1B37D-25A0-4F91-A563-1B823281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12" y="1829385"/>
            <a:ext cx="10904588" cy="584823"/>
          </a:xfrm>
        </p:spPr>
        <p:txBody>
          <a:bodyPr/>
          <a:lstStyle/>
          <a:p>
            <a:r>
              <a:rPr lang="cs-CZ"/>
              <a:t>Průřezová témata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F001E74-3597-473B-9BC5-09CF784EC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Průřezová témata jsou stanovená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pouze v Dílu I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.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 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Tato témata pomáhají žákům chápat svět v širších souvislostech a vnímat vzájemnou provázanost různých oblastí života. Jsou zaměřená k žákovi samotnému, ke společnosti a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ke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světu.</a:t>
            </a:r>
          </a:p>
          <a:p>
            <a:r>
              <a:rPr lang="cs-CZ" sz="2000" b="1" dirty="0">
                <a:solidFill>
                  <a:schemeClr val="tx2"/>
                </a:solidFill>
                <a:latin typeface="Roboto"/>
              </a:rPr>
              <a:t>Nově jsou vymezená tři témata: </a:t>
            </a:r>
            <a:endParaRPr lang="cs-CZ" sz="2000" b="1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      Péče o sebe a druhé 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      Společnost pro všechny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      Udržitelné prostředí 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18287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6DCD-0041-F29F-F8E9-10C13D71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Průřezová témata </a:t>
            </a:r>
            <a:endParaRPr lang="en-US">
              <a:solidFill>
                <a:srgbClr val="000000"/>
              </a:solidFill>
              <a:latin typeface="Georgia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F4B79-5080-DB4A-333F-A429528A3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7582" y="2840958"/>
            <a:ext cx="10792417" cy="354087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 sz="2000" dirty="0" err="1">
                <a:latin typeface="Roboto"/>
                <a:ea typeface="+mn-lt"/>
                <a:cs typeface="+mn-lt"/>
              </a:rPr>
              <a:t>Každé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průřezové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téma</a:t>
            </a:r>
            <a:r>
              <a:rPr lang="en-US" sz="2000" dirty="0">
                <a:latin typeface="Roboto"/>
                <a:ea typeface="+mn-lt"/>
                <a:cs typeface="+mn-lt"/>
              </a:rPr>
              <a:t> je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doplněn</a:t>
            </a:r>
            <a:r>
              <a:rPr lang="cs-CZ" sz="2000" dirty="0">
                <a:latin typeface="Roboto"/>
                <a:ea typeface="+mn-lt"/>
                <a:cs typeface="+mn-lt"/>
              </a:rPr>
              <a:t>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cs-CZ" sz="2000" b="1" dirty="0">
                <a:latin typeface="Roboto"/>
                <a:ea typeface="+mn-lt"/>
                <a:cs typeface="+mn-lt"/>
              </a:rPr>
              <a:t>c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harakteristikou</a:t>
            </a:r>
            <a:r>
              <a:rPr lang="en-US" sz="2000" dirty="0">
                <a:latin typeface="Roboto"/>
                <a:ea typeface="+mn-lt"/>
                <a:cs typeface="+mn-lt"/>
              </a:rPr>
              <a:t> a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definov</a:t>
            </a:r>
            <a:r>
              <a:rPr lang="cs-CZ" sz="2000" dirty="0" err="1">
                <a:latin typeface="Roboto"/>
                <a:ea typeface="+mn-lt"/>
                <a:cs typeface="+mn-lt"/>
              </a:rPr>
              <a:t>ané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očekávanými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výsledky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učení</a:t>
            </a:r>
            <a:r>
              <a:rPr lang="en-US" sz="2000" b="1" dirty="0">
                <a:latin typeface="Roboto"/>
                <a:ea typeface="+mn-lt"/>
                <a:cs typeface="+mn-lt"/>
              </a:rPr>
              <a:t> OVU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které</a:t>
            </a:r>
            <a:r>
              <a:rPr lang="en-US" sz="2000" dirty="0">
                <a:latin typeface="Roboto"/>
                <a:ea typeface="+mn-lt"/>
                <a:cs typeface="+mn-lt"/>
              </a:rPr>
              <a:t>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jsou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stanoven</a:t>
            </a:r>
            <a:r>
              <a:rPr lang="cs-CZ" sz="2000" dirty="0">
                <a:latin typeface="Roboto"/>
                <a:ea typeface="+mn-lt"/>
                <a:cs typeface="+mn-lt"/>
              </a:rPr>
              <a:t>é</a:t>
            </a:r>
            <a:r>
              <a:rPr lang="en-US" sz="2000" dirty="0">
                <a:latin typeface="Roboto"/>
                <a:ea typeface="+mn-lt"/>
                <a:cs typeface="+mn-lt"/>
              </a:rPr>
              <a:t> pro 6. a 10. </a:t>
            </a:r>
            <a:r>
              <a:rPr lang="en-US" sz="2000" dirty="0" err="1">
                <a:latin typeface="Roboto"/>
                <a:ea typeface="+mn-lt"/>
                <a:cs typeface="+mn-lt"/>
              </a:rPr>
              <a:t>ročník</a:t>
            </a:r>
            <a:r>
              <a:rPr lang="en-US" sz="2000" dirty="0">
                <a:latin typeface="Roboto"/>
                <a:ea typeface="+mn-lt"/>
                <a:cs typeface="+mn-lt"/>
              </a:rPr>
              <a:t>. 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342900" indent="-342900">
              <a:buChar char="•"/>
            </a:pPr>
            <a:endParaRPr lang="en-US" sz="2000" dirty="0">
              <a:latin typeface="Roboto"/>
              <a:ea typeface="Roboto"/>
              <a:cs typeface="Arial"/>
            </a:endParaRPr>
          </a:p>
          <a:p>
            <a:pPr marL="342900" indent="-342900">
              <a:buChar char="•"/>
            </a:pPr>
            <a:r>
              <a:rPr lang="en-US" sz="2000" dirty="0">
                <a:latin typeface="Roboto"/>
                <a:ea typeface="+mn-lt"/>
                <a:cs typeface="+mn-lt"/>
              </a:rPr>
              <a:t>V</a:t>
            </a:r>
            <a:r>
              <a:rPr lang="en-US" sz="2000" b="1" dirty="0">
                <a:latin typeface="Roboto"/>
                <a:ea typeface="+mn-lt"/>
                <a:cs typeface="+mn-lt"/>
              </a:rPr>
              <a:t> 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Dílu</a:t>
            </a:r>
            <a:r>
              <a:rPr lang="en-US" sz="2000" b="1" dirty="0">
                <a:latin typeface="Roboto"/>
                <a:ea typeface="+mn-lt"/>
                <a:cs typeface="+mn-lt"/>
              </a:rPr>
              <a:t> II RVP ZŠS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průřezová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témata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nejsou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>
                <a:latin typeface="Roboto"/>
                <a:ea typeface="+mn-lt"/>
                <a:cs typeface="+mn-lt"/>
              </a:rPr>
              <a:t>pops</a:t>
            </a:r>
            <a:r>
              <a:rPr lang="cs-CZ" sz="2000" b="1" dirty="0" err="1">
                <a:latin typeface="Roboto"/>
                <a:ea typeface="+mn-lt"/>
                <a:cs typeface="+mn-lt"/>
              </a:rPr>
              <a:t>aná</a:t>
            </a:r>
            <a:r>
              <a:rPr lang="en-US" sz="2000" dirty="0">
                <a:latin typeface="Roboto"/>
                <a:ea typeface="+mn-lt"/>
                <a:cs typeface="+mn-lt"/>
              </a:rPr>
              <a:t>. </a:t>
            </a:r>
            <a:r>
              <a:rPr lang="en-US" sz="2000" dirty="0" err="1">
                <a:latin typeface="Roboto"/>
                <a:ea typeface="+mn-lt"/>
                <a:cs typeface="+mn-lt"/>
              </a:rPr>
              <a:t>Tento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přístup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respektuje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specifické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vzdělávací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potřeby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těchto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žáků</a:t>
            </a:r>
            <a:r>
              <a:rPr lang="en-US" sz="2000" dirty="0">
                <a:latin typeface="Roboto"/>
                <a:ea typeface="+mn-lt"/>
                <a:cs typeface="+mn-lt"/>
              </a:rPr>
              <a:t> a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zaměřuje</a:t>
            </a:r>
            <a:r>
              <a:rPr lang="en-US" sz="2000" dirty="0">
                <a:latin typeface="Roboto"/>
                <a:ea typeface="+mn-lt"/>
                <a:cs typeface="+mn-lt"/>
              </a:rPr>
              <a:t> se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na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jiné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formy</a:t>
            </a:r>
            <a:r>
              <a:rPr lang="en-US" sz="2000" dirty="0">
                <a:latin typeface="Roboto"/>
                <a:ea typeface="+mn-lt"/>
                <a:cs typeface="+mn-lt"/>
              </a:rPr>
              <a:t>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jejich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rozvoje</a:t>
            </a:r>
            <a:r>
              <a:rPr lang="en-US" sz="2000" dirty="0">
                <a:latin typeface="Roboto"/>
                <a:ea typeface="+mn-lt"/>
                <a:cs typeface="+mn-lt"/>
              </a:rPr>
              <a:t>.</a:t>
            </a:r>
            <a:endParaRPr lang="en-US" dirty="0">
              <a:latin typeface="Roboto"/>
              <a:ea typeface="+mn-lt"/>
              <a:cs typeface="+mn-lt"/>
            </a:endParaRPr>
          </a:p>
          <a:p>
            <a:endParaRPr lang="en-US" sz="2000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732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7EAA-E9CF-4EFE-C0B5-344B27E3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Průřezová témata </a:t>
            </a:r>
            <a:endParaRPr lang="en-US">
              <a:solidFill>
                <a:srgbClr val="000000"/>
              </a:solidFill>
              <a:latin typeface="Georgia"/>
            </a:endParaRP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791F9-AB04-BDDF-6FB6-32A223F89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000" b="1" dirty="0" err="1">
                <a:latin typeface="Roboto"/>
                <a:ea typeface="+mn-lt"/>
                <a:cs typeface="+mn-lt"/>
              </a:rPr>
              <a:t>Proč</a:t>
            </a:r>
            <a:r>
              <a:rPr lang="en-US" sz="2000" b="1" dirty="0">
                <a:latin typeface="Roboto"/>
                <a:ea typeface="+mn-lt"/>
                <a:cs typeface="+mn-lt"/>
              </a:rPr>
              <a:t> 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jsou</a:t>
            </a:r>
            <a:r>
              <a:rPr lang="en-US" sz="2000" b="1" dirty="0">
                <a:latin typeface="Roboto"/>
                <a:ea typeface="+mn-lt"/>
                <a:cs typeface="+mn-lt"/>
              </a:rPr>
              <a:t> 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průřezová</a:t>
            </a:r>
            <a:r>
              <a:rPr lang="en-US" sz="2000" b="1" dirty="0">
                <a:latin typeface="Roboto"/>
                <a:ea typeface="+mn-lt"/>
                <a:cs typeface="+mn-lt"/>
              </a:rPr>
              <a:t> 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témata</a:t>
            </a:r>
            <a:r>
              <a:rPr lang="en-US" sz="2000" b="1" dirty="0">
                <a:latin typeface="Roboto"/>
                <a:ea typeface="+mn-lt"/>
                <a:cs typeface="+mn-lt"/>
              </a:rPr>
              <a:t> 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důležitá</a:t>
            </a:r>
            <a:r>
              <a:rPr lang="en-US" sz="2000" b="1" dirty="0">
                <a:latin typeface="Roboto"/>
                <a:ea typeface="+mn-lt"/>
                <a:cs typeface="+mn-lt"/>
              </a:rPr>
              <a:t>?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endParaRPr lang="en-US" sz="2000" b="1" dirty="0">
              <a:latin typeface="Roboto"/>
              <a:ea typeface="Roboto"/>
              <a:cs typeface="Arial"/>
            </a:endParaRPr>
          </a:p>
          <a:p>
            <a:pPr marL="342900" indent="-342900">
              <a:buChar char="•"/>
            </a:pPr>
            <a:r>
              <a:rPr lang="en-US" sz="2000" dirty="0" err="1">
                <a:latin typeface="Roboto"/>
                <a:ea typeface="Roboto"/>
                <a:cs typeface="Arial"/>
              </a:rPr>
              <a:t>Rozvíjejí</a:t>
            </a:r>
            <a:r>
              <a:rPr lang="en-US" sz="2000" dirty="0">
                <a:latin typeface="Roboto"/>
                <a:ea typeface="Roboto"/>
                <a:cs typeface="Arial"/>
              </a:rPr>
              <a:t> </a:t>
            </a:r>
            <a:r>
              <a:rPr lang="en-US" sz="2000" b="1" dirty="0" err="1">
                <a:latin typeface="Roboto"/>
                <a:ea typeface="Roboto"/>
                <a:cs typeface="Arial"/>
              </a:rPr>
              <a:t>potenciál</a:t>
            </a:r>
            <a:r>
              <a:rPr lang="en-US" sz="2000" b="1" dirty="0">
                <a:latin typeface="Roboto"/>
                <a:ea typeface="Roboto"/>
                <a:cs typeface="Arial"/>
              </a:rPr>
              <a:t> </a:t>
            </a:r>
            <a:r>
              <a:rPr lang="en-US" sz="2000" b="1" dirty="0" err="1">
                <a:latin typeface="Roboto"/>
                <a:ea typeface="Roboto"/>
                <a:cs typeface="Arial"/>
              </a:rPr>
              <a:t>žáků</a:t>
            </a:r>
            <a:r>
              <a:rPr lang="en-US" sz="2000" dirty="0">
                <a:latin typeface="Roboto"/>
                <a:ea typeface="Roboto"/>
                <a:cs typeface="Arial"/>
              </a:rPr>
              <a:t> </a:t>
            </a:r>
            <a:r>
              <a:rPr lang="en-US" sz="2000" dirty="0" err="1">
                <a:latin typeface="Roboto"/>
                <a:ea typeface="Roboto"/>
                <a:cs typeface="Arial"/>
              </a:rPr>
              <a:t>porozumět</a:t>
            </a:r>
            <a:r>
              <a:rPr lang="en-US" sz="2000" dirty="0">
                <a:latin typeface="Roboto"/>
                <a:ea typeface="Roboto"/>
                <a:cs typeface="Arial"/>
              </a:rPr>
              <a:t> </a:t>
            </a:r>
            <a:r>
              <a:rPr lang="en-US" sz="2000" dirty="0" err="1">
                <a:latin typeface="Roboto"/>
                <a:ea typeface="Roboto"/>
                <a:cs typeface="Arial"/>
              </a:rPr>
              <a:t>stále</a:t>
            </a:r>
            <a:r>
              <a:rPr lang="en-US" sz="2000" dirty="0">
                <a:latin typeface="Roboto"/>
                <a:ea typeface="Roboto"/>
                <a:cs typeface="Arial"/>
              </a:rPr>
              <a:t> </a:t>
            </a:r>
            <a:r>
              <a:rPr lang="en-US" sz="2000" dirty="0" err="1">
                <a:latin typeface="Roboto"/>
                <a:ea typeface="Roboto"/>
                <a:cs typeface="Arial"/>
              </a:rPr>
              <a:t>rychleji</a:t>
            </a:r>
            <a:r>
              <a:rPr lang="en-US" sz="2000" dirty="0">
                <a:latin typeface="Roboto"/>
                <a:ea typeface="Roboto"/>
                <a:cs typeface="Arial"/>
              </a:rPr>
              <a:t> se </a:t>
            </a:r>
            <a:r>
              <a:rPr lang="en-US" sz="2000" dirty="0" err="1">
                <a:latin typeface="Roboto"/>
                <a:ea typeface="Roboto"/>
                <a:cs typeface="Arial"/>
              </a:rPr>
              <a:t>měnícímu</a:t>
            </a:r>
            <a:r>
              <a:rPr lang="en-US" sz="2000" dirty="0">
                <a:latin typeface="Roboto"/>
                <a:ea typeface="Roboto"/>
                <a:cs typeface="Arial"/>
              </a:rPr>
              <a:t> </a:t>
            </a:r>
            <a:r>
              <a:rPr lang="en-US" sz="2000" dirty="0" err="1">
                <a:latin typeface="Roboto"/>
                <a:ea typeface="Roboto"/>
                <a:cs typeface="Arial"/>
              </a:rPr>
              <a:t>světu</a:t>
            </a:r>
            <a:r>
              <a:rPr lang="cs-CZ" sz="2000" dirty="0">
                <a:latin typeface="Roboto"/>
                <a:ea typeface="Roboto"/>
                <a:cs typeface="Arial"/>
              </a:rPr>
              <a:t>.</a:t>
            </a:r>
            <a:r>
              <a:rPr lang="en-US" sz="2000" dirty="0">
                <a:latin typeface="Roboto"/>
                <a:ea typeface="Roboto"/>
                <a:cs typeface="Arial"/>
              </a:rPr>
              <a:t> </a:t>
            </a:r>
          </a:p>
          <a:p>
            <a:pPr marL="342900" indent="-342900">
              <a:buChar char="•"/>
            </a:pPr>
            <a:r>
              <a:rPr lang="en-US" sz="2000" dirty="0" err="1">
                <a:latin typeface="Roboto"/>
                <a:ea typeface="+mn-lt"/>
                <a:cs typeface="+mn-lt"/>
              </a:rPr>
              <a:t>Podporují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přístup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ke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vzdělávání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při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němž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dochází</a:t>
            </a:r>
            <a:r>
              <a:rPr lang="en-US" sz="2000" dirty="0">
                <a:latin typeface="Roboto"/>
                <a:ea typeface="+mn-lt"/>
                <a:cs typeface="+mn-lt"/>
              </a:rPr>
              <a:t> k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propojování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poznatků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dovedností</a:t>
            </a:r>
            <a:r>
              <a:rPr lang="en-US" sz="2000" dirty="0">
                <a:latin typeface="Roboto"/>
                <a:ea typeface="+mn-lt"/>
                <a:cs typeface="+mn-lt"/>
              </a:rPr>
              <a:t> z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různých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oborů</a:t>
            </a:r>
            <a:r>
              <a:rPr lang="en-US" sz="2000" dirty="0">
                <a:latin typeface="Roboto"/>
                <a:ea typeface="+mn-lt"/>
                <a:cs typeface="+mn-lt"/>
              </a:rPr>
              <a:t> do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smysluplných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celků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celým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vzdělávacím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obsahem</a:t>
            </a:r>
            <a:r>
              <a:rPr lang="en-US" sz="2000" dirty="0">
                <a:latin typeface="Roboto"/>
                <a:ea typeface="+mn-lt"/>
                <a:cs typeface="+mn-lt"/>
              </a:rPr>
              <a:t>.</a:t>
            </a:r>
            <a:endParaRPr lang="en-US" dirty="0">
              <a:latin typeface="Roboto"/>
              <a:ea typeface="+mn-lt"/>
              <a:cs typeface="+mn-lt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397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511F-BFF9-0E0E-B71A-47F72E40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eorgia"/>
              </a:rPr>
              <a:t>Průřezová</a:t>
            </a:r>
            <a:r>
              <a:rPr lang="en-US" dirty="0">
                <a:latin typeface="Georgia"/>
              </a:rPr>
              <a:t> </a:t>
            </a:r>
            <a:r>
              <a:rPr lang="en-US" dirty="0" err="1">
                <a:latin typeface="Georgia"/>
              </a:rPr>
              <a:t>témata</a:t>
            </a:r>
            <a:r>
              <a:rPr lang="en-US" dirty="0">
                <a:latin typeface="Georgia"/>
              </a:rPr>
              <a:t> </a:t>
            </a:r>
            <a:r>
              <a:rPr lang="cs-CZ" dirty="0">
                <a:latin typeface="Georgia"/>
              </a:rPr>
              <a:t>–</a:t>
            </a:r>
            <a:r>
              <a:rPr lang="en-US" dirty="0">
                <a:latin typeface="Georgia"/>
              </a:rPr>
              <a:t> </a:t>
            </a:r>
            <a:r>
              <a:rPr lang="en-US" dirty="0" err="1">
                <a:latin typeface="Georgia"/>
              </a:rPr>
              <a:t>funkce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8E9BE-5EA7-66CC-9215-B8C9132E7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 sz="2000" b="1" dirty="0">
              <a:latin typeface="Roboto"/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sz="2000" b="1" dirty="0" err="1">
                <a:latin typeface="Roboto"/>
                <a:ea typeface="+mn-lt"/>
                <a:cs typeface="+mn-lt"/>
              </a:rPr>
              <a:t>Formování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hodnot</a:t>
            </a:r>
            <a:r>
              <a:rPr lang="en-US" sz="2000" b="1" dirty="0">
                <a:latin typeface="Roboto"/>
                <a:ea typeface="+mn-lt"/>
                <a:cs typeface="+mn-lt"/>
              </a:rPr>
              <a:t> a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postojů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r>
              <a:rPr lang="en-US" sz="2000" dirty="0" err="1">
                <a:latin typeface="Roboto"/>
                <a:ea typeface="+mn-lt"/>
                <a:cs typeface="+mn-lt"/>
              </a:rPr>
              <a:t>Pomáhají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žákům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utvářet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rozvíjet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uplatňovat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vlastní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hodnoty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postoje</a:t>
            </a:r>
            <a:r>
              <a:rPr lang="en-US" sz="2000" dirty="0">
                <a:latin typeface="Roboto"/>
                <a:ea typeface="+mn-lt"/>
                <a:cs typeface="+mn-lt"/>
              </a:rPr>
              <a:t> s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respe</a:t>
            </a:r>
            <a:r>
              <a:rPr lang="cs-CZ" sz="2000" dirty="0">
                <a:latin typeface="Roboto"/>
                <a:ea typeface="+mn-lt"/>
                <a:cs typeface="+mn-lt"/>
              </a:rPr>
              <a:t>k</a:t>
            </a:r>
            <a:r>
              <a:rPr lang="en-US" sz="2000" dirty="0" err="1">
                <a:latin typeface="Roboto"/>
                <a:ea typeface="+mn-lt"/>
                <a:cs typeface="+mn-lt"/>
              </a:rPr>
              <a:t>továním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učebního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potenciálu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žáka</a:t>
            </a:r>
            <a:r>
              <a:rPr lang="en-US" sz="2000" dirty="0">
                <a:latin typeface="Roboto"/>
                <a:ea typeface="+mn-lt"/>
                <a:cs typeface="+mn-lt"/>
              </a:rPr>
              <a:t> ZŠS</a:t>
            </a:r>
            <a:r>
              <a:rPr lang="cs-CZ" sz="2000" dirty="0">
                <a:latin typeface="Roboto"/>
                <a:ea typeface="+mn-lt"/>
                <a:cs typeface="+mn-lt"/>
              </a:rPr>
              <a:t>.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sz="2000" b="1" dirty="0" err="1">
                <a:latin typeface="Roboto"/>
                <a:ea typeface="+mn-lt"/>
                <a:cs typeface="+mn-lt"/>
              </a:rPr>
              <a:t>Rozvoj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klíčových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kompetencí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r>
              <a:rPr lang="en-US" sz="2000" dirty="0" err="1">
                <a:latin typeface="Roboto"/>
                <a:ea typeface="+mn-lt"/>
                <a:cs typeface="+mn-lt"/>
              </a:rPr>
              <a:t>Smě</a:t>
            </a:r>
            <a:r>
              <a:rPr lang="cs-CZ" sz="2000" dirty="0">
                <a:latin typeface="Roboto"/>
                <a:ea typeface="+mn-lt"/>
                <a:cs typeface="+mn-lt"/>
              </a:rPr>
              <a:t>r</a:t>
            </a:r>
            <a:r>
              <a:rPr lang="en-US" sz="2000" dirty="0" err="1">
                <a:latin typeface="Roboto"/>
                <a:ea typeface="+mn-lt"/>
                <a:cs typeface="+mn-lt"/>
              </a:rPr>
              <a:t>ují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žáky</a:t>
            </a:r>
            <a:r>
              <a:rPr lang="en-US" sz="2000" dirty="0">
                <a:latin typeface="Roboto"/>
                <a:ea typeface="+mn-lt"/>
                <a:cs typeface="+mn-lt"/>
              </a:rPr>
              <a:t> k </a:t>
            </a:r>
            <a:r>
              <a:rPr lang="en-US" sz="2000" dirty="0" err="1">
                <a:latin typeface="Roboto"/>
                <a:ea typeface="+mn-lt"/>
                <a:cs typeface="+mn-lt"/>
              </a:rPr>
              <a:t>získávání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prohlubování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kompetencí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důležitých</a:t>
            </a:r>
            <a:r>
              <a:rPr lang="en-US" sz="2000" dirty="0">
                <a:latin typeface="Roboto"/>
                <a:ea typeface="+mn-lt"/>
                <a:cs typeface="+mn-lt"/>
              </a:rPr>
              <a:t> pro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život</a:t>
            </a:r>
            <a:r>
              <a:rPr lang="cs-CZ" sz="2000" dirty="0">
                <a:latin typeface="Roboto"/>
                <a:ea typeface="+mn-lt"/>
                <a:cs typeface="+mn-lt"/>
              </a:rPr>
              <a:t>.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sz="2000" b="1" dirty="0" err="1">
                <a:latin typeface="Roboto"/>
                <a:ea typeface="+mn-lt"/>
                <a:cs typeface="+mn-lt"/>
              </a:rPr>
              <a:t>Propojení</a:t>
            </a:r>
            <a:r>
              <a:rPr lang="en-US" sz="2000" b="1" dirty="0">
                <a:latin typeface="Roboto"/>
                <a:ea typeface="+mn-lt"/>
                <a:cs typeface="+mn-lt"/>
              </a:rPr>
              <a:t>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výuky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r>
              <a:rPr lang="en-US" sz="2000" dirty="0" err="1">
                <a:latin typeface="Roboto"/>
                <a:ea typeface="+mn-lt"/>
                <a:cs typeface="+mn-lt"/>
              </a:rPr>
              <a:t>Spojují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jednotlivé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vzdělávací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oblasti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obory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překonávají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oddělenost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oborových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perspektiv</a:t>
            </a:r>
            <a:r>
              <a:rPr lang="cs-CZ" sz="2000" dirty="0">
                <a:latin typeface="Roboto"/>
                <a:ea typeface="+mn-lt"/>
                <a:cs typeface="+mn-lt"/>
              </a:rPr>
              <a:t>.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en-US" sz="2000" b="1" dirty="0">
                <a:latin typeface="Roboto"/>
                <a:ea typeface="+mn-lt"/>
                <a:cs typeface="+mn-lt"/>
              </a:rPr>
              <a:t>Rámcování </a:t>
            </a:r>
            <a:r>
              <a:rPr lang="en-US" sz="2000" b="1" dirty="0" err="1">
                <a:latin typeface="Roboto"/>
                <a:ea typeface="+mn-lt"/>
                <a:cs typeface="+mn-lt"/>
              </a:rPr>
              <a:t>znalostí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r>
              <a:rPr lang="en-US" sz="2000" dirty="0" err="1">
                <a:latin typeface="Roboto"/>
                <a:ea typeface="+mn-lt"/>
                <a:cs typeface="+mn-lt"/>
              </a:rPr>
              <a:t>Poskytují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strukturu</a:t>
            </a:r>
            <a:r>
              <a:rPr lang="en-US" sz="2000" dirty="0">
                <a:latin typeface="Roboto"/>
                <a:ea typeface="+mn-lt"/>
                <a:cs typeface="+mn-lt"/>
              </a:rPr>
              <a:t> pro </a:t>
            </a:r>
            <a:r>
              <a:rPr lang="en-US" sz="2000" dirty="0" err="1">
                <a:latin typeface="Roboto"/>
                <a:ea typeface="+mn-lt"/>
                <a:cs typeface="+mn-lt"/>
              </a:rPr>
              <a:t>mezipředmětové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znalosti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dovednosti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žáků</a:t>
            </a:r>
            <a:r>
              <a:rPr lang="cs-CZ" sz="2000" dirty="0">
                <a:latin typeface="Roboto"/>
                <a:ea typeface="+mn-lt"/>
                <a:cs typeface="+mn-lt"/>
              </a:rPr>
              <a:t>.</a:t>
            </a:r>
            <a:endParaRPr lang="en-US" sz="2000" dirty="0">
              <a:latin typeface="Roboto"/>
              <a:ea typeface="+mn-lt"/>
              <a:cs typeface="+mn-lt"/>
            </a:endParaRPr>
          </a:p>
          <a:p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463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565F-3125-D358-7F5D-348A59EB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eorgia"/>
              </a:rPr>
              <a:t>Průřezová</a:t>
            </a:r>
            <a:r>
              <a:rPr lang="en-US">
                <a:latin typeface="Georgia"/>
              </a:rPr>
              <a:t> </a:t>
            </a:r>
            <a:r>
              <a:rPr lang="en-US" err="1">
                <a:latin typeface="Georgia"/>
              </a:rPr>
              <a:t>témata</a:t>
            </a:r>
            <a:r>
              <a:rPr lang="en-US">
                <a:latin typeface="Georgia"/>
              </a:rPr>
              <a:t>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D89F4-7D69-2804-3444-BF3B21338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000" b="1" dirty="0" err="1">
                <a:latin typeface="Roboto"/>
                <a:ea typeface="Roboto"/>
                <a:cs typeface="Arial"/>
              </a:rPr>
              <a:t>Cíle</a:t>
            </a:r>
            <a:r>
              <a:rPr lang="en-US" sz="2000" b="1" dirty="0">
                <a:latin typeface="Roboto"/>
                <a:ea typeface="Roboto"/>
                <a:cs typeface="Arial"/>
              </a:rPr>
              <a:t> </a:t>
            </a:r>
            <a:r>
              <a:rPr lang="en-US" sz="2000" b="1" dirty="0" err="1">
                <a:latin typeface="Roboto"/>
                <a:ea typeface="Roboto"/>
                <a:cs typeface="Arial"/>
              </a:rPr>
              <a:t>průřezových</a:t>
            </a:r>
            <a:r>
              <a:rPr lang="en-US" sz="2000" b="1" dirty="0">
                <a:latin typeface="Roboto"/>
                <a:ea typeface="Roboto"/>
                <a:cs typeface="Arial"/>
              </a:rPr>
              <a:t> </a:t>
            </a:r>
            <a:r>
              <a:rPr lang="en-US" sz="2000" b="1" dirty="0" err="1">
                <a:latin typeface="Roboto"/>
                <a:ea typeface="Roboto"/>
                <a:cs typeface="Arial"/>
              </a:rPr>
              <a:t>témat</a:t>
            </a:r>
            <a:r>
              <a:rPr lang="en-US" sz="2000" b="1" dirty="0">
                <a:latin typeface="Roboto"/>
                <a:ea typeface="Roboto"/>
                <a:cs typeface="Arial"/>
              </a:rPr>
              <a:t>:</a:t>
            </a:r>
          </a:p>
          <a:p>
            <a:pPr marL="342900" indent="-342900">
              <a:buChar char="•"/>
            </a:pPr>
            <a:r>
              <a:rPr lang="en-US" sz="2000" dirty="0" err="1">
                <a:latin typeface="Roboto"/>
                <a:ea typeface="+mn-lt"/>
                <a:cs typeface="+mn-lt"/>
              </a:rPr>
              <a:t>Pomoci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žákům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lépe</a:t>
            </a:r>
            <a:r>
              <a:rPr lang="en-US" sz="2000" dirty="0">
                <a:latin typeface="Roboto"/>
                <a:ea typeface="+mn-lt"/>
                <a:cs typeface="+mn-lt"/>
              </a:rPr>
              <a:t> se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orientovat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ve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světě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naučit</a:t>
            </a:r>
            <a:r>
              <a:rPr lang="en-US" sz="2000" dirty="0">
                <a:latin typeface="Roboto"/>
                <a:ea typeface="+mn-lt"/>
                <a:cs typeface="+mn-lt"/>
              </a:rPr>
              <a:t> se </a:t>
            </a:r>
            <a:r>
              <a:rPr lang="en-US" sz="2000" dirty="0" err="1">
                <a:latin typeface="Roboto"/>
                <a:ea typeface="+mn-lt"/>
                <a:cs typeface="+mn-lt"/>
              </a:rPr>
              <a:t>vhodně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reagovat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na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běžné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i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nové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situace</a:t>
            </a:r>
            <a:r>
              <a:rPr lang="en-US" sz="2000" dirty="0">
                <a:latin typeface="Roboto"/>
                <a:ea typeface="+mn-lt"/>
                <a:cs typeface="+mn-lt"/>
              </a:rPr>
              <a:t>.</a:t>
            </a:r>
            <a:endParaRPr lang="en-US" sz="2000" dirty="0">
              <a:latin typeface="Roboto"/>
              <a:ea typeface="Roboto"/>
              <a:cs typeface="Arial"/>
            </a:endParaRPr>
          </a:p>
          <a:p>
            <a:pPr marL="342900" indent="-342900">
              <a:buChar char="•"/>
            </a:pPr>
            <a:r>
              <a:rPr lang="en-US" sz="2000" dirty="0">
                <a:latin typeface="Roboto"/>
                <a:ea typeface="+mn-lt"/>
                <a:cs typeface="+mn-lt"/>
              </a:rPr>
              <a:t>Klade se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důraz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na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začlenění</a:t>
            </a:r>
            <a:r>
              <a:rPr lang="en-US" sz="2000" dirty="0">
                <a:latin typeface="Roboto"/>
                <a:ea typeface="+mn-lt"/>
                <a:cs typeface="+mn-lt"/>
              </a:rPr>
              <a:t> do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společnosti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kde</a:t>
            </a:r>
            <a:r>
              <a:rPr lang="en-US" sz="2000" dirty="0">
                <a:latin typeface="Roboto"/>
                <a:ea typeface="+mn-lt"/>
                <a:cs typeface="+mn-lt"/>
              </a:rPr>
              <a:t> se </a:t>
            </a:r>
            <a:r>
              <a:rPr lang="en-US" sz="2000" dirty="0" err="1">
                <a:latin typeface="Roboto"/>
                <a:ea typeface="+mn-lt"/>
                <a:cs typeface="+mn-lt"/>
              </a:rPr>
              <a:t>každý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cítí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přijímaný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bezpečný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užitečný</a:t>
            </a:r>
            <a:r>
              <a:rPr lang="en-US" sz="2000" dirty="0">
                <a:latin typeface="Roboto"/>
                <a:ea typeface="+mn-lt"/>
                <a:cs typeface="+mn-lt"/>
              </a:rPr>
              <a:t>. </a:t>
            </a:r>
            <a:endParaRPr lang="en-US" sz="2000" dirty="0">
              <a:latin typeface="Roboto"/>
              <a:ea typeface="Roboto"/>
              <a:cs typeface="Arial"/>
            </a:endParaRPr>
          </a:p>
          <a:p>
            <a:pPr marL="342900" indent="-342900">
              <a:buChar char="•"/>
            </a:pPr>
            <a:r>
              <a:rPr lang="en-US" sz="2000" dirty="0" err="1">
                <a:latin typeface="Roboto"/>
                <a:ea typeface="+mn-lt"/>
                <a:cs typeface="+mn-lt"/>
              </a:rPr>
              <a:t>Důležité</a:t>
            </a:r>
            <a:r>
              <a:rPr lang="en-US" sz="2000" dirty="0">
                <a:latin typeface="Roboto"/>
                <a:ea typeface="+mn-lt"/>
                <a:cs typeface="+mn-lt"/>
              </a:rPr>
              <a:t> je </a:t>
            </a:r>
            <a:r>
              <a:rPr lang="en-US" sz="2000" dirty="0" err="1">
                <a:latin typeface="Roboto"/>
                <a:ea typeface="+mn-lt"/>
                <a:cs typeface="+mn-lt"/>
              </a:rPr>
              <a:t>také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učit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žáky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žít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kvalitní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život</a:t>
            </a:r>
            <a:r>
              <a:rPr lang="en-US" sz="2000" dirty="0">
                <a:latin typeface="Roboto"/>
                <a:ea typeface="+mn-lt"/>
                <a:cs typeface="+mn-lt"/>
              </a:rPr>
              <a:t> s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ohledem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na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sebe</a:t>
            </a:r>
            <a:r>
              <a:rPr lang="en-US" sz="2000" dirty="0">
                <a:latin typeface="Roboto"/>
                <a:ea typeface="+mn-lt"/>
                <a:cs typeface="+mn-lt"/>
              </a:rPr>
              <a:t>, </a:t>
            </a:r>
            <a:r>
              <a:rPr lang="en-US" sz="2000" dirty="0" err="1">
                <a:latin typeface="Roboto"/>
                <a:ea typeface="+mn-lt"/>
                <a:cs typeface="+mn-lt"/>
              </a:rPr>
              <a:t>druhé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okolní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prostředí</a:t>
            </a:r>
            <a:r>
              <a:rPr lang="cs-CZ" sz="2000" dirty="0">
                <a:latin typeface="Roboto"/>
                <a:ea typeface="+mn-lt"/>
                <a:cs typeface="+mn-lt"/>
              </a:rPr>
              <a:t>.</a:t>
            </a:r>
            <a:r>
              <a:rPr lang="en-US" sz="2000" dirty="0">
                <a:latin typeface="Roboto"/>
                <a:ea typeface="+mn-lt"/>
                <a:cs typeface="+mn-lt"/>
              </a:rPr>
              <a:t> </a:t>
            </a:r>
          </a:p>
          <a:p>
            <a:pPr marL="342900" indent="-342900">
              <a:buChar char="•"/>
            </a:pPr>
            <a:r>
              <a:rPr lang="en-US" sz="2000" dirty="0" err="1">
                <a:latin typeface="Roboto"/>
                <a:ea typeface="+mn-lt"/>
                <a:cs typeface="+mn-lt"/>
              </a:rPr>
              <a:t>Vést</a:t>
            </a:r>
            <a:r>
              <a:rPr lang="en-US" sz="2000" dirty="0">
                <a:latin typeface="Roboto"/>
                <a:ea typeface="+mn-lt"/>
                <a:cs typeface="+mn-lt"/>
              </a:rPr>
              <a:t>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žáka</a:t>
            </a:r>
            <a:r>
              <a:rPr lang="en-US" sz="2000" dirty="0">
                <a:latin typeface="Roboto"/>
                <a:ea typeface="+mn-lt"/>
                <a:cs typeface="+mn-lt"/>
              </a:rPr>
              <a:t> k co </a:t>
            </a:r>
            <a:r>
              <a:rPr lang="en-US" sz="2000" dirty="0" err="1">
                <a:latin typeface="Roboto"/>
                <a:ea typeface="+mn-lt"/>
                <a:cs typeface="+mn-lt"/>
              </a:rPr>
              <a:t>největší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samostatnosti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spokojenému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životu</a:t>
            </a:r>
            <a:r>
              <a:rPr lang="en-US" sz="2000" dirty="0">
                <a:latin typeface="Roboto"/>
                <a:ea typeface="+mn-lt"/>
                <a:cs typeface="+mn-lt"/>
              </a:rPr>
              <a:t> v </a:t>
            </a:r>
            <a:r>
              <a:rPr lang="en-US" sz="2000" dirty="0" err="1">
                <a:latin typeface="Roboto"/>
                <a:ea typeface="+mn-lt"/>
                <a:cs typeface="+mn-lt"/>
              </a:rPr>
              <a:t>bezpečném</a:t>
            </a:r>
            <a:r>
              <a:rPr lang="en-US" sz="2000" dirty="0">
                <a:latin typeface="Roboto"/>
                <a:ea typeface="+mn-lt"/>
                <a:cs typeface="+mn-lt"/>
              </a:rPr>
              <a:t> a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podporujícím</a:t>
            </a:r>
            <a:r>
              <a:rPr lang="en-US" sz="2000" dirty="0">
                <a:latin typeface="Roboto"/>
                <a:ea typeface="+mn-lt"/>
                <a:cs typeface="+mn-lt"/>
              </a:rPr>
              <a:t> </a:t>
            </a:r>
            <a:r>
              <a:rPr lang="en-US" sz="2000" dirty="0" err="1">
                <a:latin typeface="Roboto"/>
                <a:ea typeface="+mn-lt"/>
                <a:cs typeface="+mn-lt"/>
              </a:rPr>
              <a:t>prostředí</a:t>
            </a:r>
            <a:r>
              <a:rPr lang="en-US" sz="2000" dirty="0">
                <a:latin typeface="Roboto"/>
                <a:ea typeface="+mn-lt"/>
                <a:cs typeface="+mn-lt"/>
              </a:rPr>
              <a:t>.</a:t>
            </a:r>
            <a:endParaRPr lang="en-US" dirty="0">
              <a:latin typeface="Roboto"/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US" sz="2000" dirty="0">
              <a:cs typeface="Arial"/>
            </a:endParaRPr>
          </a:p>
          <a:p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97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F64B531-54C8-45AA-BACC-EF68FFE5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20000">
              <a:buAutoNum type="arabicPeriod"/>
            </a:pPr>
            <a:r>
              <a:rPr lang="cs-CZ" dirty="0">
                <a:latin typeface="Georgia"/>
              </a:rPr>
              <a:t>Seznámení </a:t>
            </a:r>
            <a:br>
              <a:rPr lang="cs-CZ" dirty="0">
                <a:latin typeface="Georgia"/>
              </a:rPr>
            </a:br>
            <a:r>
              <a:rPr lang="cs-CZ" dirty="0">
                <a:latin typeface="Georgia"/>
              </a:rPr>
              <a:t>s klíčovými změnami RVP</a:t>
            </a:r>
            <a:r>
              <a:rPr lang="cs-CZ" sz="2400" dirty="0">
                <a:latin typeface="Georgia"/>
              </a:rPr>
              <a:t> </a:t>
            </a:r>
            <a:r>
              <a:rPr lang="cs-CZ" dirty="0">
                <a:latin typeface="Georgia"/>
              </a:rPr>
              <a:t>ZŠS</a:t>
            </a:r>
            <a:br>
              <a:rPr lang="cs-CZ" dirty="0">
                <a:latin typeface="Georgia"/>
              </a:rPr>
            </a:br>
            <a:r>
              <a:rPr lang="cs-CZ" sz="2800" dirty="0">
                <a:latin typeface="Georgia"/>
              </a:rPr>
              <a:t>PhDr. R. Votavová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18746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FDD75-9F02-E7E7-8382-AA1DE6C5C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0B48B-638D-BCDF-524D-98A22779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52" y="219075"/>
            <a:ext cx="8026586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26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F8635-78FD-E029-04F0-CFBC231CF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FE8B9-B067-0304-9B87-5F8D9720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23" y="288925"/>
            <a:ext cx="7790702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97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9C1F-3DE2-5A0F-B566-68B6A0570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B4AA9-A835-DA13-7EC1-EBD7B2189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88" y="176213"/>
            <a:ext cx="71215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27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2B091-204B-84E3-7911-A6044B1C9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757D70A-C5C9-C2C2-25FC-2645479E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2. Seznámení </a:t>
            </a:r>
            <a:br>
              <a:rPr lang="cs-CZ">
                <a:latin typeface="Georgia"/>
              </a:rPr>
            </a:br>
            <a:r>
              <a:rPr lang="cs-CZ">
                <a:latin typeface="Georgia"/>
              </a:rPr>
              <a:t>s obsahem RVP ZŠS</a:t>
            </a:r>
            <a:br>
              <a:rPr lang="cs-CZ">
                <a:latin typeface="Georgia"/>
              </a:rPr>
            </a:br>
            <a:r>
              <a:rPr lang="cs-CZ" sz="2800">
                <a:latin typeface="Georgia"/>
              </a:rPr>
              <a:t>Klíčové kompetence</a:t>
            </a:r>
            <a:br>
              <a:rPr lang="cs-CZ" sz="2800">
                <a:latin typeface="Georgia"/>
              </a:rPr>
            </a:br>
            <a:r>
              <a:rPr lang="cs-CZ" sz="2800">
                <a:latin typeface="Georgia"/>
              </a:rPr>
              <a:t>doc. L. Krejčová, Ph.D.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48300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8D573-B170-4A83-8AFB-93E53C9F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14" y="980299"/>
            <a:ext cx="10800000" cy="540000"/>
          </a:xfrm>
        </p:spPr>
        <p:txBody>
          <a:bodyPr/>
          <a:lstStyle/>
          <a:p>
            <a:r>
              <a:rPr lang="cs-CZ"/>
              <a:t>Klíčové kompetence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4C4E91-8676-46C2-907D-FF5D1CE9C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256" y="1711251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Do revidovaného RVP ZŠS byly nově zařazeny dvě kompetence: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kulturní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a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 digitální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.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 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Font typeface="Arial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Klíčové kompetence jsou popsané ve shodné struktuře v obou částech dokumentu –v Dílu I i Dílu II.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Arial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Jak je chápat?</a:t>
            </a:r>
          </a:p>
          <a:p>
            <a:pPr marL="800100" lvl="1" indent="-342900">
              <a:buFont typeface="Courier New"/>
              <a:buChar char="o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Jde o schopnosti žáka, které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propojují znalosti, dovednosti, postoje a hodnoty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.</a:t>
            </a:r>
          </a:p>
          <a:p>
            <a:pPr marL="800100" lvl="1" indent="-342900">
              <a:buFont typeface="Courier New"/>
              <a:buChar char="o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Jejich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cílem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 ve vzdělávání je vymezit,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co má žák umět uplatnit v životě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.</a:t>
            </a:r>
          </a:p>
          <a:p>
            <a:pPr marL="800100" lvl="1" indent="-342900">
              <a:buFont typeface="Courier New"/>
              <a:buChar char="o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Rozvíjíme je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napříč všemi předměty a ročníky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.</a:t>
            </a:r>
          </a:p>
          <a:p>
            <a:pPr marL="800100" indent="-342900">
              <a:buFont typeface="Courier New"/>
              <a:buChar char="o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Souvislost mezi ZG, KK a PT? Základní gramotnosti jsou prostředkem, jak žák zvládne učivo a začne rozvíjet kompetence. Klíčové kompetence jsou nadstavbou – směřují k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tomu, jak bude žák jednat, myslet a rozhodovat se. Průřezová témata přinášejí konkrétní obsahy, kontexty a hodnoty, ve kterých se KK i ZG rozvíjejí.</a:t>
            </a:r>
            <a:endParaRPr lang="cs-CZ" sz="2000" dirty="0">
              <a:solidFill>
                <a:schemeClr val="tx2"/>
              </a:solidFill>
              <a:latin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539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CEF4-CC31-B355-CE64-DD63B639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165077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Starý vs. nový RVP ZŠS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FE8D1-2D97-C135-8163-B974BC55F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739FAB-F92C-4EED-2ECD-8AF4F04FF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7963"/>
              </p:ext>
            </p:extLst>
          </p:nvPr>
        </p:nvGraphicFramePr>
        <p:xfrm>
          <a:off x="859692" y="1905000"/>
          <a:ext cx="10827184" cy="449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592">
                  <a:extLst>
                    <a:ext uri="{9D8B030D-6E8A-4147-A177-3AD203B41FA5}">
                      <a16:colId xmlns:a16="http://schemas.microsoft.com/office/drawing/2014/main" val="3899813623"/>
                    </a:ext>
                  </a:extLst>
                </a:gridCol>
                <a:gridCol w="5413592">
                  <a:extLst>
                    <a:ext uri="{9D8B030D-6E8A-4147-A177-3AD203B41FA5}">
                      <a16:colId xmlns:a16="http://schemas.microsoft.com/office/drawing/2014/main" val="583449410"/>
                    </a:ext>
                  </a:extLst>
                </a:gridCol>
              </a:tblGrid>
              <a:tr h="7484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kern="1200" noProof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Původní 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1" kern="1200" noProof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Nový (2025)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68507"/>
                  </a:ext>
                </a:extLst>
              </a:tr>
              <a:tr h="74849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noProof="0">
                          <a:latin typeface="Roboto"/>
                        </a:rPr>
                        <a:t>6 kompetencí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0" i="0" u="none" strike="noStrike" noProof="0">
                          <a:solidFill>
                            <a:srgbClr val="3566FC"/>
                          </a:solidFill>
                          <a:latin typeface="Roboto"/>
                        </a:rPr>
                        <a:t>8 kompetencí</a:t>
                      </a:r>
                      <a:endParaRPr lang="cs-CZ" sz="2000" noProof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67789"/>
                  </a:ext>
                </a:extLst>
              </a:tr>
              <a:tr h="74849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noProof="0">
                          <a:latin typeface="Roboto"/>
                        </a:rPr>
                        <a:t>bez OVU KK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s-CZ" sz="2000" noProof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0" i="0" u="none" strike="noStrike" noProof="0">
                          <a:solidFill>
                            <a:srgbClr val="3566FC"/>
                          </a:solidFill>
                          <a:latin typeface="Roboto"/>
                        </a:rPr>
                        <a:t>závazné OVU KK, nelze je vynechat</a:t>
                      </a:r>
                      <a:endParaRPr lang="cs-CZ" sz="2000" noProof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417422"/>
                  </a:ext>
                </a:extLst>
              </a:tr>
              <a:tr h="74849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noProof="0">
                          <a:latin typeface="Roboto"/>
                        </a:rPr>
                        <a:t>bez digitální a kulturní 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b="0" i="0" u="none" strike="noStrike" noProof="0">
                          <a:solidFill>
                            <a:srgbClr val="3566FC"/>
                          </a:solidFill>
                          <a:latin typeface="Roboto"/>
                        </a:rPr>
                        <a:t>nově digitální a kulturní</a:t>
                      </a:r>
                      <a:endParaRPr lang="cs-CZ" sz="2000" noProof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86299"/>
                  </a:ext>
                </a:extLst>
              </a:tr>
              <a:tr h="74849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noProof="0">
                          <a:latin typeface="Roboto"/>
                        </a:rPr>
                        <a:t>minimální metodická opora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2000" b="0" i="0" u="none" strike="noStrike" noProof="0">
                          <a:solidFill>
                            <a:srgbClr val="3566FC"/>
                          </a:solidFill>
                          <a:latin typeface="Roboto"/>
                        </a:rPr>
                        <a:t>široká metodická podpora</a:t>
                      </a:r>
                      <a:endParaRPr lang="cs-CZ" sz="2000" noProof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01010"/>
                  </a:ext>
                </a:extLst>
              </a:tr>
              <a:tr h="74849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noProof="0">
                          <a:latin typeface="Roboto"/>
                        </a:rPr>
                        <a:t>bez jasné vazby na obory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b="0" i="0" u="none" strike="noStrike" noProof="0">
                          <a:solidFill>
                            <a:srgbClr val="3566FC"/>
                          </a:solidFill>
                          <a:latin typeface="Roboto"/>
                        </a:rPr>
                        <a:t>pevné vazby na obory, PT a ZG</a:t>
                      </a:r>
                      <a:endParaRPr lang="cs-CZ" sz="2000" noProof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7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532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0CA9-A193-44CC-F67A-948C5416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8 nových klíčových kompetencí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1FF66-E8AE-0DD3-EA2F-99BF8D859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>
                <a:solidFill>
                  <a:schemeClr val="tx2"/>
                </a:solidFill>
                <a:latin typeface="Roboto"/>
              </a:rPr>
              <a:t>K učení</a:t>
            </a: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>
                <a:solidFill>
                  <a:schemeClr val="tx2"/>
                </a:solidFill>
                <a:latin typeface="Roboto"/>
              </a:rPr>
              <a:t>Komunikační</a:t>
            </a: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>
                <a:solidFill>
                  <a:schemeClr val="tx2"/>
                </a:solidFill>
                <a:latin typeface="Roboto"/>
              </a:rPr>
              <a:t>Osobnostní a sociální</a:t>
            </a: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>
                <a:solidFill>
                  <a:schemeClr val="tx2"/>
                </a:solidFill>
                <a:latin typeface="Roboto"/>
              </a:rPr>
              <a:t>K občanství a udržitelnosti</a:t>
            </a: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>
                <a:solidFill>
                  <a:schemeClr val="tx2"/>
                </a:solidFill>
                <a:latin typeface="Roboto"/>
              </a:rPr>
              <a:t>Pracovní</a:t>
            </a: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>
                <a:solidFill>
                  <a:schemeClr val="tx2"/>
                </a:solidFill>
                <a:latin typeface="Roboto"/>
              </a:rPr>
              <a:t>K řešení problémů</a:t>
            </a: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>
                <a:solidFill>
                  <a:schemeClr val="tx2"/>
                </a:solidFill>
                <a:latin typeface="Roboto"/>
              </a:rPr>
              <a:t>Kulturní</a:t>
            </a: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>
                <a:solidFill>
                  <a:schemeClr val="tx2"/>
                </a:solidFill>
                <a:latin typeface="Roboto"/>
              </a:rPr>
              <a:t>Digitální</a:t>
            </a: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98129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37F9-52F2-CAA3-3685-F184685A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32923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Jak jsou kompetence strukturované?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CBE47-9FB6-0BBB-2865-4498F0D9E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7419" y="5146496"/>
            <a:ext cx="2652349" cy="12353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>
                <a:latin typeface="Roboto"/>
                <a:ea typeface="Roboto"/>
                <a:cs typeface="Arial"/>
              </a:rPr>
              <a:t>Charakteristika KK</a:t>
            </a:r>
            <a:endParaRPr lang="cs-CZ" sz="2400"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5B75C-F614-71B4-5227-E3BBA39B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7" y="1971783"/>
            <a:ext cx="8792308" cy="42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7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F0CE7B-ADBA-2D3F-9ECC-0C81E857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2" r="12368" b="-247"/>
          <a:stretch>
            <a:fillRect/>
          </a:stretch>
        </p:blipFill>
        <p:spPr>
          <a:xfrm>
            <a:off x="6162675" y="19983"/>
            <a:ext cx="6029328" cy="3874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72B0A-AB59-FEFB-6BAC-09B2FD3D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98" r="16123" b="-180"/>
          <a:stretch>
            <a:fillRect/>
          </a:stretch>
        </p:blipFill>
        <p:spPr>
          <a:xfrm>
            <a:off x="156867" y="2891"/>
            <a:ext cx="5774048" cy="38926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A69A-1D8E-EF14-86E2-D8D69211A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0035" y="4531034"/>
            <a:ext cx="3599964" cy="185079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>
                <a:latin typeface="Roboto"/>
                <a:ea typeface="Roboto"/>
                <a:cs typeface="Arial"/>
              </a:rPr>
              <a:t>Složky KK</a:t>
            </a:r>
          </a:p>
          <a:p>
            <a:r>
              <a:rPr lang="cs-CZ">
                <a:latin typeface="Roboto"/>
                <a:ea typeface="Roboto"/>
                <a:cs typeface="Arial"/>
              </a:rPr>
              <a:t>OVU</a:t>
            </a:r>
          </a:p>
          <a:p>
            <a:r>
              <a:rPr lang="cs-CZ">
                <a:latin typeface="Roboto"/>
                <a:ea typeface="Roboto"/>
                <a:cs typeface="Arial"/>
              </a:rPr>
              <a:t>Metodická podpora</a:t>
            </a:r>
          </a:p>
          <a:p>
            <a:pPr marL="800100" lvl="1" indent="-342900">
              <a:buChar char="•"/>
            </a:pPr>
            <a:r>
              <a:rPr lang="cs-CZ" sz="1600">
                <a:solidFill>
                  <a:srgbClr val="02216E"/>
                </a:solidFill>
                <a:latin typeface="Roboto"/>
                <a:ea typeface="Roboto"/>
                <a:cs typeface="Arial"/>
              </a:rPr>
              <a:t>Vzdělávací strategie</a:t>
            </a:r>
          </a:p>
          <a:p>
            <a:pPr marL="800100" lvl="1" indent="-342900">
              <a:buChar char="•"/>
            </a:pPr>
            <a:r>
              <a:rPr lang="cs-CZ" sz="1600" err="1">
                <a:solidFill>
                  <a:srgbClr val="02216E"/>
                </a:solidFill>
                <a:latin typeface="Roboto"/>
                <a:ea typeface="Roboto"/>
                <a:cs typeface="Arial"/>
              </a:rPr>
              <a:t>Námětovník</a:t>
            </a:r>
            <a:r>
              <a:rPr lang="cs-CZ" sz="1600">
                <a:solidFill>
                  <a:srgbClr val="02216E"/>
                </a:solidFill>
                <a:latin typeface="Roboto"/>
                <a:ea typeface="Roboto"/>
                <a:cs typeface="Arial"/>
              </a:rPr>
              <a:t> projevů žáka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39DEC-C6F1-8CA2-3B93-C23D6093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535" y="3895725"/>
            <a:ext cx="5199704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17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BA6B-321C-F6DC-3427-C0B30102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99000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Co čeká školy nového?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FADB3-9D91-2B4C-C2BF-6D391B3C13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981265"/>
            <a:ext cx="10799887" cy="440056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latin typeface="Roboto"/>
                <a:ea typeface="Roboto"/>
                <a:cs typeface="Arial"/>
              </a:rPr>
              <a:t>Propojit oborová OVU s vybranými OVU klíčových kompetencí.</a:t>
            </a:r>
            <a:endParaRPr lang="en-US" sz="2000" dirty="0">
              <a:latin typeface="Roboto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latin typeface="Roboto"/>
                <a:ea typeface="Roboto"/>
                <a:cs typeface="Arial"/>
              </a:rPr>
              <a:t>Každá kompetence, resp. OVU KK musí být v ŠVP rozpracovaná.</a:t>
            </a:r>
            <a:endParaRPr lang="en-US" sz="2000" dirty="0">
              <a:latin typeface="Roboto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latin typeface="Roboto"/>
                <a:ea typeface="Roboto"/>
                <a:cs typeface="Arial"/>
              </a:rPr>
              <a:t>Uvést vzdělávací strategie pro kompetence v každém vyučovacím předmětu.</a:t>
            </a:r>
            <a:endParaRPr lang="en-US" sz="2000" dirty="0">
              <a:latin typeface="Roboto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latin typeface="Roboto"/>
                <a:ea typeface="Roboto"/>
                <a:cs typeface="Arial"/>
              </a:rPr>
              <a:t>Využít metodickou podporu k tvorbě vlastních postupů.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latin typeface="Roboto"/>
                <a:ea typeface="+mn-lt"/>
                <a:cs typeface="+mn-lt"/>
              </a:rPr>
              <a:t>Vzdělávací strategie učitelů pro rozvoj KK musí být popsané v ŠVP (na úrovni školy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i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latin typeface="Roboto"/>
                <a:ea typeface="+mn-lt"/>
                <a:cs typeface="+mn-lt"/>
              </a:rPr>
              <a:t>předmětů).</a:t>
            </a:r>
            <a:endParaRPr lang="cs-CZ" sz="2000" dirty="0">
              <a:latin typeface="Roboto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04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D6F36-000C-44D6-9FBF-EC93F317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" y="747717"/>
            <a:ext cx="10800000" cy="540000"/>
          </a:xfrm>
        </p:spPr>
        <p:txBody>
          <a:bodyPr/>
          <a:lstStyle/>
          <a:p>
            <a:r>
              <a:rPr lang="cs-CZ"/>
              <a:t>Popis RVP ZŠS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1E7191-C150-45EA-8A42-A8856E246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679373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RVP ZŠS představuje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závazný rámec a současně vodítko pro tvorbu ŠVP.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 Obsahuje především informace nezbytné pro vedení školy a pedagogický tým při plánování a realizaci vzdělávání.</a:t>
            </a:r>
          </a:p>
          <a:p>
            <a:endParaRPr lang="cs-CZ" sz="2000" dirty="0">
              <a:solidFill>
                <a:schemeClr val="tx2"/>
              </a:solidFill>
              <a:latin typeface="Roboto"/>
            </a:endParaRPr>
          </a:p>
          <a:p>
            <a:r>
              <a:rPr lang="cs-CZ" sz="2000" b="1" dirty="0">
                <a:solidFill>
                  <a:schemeClr val="tx2"/>
                </a:solidFill>
                <a:latin typeface="Roboto"/>
              </a:rPr>
              <a:t>Program má dvě části: </a:t>
            </a:r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b="1" dirty="0">
                <a:solidFill>
                  <a:schemeClr val="tx2"/>
                </a:solidFill>
                <a:latin typeface="Roboto"/>
              </a:rPr>
              <a:t>Díl I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pro žáky se středně těžkým mentálním postižením, se souběžným postižením více vadami a s autismem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b="1" dirty="0">
                <a:solidFill>
                  <a:schemeClr val="tx2"/>
                </a:solidFill>
                <a:latin typeface="Roboto"/>
              </a:rPr>
              <a:t>Díl II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pro žáky s těžkým mentálním postižením, se souběžným postižením více vadami a s autismem a pro žáky s hlubokým mentálním postižením.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Obě části jsou prostupné a umožňují přizpůsobení vzdělávací cesty potřebám žáků. 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24343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5D57-B80E-93B4-DCAD-A739AFF5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165077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Výzvy tvorby ŠVP v kontextu KK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FF36A-80FE-EE79-5DD2-01AF86D73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Calibri" panose="020B0604020202020204" pitchFamily="34" charset="0"/>
              <a:buChar char="-"/>
            </a:pPr>
            <a:r>
              <a:rPr lang="cs-CZ" sz="2000" dirty="0">
                <a:latin typeface="Roboto"/>
                <a:ea typeface="Roboto"/>
                <a:cs typeface="Arial"/>
              </a:rPr>
              <a:t>OVU KK vycházejí z RVP, musí pokrýt všechny vzdělávací oblasti, být konkrétní a měřitelné.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cs-CZ" sz="2000" dirty="0">
                <a:latin typeface="Roboto"/>
                <a:ea typeface="Roboto"/>
                <a:cs typeface="Arial"/>
              </a:rPr>
              <a:t>Je žádoucí si uvědomit provazby mezi obory a KK v rámci ŠVP konkrétní školy.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cs-CZ" sz="2000" dirty="0">
                <a:latin typeface="Roboto"/>
                <a:ea typeface="Roboto"/>
                <a:cs typeface="Arial"/>
              </a:rPr>
              <a:t>Může se hodit vytvořit si „školní databázi“ strategií.</a:t>
            </a:r>
          </a:p>
        </p:txBody>
      </p:sp>
    </p:spTree>
    <p:extLst>
      <p:ext uri="{BB962C8B-B14F-4D97-AF65-F5344CB8AC3E}">
        <p14:creationId xmlns:p14="http://schemas.microsoft.com/office/powerpoint/2010/main" val="900374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6476F-DAFD-E223-EC1F-C912D9A9F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41D0437-1B5B-A6E0-0428-0BECBDEA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eorgia"/>
              </a:rPr>
              <a:t>2. Seznámení </a:t>
            </a:r>
            <a:br>
              <a:rPr lang="cs-CZ" dirty="0">
                <a:latin typeface="Georgia"/>
              </a:rPr>
            </a:br>
            <a:r>
              <a:rPr lang="cs-CZ" dirty="0">
                <a:latin typeface="Georgia"/>
              </a:rPr>
              <a:t>s obsahem RVP ZŠS</a:t>
            </a:r>
            <a:br>
              <a:rPr lang="cs-CZ" dirty="0">
                <a:latin typeface="Georgia"/>
              </a:rPr>
            </a:br>
            <a:r>
              <a:rPr lang="cs-CZ" sz="2800" dirty="0">
                <a:latin typeface="Georgia"/>
              </a:rPr>
              <a:t>Vybrané vzdělávací oblasti </a:t>
            </a:r>
            <a:br>
              <a:rPr lang="cs-CZ" sz="2800" dirty="0">
                <a:latin typeface="Georgia"/>
              </a:rPr>
            </a:br>
            <a:r>
              <a:rPr lang="cs-CZ" sz="2800" dirty="0">
                <a:latin typeface="Georgia"/>
              </a:rPr>
              <a:t>PaedDr. P. </a:t>
            </a:r>
            <a:r>
              <a:rPr lang="cs-CZ" sz="2800" dirty="0" err="1">
                <a:latin typeface="Georgia"/>
              </a:rPr>
              <a:t>Baslerová</a:t>
            </a:r>
            <a:r>
              <a:rPr lang="cs-CZ" sz="2800" dirty="0">
                <a:latin typeface="Georgia"/>
              </a:rPr>
              <a:t>, Ph.D.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42910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8DD14-923B-45D8-8B2C-0F7B4C8E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45" y="718340"/>
            <a:ext cx="10800000" cy="540000"/>
          </a:xfrm>
        </p:spPr>
        <p:txBody>
          <a:bodyPr/>
          <a:lstStyle/>
          <a:p>
            <a:r>
              <a:rPr lang="cs-CZ"/>
              <a:t>Změny vzdělávacího obsahu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24907F-8EDA-4B2B-A95C-EDE3B6BD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758" y="1461540"/>
            <a:ext cx="9733087" cy="51537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latin typeface="Roboto"/>
              </a:rPr>
              <a:t>D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ochází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k redukci nadbytečného a příliš teoretického vzdělávacího obsahu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(např. Matematika a její aplikace, Čtení a psaní, Člověk a příroda).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Je navržené přejmenování Řečové výchovy na Komunikační výchovu se zřetelem na 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zastoupení žáků, kteří komunikují neverbálně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. Této skutečnosti je přizpůsobený vzdělávací obsah nejen tohoto oboru.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Ve vzdělávací oblasti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Jazyk a jazyková komunikace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bylo sloučeno do jednoho vzdělávacího oboru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Čtení a psaní.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endParaRPr lang="cs-CZ" sz="2000" dirty="0">
              <a:solidFill>
                <a:srgbClr val="3566FC"/>
              </a:solidFill>
              <a:latin typeface="Arial"/>
              <a:ea typeface="Roboto"/>
              <a:cs typeface="Arial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latin typeface="Roboto"/>
            </a:endParaRPr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62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8DD14-923B-45D8-8B2C-0F7B4C8E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762585"/>
            <a:ext cx="10800000" cy="616200"/>
          </a:xfrm>
        </p:spPr>
        <p:txBody>
          <a:bodyPr/>
          <a:lstStyle/>
          <a:p>
            <a:r>
              <a:rPr lang="cs-CZ"/>
              <a:t>Změny vzdělávacího obsahu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024907F-8EDA-4B2B-A95C-EDE3B6BD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469358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latin typeface="Roboto"/>
                <a:ea typeface="Roboto"/>
                <a:cs typeface="Roboto"/>
              </a:rPr>
              <a:t>Nově je v rámci vzdělávacího oboru </a:t>
            </a:r>
            <a:r>
              <a:rPr lang="cs-CZ" sz="2000" b="1" dirty="0">
                <a:latin typeface="Roboto"/>
                <a:ea typeface="Roboto"/>
                <a:cs typeface="Roboto"/>
              </a:rPr>
              <a:t>Tělesná výchova </a:t>
            </a:r>
            <a:r>
              <a:rPr lang="cs-CZ" sz="2000" dirty="0">
                <a:latin typeface="Roboto"/>
                <a:ea typeface="Roboto"/>
                <a:cs typeface="Roboto"/>
              </a:rPr>
              <a:t>navržený tematický okruh korespondující s pojetím Tělesné výchovy v RVP ZV: </a:t>
            </a:r>
            <a:endParaRPr lang="cs-CZ" sz="2000" dirty="0">
              <a:solidFill>
                <a:srgbClr val="3566FC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,Sans-Serif"/>
              <a:buChar char="-"/>
            </a:pPr>
            <a:r>
              <a:rPr lang="cs-CZ" sz="2000" dirty="0">
                <a:latin typeface="Roboto"/>
                <a:ea typeface="Roboto"/>
                <a:cs typeface="Roboto"/>
              </a:rPr>
              <a:t>v Díle I Aplikovaná tělesná výchova – činnosti ovlivňující a podporující pohybové učení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a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latin typeface="Roboto"/>
                <a:ea typeface="Roboto"/>
                <a:cs typeface="Roboto"/>
              </a:rPr>
              <a:t>zdraví (obsah tohoto tematického okruhu integruje vybrané prvky původní Zdravotní tělesné výchovy), </a:t>
            </a:r>
            <a:endParaRPr lang="cs-CZ" sz="2000" dirty="0">
              <a:solidFill>
                <a:srgbClr val="3566FC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,Sans-Serif"/>
              <a:buChar char="-"/>
            </a:pPr>
            <a:r>
              <a:rPr lang="cs-CZ" sz="2000" dirty="0">
                <a:latin typeface="Roboto"/>
                <a:ea typeface="Roboto"/>
                <a:cs typeface="Roboto"/>
              </a:rPr>
              <a:t>v Díle II Pohybová výchova – činnosti ovlivňující pohybové učení a zdraví (obsah zahrnuje vybrané prvky původních vzdělávacích oborů).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351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0ED59-D8CF-7790-A25B-1B54C4753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9F537-9D36-18E2-05BA-1805E247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762585"/>
            <a:ext cx="10800000" cy="616200"/>
          </a:xfrm>
        </p:spPr>
        <p:txBody>
          <a:bodyPr/>
          <a:lstStyle/>
          <a:p>
            <a:r>
              <a:rPr lang="cs-CZ"/>
              <a:t>Změny vzdělávacího obsahu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90DCCD-F9A0-1B77-B8FB-4EAB07DD7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469358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latin typeface="Roboto"/>
              </a:rPr>
              <a:t>U vzdělávací oblasti </a:t>
            </a:r>
            <a:r>
              <a:rPr lang="cs-CZ" sz="2000" b="1" dirty="0">
                <a:latin typeface="Roboto"/>
              </a:rPr>
              <a:t>Člověk, jeho osobnost a svět práce</a:t>
            </a:r>
            <a:r>
              <a:rPr lang="cs-CZ" sz="2000" dirty="0">
                <a:latin typeface="Roboto"/>
              </a:rPr>
              <a:t> kromě úpravy názvu oblasti dochází k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latin typeface="Roboto"/>
              </a:rPr>
              <a:t>rozdělení na dva samostatné vzdělávací obory: </a:t>
            </a:r>
            <a:endParaRPr lang="cs-CZ" sz="2000" dirty="0">
              <a:latin typeface="Roboto"/>
              <a:ea typeface="Roboto"/>
              <a:cs typeface="Roboto"/>
            </a:endParaRPr>
          </a:p>
          <a:p>
            <a:r>
              <a:rPr lang="cs-CZ" sz="2000" b="1" dirty="0">
                <a:latin typeface="Roboto"/>
              </a:rPr>
              <a:t>Osobnostní a sociální výchova: </a:t>
            </a:r>
            <a:r>
              <a:rPr lang="cs-CZ" sz="2000" dirty="0">
                <a:latin typeface="Roboto"/>
              </a:rPr>
              <a:t>zaměření na</a:t>
            </a:r>
            <a:r>
              <a:rPr lang="cs-CZ" sz="2000" b="1" dirty="0">
                <a:latin typeface="Roboto"/>
              </a:rPr>
              <a:t> </a:t>
            </a:r>
            <a:r>
              <a:rPr lang="cs-CZ" sz="2000" dirty="0">
                <a:latin typeface="Roboto"/>
                <a:ea typeface="+mn-lt"/>
                <a:cs typeface="+mn-lt"/>
              </a:rPr>
              <a:t>sociálně-emocionální dovednosti, porozumění sobě samému a druhým lidem, posilování pozitivních mezilidských vztahů, regulaci vlastního chování. </a:t>
            </a:r>
            <a:endParaRPr lang="cs-CZ" dirty="0">
              <a:latin typeface="Roboto"/>
              <a:ea typeface="Roboto"/>
              <a:cs typeface="Arial"/>
            </a:endParaRPr>
          </a:p>
          <a:p>
            <a:r>
              <a:rPr lang="cs-CZ" sz="2000" b="1" dirty="0">
                <a:latin typeface="Roboto"/>
              </a:rPr>
              <a:t>Pracovní činnosti: </a:t>
            </a:r>
            <a:r>
              <a:rPr lang="cs-CZ" sz="2000" dirty="0">
                <a:latin typeface="Roboto"/>
              </a:rPr>
              <a:t>zde je nově</a:t>
            </a:r>
            <a:r>
              <a:rPr lang="cs-CZ" sz="2000" b="1" dirty="0">
                <a:latin typeface="Roboto"/>
              </a:rPr>
              <a:t> </a:t>
            </a:r>
            <a:r>
              <a:rPr lang="cs-CZ" sz="2000" dirty="0">
                <a:latin typeface="Roboto"/>
              </a:rPr>
              <a:t>koncipovaný samostatný tematický okruh Pracovní návyky.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116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9A176-EAD6-026F-5DB8-1E6119B7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5407473-3DC8-5E32-D7F0-62B4984D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3. Seznámení </a:t>
            </a:r>
            <a:br>
              <a:rPr lang="cs-CZ">
                <a:latin typeface="Georgia"/>
              </a:rPr>
            </a:br>
            <a:r>
              <a:rPr lang="cs-CZ">
                <a:latin typeface="Georgia"/>
              </a:rPr>
              <a:t>s metodickou podporou v IS</a:t>
            </a:r>
            <a:br>
              <a:rPr lang="cs-CZ">
                <a:latin typeface="Georgia"/>
              </a:rPr>
            </a:br>
            <a:r>
              <a:rPr lang="cs-CZ" sz="2800">
                <a:latin typeface="Georgia"/>
              </a:rPr>
              <a:t>Mgr. Bc. M. Zemanová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120986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95063-C51E-46DB-0ACB-4302B888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C70E9-8358-39E5-1918-30C4E6B3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658968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Metodická podpora pro školy jako součást IS</a:t>
            </a:r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D0CF08-E2C2-0550-B9D0-082CC6B31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486944"/>
            <a:ext cx="10799887" cy="509417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V RVP ZŠS je metodická podpora definovaná jako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nezávazná část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,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jejímž cílem je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poskytnout školám pomoc při aplikaci kurikula v praxi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.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+mn-lt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Metodická podpora má charakter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doporučení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, nikoli závazných pokynů. Školy ji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nemusí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využívat, mohou ji však používat jako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inspiraci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při tvorbě ŠVP a při plánování výuky.</a:t>
            </a: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Má sloužit jako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podpora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školám.</a:t>
            </a:r>
          </a:p>
          <a:p>
            <a:pPr marL="342900" indent="-342900">
              <a:buFont typeface="Calibri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+mn-lt"/>
              <a:cs typeface="+mn-lt"/>
            </a:endParaRPr>
          </a:p>
          <a:p>
            <a:pPr marL="342900" indent="-342900">
              <a:buFont typeface="Calibri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Umožňuje školám zachovat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autonomii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+mn-lt"/>
                <a:cs typeface="+mn-lt"/>
              </a:rPr>
              <a:t>při tvorbě ŠVP i při praktickém plánování výuky.</a:t>
            </a:r>
            <a:endParaRPr lang="cs-CZ" dirty="0">
              <a:solidFill>
                <a:schemeClr val="tx2"/>
              </a:solidFill>
              <a:latin typeface="Roboto"/>
              <a:cs typeface="Arial"/>
            </a:endParaRPr>
          </a:p>
          <a:p>
            <a:endParaRPr lang="cs-CZ" sz="2000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Calibri"/>
              <a:buChar char="-"/>
            </a:pPr>
            <a:endParaRPr lang="cs-CZ" sz="2000" dirty="0">
              <a:solidFill>
                <a:schemeClr val="tx2"/>
              </a:solidFill>
              <a:ea typeface="Roboto"/>
              <a:cs typeface="Arial"/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71932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0F34-748A-7FAF-E66A-C2ECA70F6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E9075E-AA22-3534-E9AF-8156867551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637" y="874846"/>
            <a:ext cx="10799887" cy="50941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Co to znamená pro školní praxi?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Školy nejsou povinny řídit se metodickou podporou, mohou ji však využívat jako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inspiraci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při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tvorbě ŠVP i při plánování výuky.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Mohou využít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metodické komentáře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a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příklady aktivit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jako ukázky dobré praxe.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Dále mohou čerpat z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ukázek učiva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, které nadále zůstává 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nepovinnou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součástí RVP ZŠS.</a:t>
            </a:r>
          </a:p>
          <a:p>
            <a:endParaRPr lang="cs-CZ" sz="2000" b="1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>
              <a:buFont typeface="Calibri" panose="020B0604020202020204" pitchFamily="34" charset="0"/>
            </a:pP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K jakým částem kurikula je vytvořena metodická podpora?</a:t>
            </a:r>
            <a:endParaRPr lang="cs-CZ" sz="2000" b="1" u="sng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OVU základních gramotností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OVU klíčových kompetencí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OVU průřezových témat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OVU vzdělávacích oblastí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ea typeface="Roboto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23631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DE3C4-9954-0141-42C9-604F6EA0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A7BD0-8028-FDAE-CC71-8D590874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658968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základní gramotnosti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B1C012-A0CE-F87E-3913-8845CFC54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419" y="2055042"/>
            <a:ext cx="9634613" cy="345429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TIP NPI ČR</a:t>
            </a:r>
          </a:p>
          <a:p>
            <a:r>
              <a:rPr lang="cs-CZ" sz="2000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Součástí metodické podpory k jednotlivým OVU </a:t>
            </a:r>
            <a:r>
              <a:rPr lang="cs-CZ" sz="2000" b="1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základních gramotností </a:t>
            </a:r>
            <a:r>
              <a:rPr lang="cs-CZ" sz="2000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jsou </a:t>
            </a:r>
            <a:r>
              <a:rPr lang="cs-CZ" sz="2000" b="1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vzdělávací strategie</a:t>
            </a:r>
            <a:r>
              <a:rPr lang="cs-CZ" sz="2000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, </a:t>
            </a:r>
            <a:r>
              <a:rPr lang="cs-CZ" sz="2000" b="1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námětovník projevů žáka</a:t>
            </a:r>
            <a:r>
              <a:rPr lang="cs-CZ" sz="2000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 a </a:t>
            </a:r>
            <a:r>
              <a:rPr lang="cs-CZ" sz="2000" b="1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vazby</a:t>
            </a:r>
            <a:r>
              <a:rPr lang="cs-CZ" sz="2000" dirty="0">
                <a:solidFill>
                  <a:srgbClr val="002060"/>
                </a:solidFill>
                <a:latin typeface="Roboto"/>
                <a:ea typeface="Roboto"/>
                <a:cs typeface="Arial"/>
              </a:rPr>
              <a:t> na další OVU.</a:t>
            </a:r>
          </a:p>
          <a:p>
            <a:endParaRPr lang="cs-CZ" sz="2000" i="1" dirty="0">
              <a:solidFill>
                <a:srgbClr val="002060"/>
              </a:solidFill>
              <a:latin typeface="Roboto"/>
              <a:ea typeface="Roboto"/>
              <a:cs typeface="Arial"/>
            </a:endParaRPr>
          </a:p>
          <a:p>
            <a:r>
              <a:rPr lang="cs-CZ" sz="2000" dirty="0">
                <a:solidFill>
                  <a:srgbClr val="002060"/>
                </a:solidFill>
                <a:latin typeface="Roboto"/>
                <a:ea typeface="+mn-lt"/>
                <a:cs typeface="+mn-lt"/>
              </a:rPr>
              <a:t>Metodická podpora obsahuje prvky, které podporují </a:t>
            </a:r>
            <a:r>
              <a:rPr lang="cs-CZ" sz="2000" b="1" dirty="0">
                <a:solidFill>
                  <a:srgbClr val="002060"/>
                </a:solidFill>
                <a:latin typeface="Roboto"/>
                <a:ea typeface="+mn-lt"/>
                <a:cs typeface="+mn-lt"/>
              </a:rPr>
              <a:t>rozvoj dovedností žáků</a:t>
            </a:r>
            <a:r>
              <a:rPr lang="cs-CZ" sz="2000" dirty="0">
                <a:solidFill>
                  <a:srgbClr val="002060"/>
                </a:solidFill>
                <a:latin typeface="Roboto"/>
                <a:ea typeface="+mn-lt"/>
                <a:cs typeface="+mn-lt"/>
              </a:rPr>
              <a:t> prostřednictvím </a:t>
            </a:r>
            <a:r>
              <a:rPr lang="cs-CZ" sz="2000" b="1" dirty="0">
                <a:solidFill>
                  <a:srgbClr val="002060"/>
                </a:solidFill>
                <a:latin typeface="Roboto"/>
                <a:ea typeface="+mn-lt"/>
                <a:cs typeface="+mn-lt"/>
              </a:rPr>
              <a:t>praktických úloh</a:t>
            </a:r>
            <a:r>
              <a:rPr lang="cs-CZ" sz="2000" dirty="0">
                <a:solidFill>
                  <a:srgbClr val="002060"/>
                </a:solidFill>
                <a:latin typeface="Roboto"/>
                <a:ea typeface="+mn-lt"/>
                <a:cs typeface="+mn-lt"/>
              </a:rPr>
              <a:t> i </a:t>
            </a:r>
            <a:r>
              <a:rPr lang="cs-CZ" sz="2000" b="1" dirty="0">
                <a:solidFill>
                  <a:srgbClr val="002060"/>
                </a:solidFill>
                <a:latin typeface="Roboto"/>
                <a:ea typeface="+mn-lt"/>
                <a:cs typeface="+mn-lt"/>
              </a:rPr>
              <a:t>běžných školních činností</a:t>
            </a:r>
            <a:r>
              <a:rPr lang="cs-CZ" sz="2000" dirty="0">
                <a:solidFill>
                  <a:srgbClr val="002060"/>
                </a:solidFill>
                <a:latin typeface="Roboto"/>
                <a:ea typeface="+mn-lt"/>
                <a:cs typeface="+mn-lt"/>
              </a:rPr>
              <a:t>.</a:t>
            </a:r>
            <a:endParaRPr lang="cs-CZ" dirty="0">
              <a:latin typeface="Roboto"/>
              <a:ea typeface="+mn-lt"/>
              <a:cs typeface="+mn-lt"/>
            </a:endParaRPr>
          </a:p>
          <a:p>
            <a:endParaRPr lang="cs-CZ" i="1" dirty="0">
              <a:latin typeface="Roboto"/>
              <a:ea typeface="Roboto"/>
              <a:cs typeface="Roboto"/>
            </a:endParaRPr>
          </a:p>
          <a:p>
            <a:endParaRPr lang="cs-CZ" i="1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4784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08BE3-E9B1-B16C-A5D1-26B0F3A18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C08D5-DA08-F2BB-9C56-B8020BD6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658968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základní gramotnosti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FABF3-79A5-332F-FA3C-6639625D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88" y="1912953"/>
            <a:ext cx="8517416" cy="49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43991-E28E-EF5D-BFBC-ADD09F9EF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0F90C-835B-5A8E-21DE-FA80531C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" y="747717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Postup prací na revizi RVP ZŠS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5A0020-0C65-3D34-E270-C37750A6E1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679373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solidFill>
                  <a:schemeClr val="tx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https://revize.rvp.cz/zv/zs-specialni</a:t>
            </a:r>
            <a:endParaRPr lang="en-US" dirty="0">
              <a:solidFill>
                <a:schemeClr val="tx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Pracovní tým: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Zástupci MŠMT, ČŠI, akademických pracovišť, základních škol speciálních delegovaných svými zřizovateli 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b="1" dirty="0">
                <a:solidFill>
                  <a:schemeClr val="tx2"/>
                </a:solidFill>
                <a:latin typeface="Arial"/>
                <a:cs typeface="Arial"/>
              </a:rPr>
              <a:t>Harmonogram prací: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cs-CZ" sz="2000" dirty="0">
                <a:solidFill>
                  <a:schemeClr val="tx2"/>
                </a:solidFill>
                <a:latin typeface="Arial"/>
                <a:cs typeface="Arial"/>
              </a:rPr>
              <a:t>2022 – reflexe / šetření na základních školách speciálních k obsahu stávajícího RVP ZŠS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cs-CZ" sz="2000" dirty="0">
                <a:solidFill>
                  <a:schemeClr val="tx2"/>
                </a:solidFill>
                <a:latin typeface="Arial"/>
                <a:cs typeface="Arial"/>
              </a:rPr>
              <a:t>jaro 2024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–</a:t>
            </a:r>
            <a:r>
              <a:rPr lang="cs-CZ" sz="2000" dirty="0">
                <a:solidFill>
                  <a:schemeClr val="tx2"/>
                </a:solidFill>
                <a:latin typeface="Arial"/>
                <a:cs typeface="Arial"/>
              </a:rPr>
              <a:t> zveřejnění návrhu koncepce revize RVP ZŠS, analýza koncepce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cs-CZ" sz="2000" dirty="0">
                <a:solidFill>
                  <a:schemeClr val="tx2"/>
                </a:solidFill>
                <a:latin typeface="Arial"/>
                <a:cs typeface="Arial"/>
              </a:rPr>
              <a:t>jaro 2025 </a:t>
            </a:r>
            <a:r>
              <a:rPr lang="cs-CZ" sz="2000" dirty="0">
                <a:solidFill>
                  <a:schemeClr val="tx2"/>
                </a:solidFill>
                <a:cs typeface="Arial"/>
              </a:rPr>
              <a:t>–</a:t>
            </a:r>
            <a:r>
              <a:rPr lang="cs-CZ" sz="2000" dirty="0">
                <a:solidFill>
                  <a:schemeClr val="tx2"/>
                </a:solidFill>
                <a:latin typeface="Arial"/>
                <a:cs typeface="Arial"/>
              </a:rPr>
              <a:t> návrh revize RVP ZŠS, veřejná konzultace návrhu, zapracování komentářů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podzim 2025 – dokončení revize RVP ZŠS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cs-CZ" sz="2000" dirty="0">
                <a:solidFill>
                  <a:schemeClr val="tx2"/>
                </a:solidFill>
                <a:cs typeface="Arial"/>
              </a:rPr>
              <a:t>11. 11. 2025 –  schválení revize RVP ZŠS ze strany MŠMT</a:t>
            </a:r>
          </a:p>
          <a:p>
            <a:endParaRPr lang="cs-CZ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497170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7C80C-9034-C7E3-79E0-34C316B02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88F9EB9-B68D-D008-9DFC-93CA2DC5C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999" y="1732370"/>
            <a:ext cx="3568979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>
                <a:latin typeface="Roboto"/>
              </a:rPr>
              <a:t>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5DAA8-4373-B0E6-34AC-EB85B271A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7" y="648423"/>
            <a:ext cx="5754301" cy="6085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A8B1D-8770-1407-070F-FEC5E976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46" y="509438"/>
            <a:ext cx="6496217" cy="51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2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32ABA-41CD-F054-6F68-0E3292013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D0F88-A61A-D8B5-5D38-A4CB813F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623799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klíčové kompetence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F57742-C084-ABFE-964D-C1E37A64E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999" y="1872279"/>
            <a:ext cx="9723593" cy="37143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r>
              <a:rPr lang="cs-CZ" sz="2000" b="1" dirty="0">
                <a:latin typeface="Arial"/>
                <a:cs typeface="Arial"/>
              </a:rPr>
              <a:t>TIP NPI ČR</a:t>
            </a:r>
          </a:p>
          <a:p>
            <a:r>
              <a:rPr lang="cs-CZ" sz="2000" dirty="0">
                <a:latin typeface="Arial"/>
                <a:cs typeface="Arial"/>
              </a:rPr>
              <a:t>Součástí metodické podpory k jednotlivým OVU </a:t>
            </a:r>
            <a:r>
              <a:rPr lang="cs-CZ" sz="2000" b="1" dirty="0">
                <a:latin typeface="Arial"/>
                <a:cs typeface="Arial"/>
              </a:rPr>
              <a:t>klíčových kompetencí</a:t>
            </a:r>
            <a:r>
              <a:rPr lang="cs-CZ" sz="2000" dirty="0">
                <a:latin typeface="Arial"/>
                <a:cs typeface="Arial"/>
              </a:rPr>
              <a:t> jsou </a:t>
            </a:r>
            <a:r>
              <a:rPr lang="cs-CZ" sz="2000" b="1" dirty="0">
                <a:latin typeface="Arial"/>
                <a:cs typeface="Arial"/>
              </a:rPr>
              <a:t>vzdělávací strategie</a:t>
            </a:r>
            <a:r>
              <a:rPr lang="cs-CZ" sz="2000" dirty="0">
                <a:latin typeface="Arial"/>
                <a:cs typeface="Arial"/>
              </a:rPr>
              <a:t>, </a:t>
            </a:r>
            <a:r>
              <a:rPr lang="cs-CZ" sz="2000" b="1" dirty="0">
                <a:latin typeface="Arial"/>
                <a:cs typeface="Arial"/>
              </a:rPr>
              <a:t>námětovník projevů žáka </a:t>
            </a:r>
            <a:r>
              <a:rPr lang="cs-CZ" sz="2000" dirty="0">
                <a:latin typeface="Arial"/>
                <a:cs typeface="Arial"/>
              </a:rPr>
              <a:t>a </a:t>
            </a:r>
            <a:r>
              <a:rPr lang="cs-CZ" sz="2000" b="1" dirty="0">
                <a:latin typeface="Arial"/>
                <a:cs typeface="Arial"/>
              </a:rPr>
              <a:t>vazby </a:t>
            </a:r>
            <a:r>
              <a:rPr lang="cs-CZ" sz="2000" dirty="0">
                <a:latin typeface="Arial"/>
                <a:cs typeface="Arial"/>
              </a:rPr>
              <a:t>na další OVU.</a:t>
            </a:r>
            <a:endParaRPr lang="cs-CZ" sz="2000" dirty="0">
              <a:latin typeface="Arial"/>
              <a:ea typeface="Roboto"/>
              <a:cs typeface="Arial"/>
            </a:endParaRPr>
          </a:p>
          <a:p>
            <a:endParaRPr lang="cs-CZ" sz="2000" dirty="0">
              <a:latin typeface="Arial"/>
              <a:ea typeface="Roboto"/>
              <a:cs typeface="Arial"/>
            </a:endParaRPr>
          </a:p>
          <a:p>
            <a:r>
              <a:rPr lang="cs-CZ" sz="2000" b="1" dirty="0">
                <a:ea typeface="+mn-lt"/>
                <a:cs typeface="+mn-lt"/>
              </a:rPr>
              <a:t>Vzdělávací strategie</a:t>
            </a:r>
            <a:r>
              <a:rPr lang="cs-CZ" sz="2000" dirty="0">
                <a:ea typeface="+mn-lt"/>
                <a:cs typeface="+mn-lt"/>
              </a:rPr>
              <a:t> jsou dobře využitelné pro pedagogy v přímé práci se žáky ve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ea typeface="+mn-lt"/>
                <a:cs typeface="+mn-lt"/>
              </a:rPr>
              <a:t>výuce.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Podle </a:t>
            </a:r>
            <a:r>
              <a:rPr lang="cs-CZ" sz="2000" b="1" dirty="0" err="1">
                <a:ea typeface="+mn-lt"/>
                <a:cs typeface="+mn-lt"/>
              </a:rPr>
              <a:t>námětovníku</a:t>
            </a:r>
            <a:r>
              <a:rPr lang="cs-CZ" sz="2000" b="1" dirty="0">
                <a:ea typeface="+mn-lt"/>
                <a:cs typeface="+mn-lt"/>
              </a:rPr>
              <a:t> projevů žáka</a:t>
            </a:r>
            <a:r>
              <a:rPr lang="cs-CZ" sz="2000" dirty="0">
                <a:ea typeface="+mn-lt"/>
                <a:cs typeface="+mn-lt"/>
              </a:rPr>
              <a:t> lze rozpoznat, zda žák </a:t>
            </a:r>
            <a:r>
              <a:rPr lang="cs-CZ" sz="2000" b="1" dirty="0">
                <a:ea typeface="+mn-lt"/>
                <a:cs typeface="+mn-lt"/>
              </a:rPr>
              <a:t>dosahuje osvojení</a:t>
            </a:r>
            <a:r>
              <a:rPr lang="cs-CZ" sz="2000" dirty="0">
                <a:ea typeface="+mn-lt"/>
                <a:cs typeface="+mn-lt"/>
              </a:rPr>
              <a:t> daného OVU KK.</a:t>
            </a: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809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4F9A0-EC6C-93A3-C776-2F140AD2E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87373-21EE-7455-4155-7FF11326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623799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klíčové kompetence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1EA9D-B1A1-4556-F912-1515C747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07" y="1718248"/>
            <a:ext cx="8938979" cy="1110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7209C1-7F8E-BA92-AC8B-228F4105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4" y="2583304"/>
            <a:ext cx="5601793" cy="4089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7FEC6-5504-D1C7-0E31-08396656C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987" y="3148559"/>
            <a:ext cx="6065708" cy="22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39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D44D9D-6016-474E-A7FD-AE5063C45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999" y="1732370"/>
            <a:ext cx="3568979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>
                <a:latin typeface="Roboto"/>
              </a:rPr>
              <a:t> </a:t>
            </a:r>
            <a:endParaRPr lang="cs-CZ"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9D25B0-7489-E298-9E9A-89B81F07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3" y="701817"/>
            <a:ext cx="6169761" cy="3291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824312-4FA3-28D5-AFAB-8EF5600E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280" y="846194"/>
            <a:ext cx="5976846" cy="56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72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3D2E-44B4-BDFC-5E84-3C0BDC06B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4D36B-02DE-112F-65D6-CA115C10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717584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průřezová témata</a:t>
            </a:r>
            <a:endParaRPr lang="cs-CZ" dirty="0"/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C3B5FEEC-591A-CA29-CA9F-8392C80C0848}"/>
              </a:ext>
            </a:extLst>
          </p:cNvPr>
          <p:cNvSpPr txBox="1">
            <a:spLocks/>
          </p:cNvSpPr>
          <p:nvPr/>
        </p:nvSpPr>
        <p:spPr>
          <a:xfrm>
            <a:off x="899999" y="2024679"/>
            <a:ext cx="9770486" cy="3139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>
                <a:latin typeface="Roboto"/>
                <a:ea typeface="Roboto"/>
                <a:cs typeface="Arial"/>
              </a:rPr>
              <a:t>TIP NPI ČR</a:t>
            </a:r>
          </a:p>
          <a:p>
            <a:r>
              <a:rPr lang="cs-CZ" sz="2000">
                <a:latin typeface="Roboto"/>
                <a:ea typeface="Roboto"/>
                <a:cs typeface="Arial"/>
              </a:rPr>
              <a:t>Součástí metodické podpory k jednotlivým OVU </a:t>
            </a:r>
            <a:r>
              <a:rPr lang="cs-CZ" sz="2000" b="1">
                <a:latin typeface="Roboto"/>
                <a:ea typeface="Roboto"/>
                <a:cs typeface="Arial"/>
              </a:rPr>
              <a:t>průřezových témat </a:t>
            </a:r>
            <a:r>
              <a:rPr lang="cs-CZ" sz="2000">
                <a:latin typeface="Roboto"/>
                <a:ea typeface="Roboto"/>
                <a:cs typeface="Arial"/>
              </a:rPr>
              <a:t>je </a:t>
            </a:r>
            <a:r>
              <a:rPr lang="cs-CZ" sz="2000" b="1">
                <a:latin typeface="Roboto"/>
                <a:ea typeface="Roboto"/>
                <a:cs typeface="Arial"/>
              </a:rPr>
              <a:t>komentář</a:t>
            </a:r>
            <a:r>
              <a:rPr lang="cs-CZ" sz="2000">
                <a:latin typeface="Roboto"/>
                <a:ea typeface="Roboto"/>
                <a:cs typeface="Arial"/>
              </a:rPr>
              <a:t>, </a:t>
            </a:r>
            <a:r>
              <a:rPr lang="cs-CZ" sz="2000" b="1">
                <a:latin typeface="Roboto"/>
                <a:ea typeface="Roboto"/>
                <a:cs typeface="Arial"/>
              </a:rPr>
              <a:t>příklady aktivit</a:t>
            </a:r>
            <a:r>
              <a:rPr lang="cs-CZ" sz="2000">
                <a:latin typeface="Roboto"/>
                <a:ea typeface="Roboto"/>
                <a:cs typeface="Arial"/>
              </a:rPr>
              <a:t>, vymezené </a:t>
            </a:r>
            <a:r>
              <a:rPr lang="cs-CZ" sz="2000" b="1">
                <a:latin typeface="Roboto"/>
                <a:ea typeface="Roboto"/>
                <a:cs typeface="Arial"/>
              </a:rPr>
              <a:t>hodnoty </a:t>
            </a:r>
            <a:r>
              <a:rPr lang="cs-CZ" sz="2000">
                <a:latin typeface="Roboto"/>
                <a:ea typeface="Roboto"/>
                <a:cs typeface="Arial"/>
              </a:rPr>
              <a:t>a </a:t>
            </a:r>
            <a:r>
              <a:rPr lang="cs-CZ" sz="2000" b="1">
                <a:latin typeface="Roboto"/>
                <a:ea typeface="Roboto"/>
                <a:cs typeface="Arial"/>
              </a:rPr>
              <a:t>vazby </a:t>
            </a:r>
            <a:r>
              <a:rPr lang="cs-CZ" sz="2000">
                <a:latin typeface="Roboto"/>
                <a:ea typeface="Roboto"/>
                <a:cs typeface="Arial"/>
              </a:rPr>
              <a:t>na další OVU.</a:t>
            </a:r>
          </a:p>
          <a:p>
            <a:endParaRPr lang="cs-CZ" sz="2000">
              <a:latin typeface="Roboto"/>
              <a:ea typeface="Roboto"/>
              <a:cs typeface="Arial"/>
            </a:endParaRPr>
          </a:p>
          <a:p>
            <a:r>
              <a:rPr lang="cs-CZ" sz="2000">
                <a:latin typeface="Roboto"/>
                <a:ea typeface="+mn-lt"/>
                <a:cs typeface="+mn-lt"/>
              </a:rPr>
              <a:t>Metodická podpora názorně ukazuje, jak jednotlivé OVU </a:t>
            </a:r>
            <a:r>
              <a:rPr lang="cs-CZ" sz="2000" b="1">
                <a:latin typeface="Roboto"/>
                <a:ea typeface="+mn-lt"/>
                <a:cs typeface="+mn-lt"/>
              </a:rPr>
              <a:t>naplňovat v praxi</a:t>
            </a:r>
            <a:r>
              <a:rPr lang="cs-CZ" sz="2000">
                <a:latin typeface="Roboto"/>
                <a:ea typeface="+mn-lt"/>
                <a:cs typeface="+mn-lt"/>
              </a:rPr>
              <a:t> a </a:t>
            </a:r>
            <a:r>
              <a:rPr lang="cs-CZ" sz="2000" b="1">
                <a:latin typeface="Roboto"/>
                <a:ea typeface="+mn-lt"/>
                <a:cs typeface="+mn-lt"/>
              </a:rPr>
              <a:t>začleňovat do každodenní výuky</a:t>
            </a:r>
            <a:r>
              <a:rPr lang="cs-CZ" sz="2000">
                <a:latin typeface="Roboto"/>
                <a:ea typeface="+mn-lt"/>
                <a:cs typeface="+mn-lt"/>
              </a:rPr>
              <a:t>.</a:t>
            </a:r>
            <a:endParaRPr lang="cs-CZ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71005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1ED2B-8E50-336F-69EF-31DB316C5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2FE43-420C-A76F-0214-61DDBB8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717584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průřezová témata</a:t>
            </a:r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2B778-DE2E-3582-A5AF-3137793F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7" y="1673611"/>
            <a:ext cx="9284677" cy="1154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0E3518-2745-E5D7-F87E-9EB05B7B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6" y="2473711"/>
            <a:ext cx="6285035" cy="4226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7D8C51-1A5C-916E-F70C-8C6BC5A9F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846" y="2476642"/>
            <a:ext cx="21145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5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E3703-CED7-8457-71BC-F7674428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9817BC-4D67-D44C-B531-1E4780CB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36" y="249837"/>
            <a:ext cx="4562979" cy="6445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02CDE-A6CB-50F1-A40A-35242B37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568" y="252959"/>
            <a:ext cx="54578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8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AD57-68CA-FFD1-500F-6B5FF30E0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2AC87-310F-B313-0825-0FB3A698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717584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vzdělávací oblasti, Díl I</a:t>
            </a:r>
            <a:endParaRPr lang="cs-CZ" dirty="0"/>
          </a:p>
        </p:txBody>
      </p:sp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4261F454-FA57-6252-8B30-0419426CEBB8}"/>
              </a:ext>
            </a:extLst>
          </p:cNvPr>
          <p:cNvSpPr txBox="1">
            <a:spLocks/>
          </p:cNvSpPr>
          <p:nvPr/>
        </p:nvSpPr>
        <p:spPr>
          <a:xfrm>
            <a:off x="899999" y="1954341"/>
            <a:ext cx="9793932" cy="4312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02216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Roboto"/>
                <a:ea typeface="Roboto"/>
                <a:cs typeface="Arial"/>
              </a:rPr>
              <a:t>TIP NPI ČR</a:t>
            </a:r>
          </a:p>
          <a:p>
            <a:r>
              <a:rPr lang="cs-CZ" sz="2000" dirty="0">
                <a:latin typeface="Roboto"/>
                <a:ea typeface="Roboto"/>
                <a:cs typeface="Arial"/>
              </a:rPr>
              <a:t>Součástí metodické podpory k jednotlivým OVU všech </a:t>
            </a:r>
            <a:r>
              <a:rPr lang="cs-CZ" sz="2000" b="1" dirty="0">
                <a:latin typeface="Roboto"/>
                <a:ea typeface="Roboto"/>
                <a:cs typeface="Arial"/>
              </a:rPr>
              <a:t>vzdělávacích oblastí v Dílu I </a:t>
            </a:r>
            <a:r>
              <a:rPr lang="cs-CZ" sz="2000" dirty="0">
                <a:latin typeface="Roboto"/>
                <a:ea typeface="Roboto"/>
                <a:cs typeface="Arial"/>
              </a:rPr>
              <a:t>je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b="1" dirty="0">
                <a:latin typeface="Roboto"/>
                <a:ea typeface="Roboto"/>
                <a:cs typeface="Arial"/>
              </a:rPr>
              <a:t>komentář</a:t>
            </a:r>
            <a:r>
              <a:rPr lang="cs-CZ" sz="2000" dirty="0">
                <a:latin typeface="Roboto"/>
                <a:ea typeface="Roboto"/>
                <a:cs typeface="Arial"/>
              </a:rPr>
              <a:t>, </a:t>
            </a:r>
            <a:r>
              <a:rPr lang="cs-CZ" sz="2000" b="1" dirty="0">
                <a:latin typeface="Roboto"/>
                <a:ea typeface="Roboto"/>
                <a:cs typeface="Arial"/>
              </a:rPr>
              <a:t>příklady aktivit</a:t>
            </a:r>
            <a:r>
              <a:rPr lang="cs-CZ" sz="2000" dirty="0">
                <a:latin typeface="Roboto"/>
                <a:ea typeface="Roboto"/>
                <a:cs typeface="Arial"/>
              </a:rPr>
              <a:t>, související </a:t>
            </a:r>
            <a:r>
              <a:rPr lang="cs-CZ" sz="2000" b="1" dirty="0">
                <a:latin typeface="Roboto"/>
                <a:ea typeface="Roboto"/>
                <a:cs typeface="Arial"/>
              </a:rPr>
              <a:t>učivo </a:t>
            </a:r>
            <a:r>
              <a:rPr lang="cs-CZ" sz="2000" dirty="0">
                <a:latin typeface="Roboto"/>
                <a:ea typeface="Roboto"/>
                <a:cs typeface="Arial"/>
              </a:rPr>
              <a:t>a </a:t>
            </a:r>
            <a:r>
              <a:rPr lang="cs-CZ" sz="2000" b="1" dirty="0">
                <a:latin typeface="Roboto"/>
                <a:ea typeface="Roboto"/>
                <a:cs typeface="Arial"/>
              </a:rPr>
              <a:t>vazby </a:t>
            </a:r>
            <a:r>
              <a:rPr lang="cs-CZ" sz="2000" dirty="0">
                <a:latin typeface="Roboto"/>
                <a:ea typeface="Roboto"/>
                <a:cs typeface="Arial"/>
              </a:rPr>
              <a:t>na předcházející, následující a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 </a:t>
            </a:r>
            <a:r>
              <a:rPr lang="cs-CZ" sz="2000" dirty="0">
                <a:latin typeface="Roboto"/>
                <a:ea typeface="Roboto"/>
                <a:cs typeface="Arial"/>
              </a:rPr>
              <a:t>související OVU.</a:t>
            </a:r>
          </a:p>
          <a:p>
            <a:endParaRPr lang="cs-CZ" sz="2000" b="1" dirty="0">
              <a:latin typeface="Roboto"/>
              <a:ea typeface="+mn-lt"/>
              <a:cs typeface="+mn-lt"/>
            </a:endParaRPr>
          </a:p>
          <a:p>
            <a:r>
              <a:rPr lang="cs-CZ" sz="2000" b="1" dirty="0">
                <a:latin typeface="Roboto"/>
                <a:ea typeface="+mn-lt"/>
                <a:cs typeface="+mn-lt"/>
              </a:rPr>
              <a:t>Komentář</a:t>
            </a:r>
            <a:r>
              <a:rPr lang="cs-CZ" sz="2000" dirty="0">
                <a:latin typeface="Roboto"/>
                <a:ea typeface="+mn-lt"/>
                <a:cs typeface="+mn-lt"/>
              </a:rPr>
              <a:t> – upřesňuje a vysvětluje obsah OVU.</a:t>
            </a:r>
          </a:p>
          <a:p>
            <a:r>
              <a:rPr lang="cs-CZ" sz="2000" b="1" dirty="0">
                <a:latin typeface="Roboto"/>
                <a:ea typeface="+mn-lt"/>
                <a:cs typeface="+mn-lt"/>
              </a:rPr>
              <a:t>Příklady aktivit</a:t>
            </a:r>
            <a:r>
              <a:rPr lang="cs-CZ" sz="2000" dirty="0">
                <a:latin typeface="Roboto"/>
                <a:ea typeface="+mn-lt"/>
                <a:cs typeface="+mn-lt"/>
              </a:rPr>
              <a:t> – prakticky orientované činnosti využitelné ve výuce.</a:t>
            </a:r>
          </a:p>
          <a:p>
            <a:r>
              <a:rPr lang="cs-CZ" sz="2000" b="1" dirty="0">
                <a:latin typeface="Roboto"/>
                <a:ea typeface="+mn-lt"/>
                <a:cs typeface="+mn-lt"/>
              </a:rPr>
              <a:t>Učivo</a:t>
            </a:r>
            <a:r>
              <a:rPr lang="cs-CZ" sz="2000" dirty="0">
                <a:latin typeface="Roboto"/>
                <a:ea typeface="+mn-lt"/>
                <a:cs typeface="+mn-lt"/>
              </a:rPr>
              <a:t> – nepovinná součást RVP ZŠS.</a:t>
            </a:r>
          </a:p>
          <a:p>
            <a:r>
              <a:rPr lang="cs-CZ" sz="2000" b="1" dirty="0">
                <a:latin typeface="Roboto"/>
                <a:ea typeface="+mn-lt"/>
                <a:cs typeface="+mn-lt"/>
              </a:rPr>
              <a:t>Vazby na OVU</a:t>
            </a:r>
            <a:r>
              <a:rPr lang="cs-CZ" sz="2000" dirty="0">
                <a:latin typeface="Roboto"/>
                <a:ea typeface="+mn-lt"/>
                <a:cs typeface="+mn-lt"/>
              </a:rPr>
              <a:t> – propojení na OVU napříč VO, ZG, KK a PT.</a:t>
            </a:r>
            <a:endParaRPr lang="cs-CZ" dirty="0">
              <a:latin typeface="Roboto"/>
              <a:ea typeface="+mn-lt"/>
              <a:cs typeface="+mn-lt"/>
            </a:endParaRPr>
          </a:p>
          <a:p>
            <a:endParaRPr lang="cs-CZ" sz="2000" dirty="0">
              <a:latin typeface="Arial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0224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102C-7223-1A1F-F7AE-5E645088F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B3AD4-3BC0-0AE7-9DA6-42AFBFEE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717584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vzdělávací oblasti, Díl I</a:t>
            </a:r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5CE7C-218C-21C6-BE41-00042819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10" y="1922584"/>
            <a:ext cx="1026795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2E4422-6489-A9BC-1E07-DF08F9179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6" y="2992316"/>
            <a:ext cx="7407519" cy="3636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25871-5C0C-C016-C9BA-BE19D623D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5" y="2995247"/>
            <a:ext cx="3502269" cy="2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97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CC244-8610-2529-ABD3-9C9DC2EE7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524DE3-6A8F-45F8-0AC9-C66043B5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23" y="384748"/>
            <a:ext cx="5414728" cy="464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B2212-5248-E140-D7FD-79358499D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30" y="250269"/>
            <a:ext cx="5452828" cy="66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DDB6CC-58A7-4323-8574-A13C354DE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6787" y="1374108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oboto"/>
              </a:rPr>
              <a:t>Dokument je </a:t>
            </a:r>
            <a:r>
              <a:rPr lang="cs-CZ" sz="2000" b="1" dirty="0">
                <a:solidFill>
                  <a:schemeClr val="tx2"/>
                </a:solidFill>
                <a:latin typeface="Roboto"/>
              </a:rPr>
              <a:t>zpracovaný v digitální podobě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(což umožňuje přímé propojení jeho závazné části s metodickou podporou a dalšími doplňujícími materiály).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r>
              <a:rPr lang="cs-CZ" sz="2000" dirty="0">
                <a:solidFill>
                  <a:schemeClr val="tx2"/>
                </a:solidFill>
                <a:ea typeface="+mn-lt"/>
                <a:cs typeface="+mn-lt"/>
                <a:hlinkClick r:id="rId2"/>
              </a:rPr>
              <a:t>Základní škola speciální </a:t>
            </a:r>
            <a:r>
              <a:rPr lang="cs-CZ" sz="2000" u="sng" dirty="0">
                <a:solidFill>
                  <a:schemeClr val="tx2"/>
                </a:solidFill>
                <a:cs typeface="Arial"/>
                <a:hlinkClick r:id="rId2"/>
              </a:rPr>
              <a:t>– </a:t>
            </a:r>
            <a:r>
              <a:rPr lang="cs-CZ" sz="2000" dirty="0">
                <a:solidFill>
                  <a:schemeClr val="tx2"/>
                </a:solidFill>
                <a:ea typeface="+mn-lt"/>
                <a:cs typeface="+mn-lt"/>
                <a:hlinkClick r:id="rId2"/>
              </a:rPr>
              <a:t>Revize RVP</a:t>
            </a:r>
            <a:endParaRPr lang="cs-CZ" dirty="0">
              <a:solidFill>
                <a:schemeClr val="tx2"/>
              </a:solidFill>
            </a:endParaRPr>
          </a:p>
          <a:p>
            <a:endParaRPr lang="cs-CZ" sz="20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cs-CZ" sz="2000" dirty="0">
              <a:solidFill>
                <a:schemeClr val="tx2"/>
              </a:solidFill>
              <a:latin typeface="Roboto"/>
            </a:endParaRPr>
          </a:p>
          <a:p>
            <a:endParaRPr lang="cs-CZ" sz="2000" b="1" dirty="0">
              <a:solidFill>
                <a:schemeClr val="tx2"/>
              </a:solidFill>
              <a:latin typeface="Roboto"/>
            </a:endParaRPr>
          </a:p>
          <a:p>
            <a:endParaRPr lang="cs-CZ" sz="2000" b="1" dirty="0">
              <a:solidFill>
                <a:schemeClr val="tx2"/>
              </a:solidFill>
              <a:latin typeface="Roboto"/>
            </a:endParaRPr>
          </a:p>
          <a:p>
            <a:endParaRPr lang="cs-CZ" sz="2000" b="1" dirty="0">
              <a:solidFill>
                <a:schemeClr val="tx2"/>
              </a:solidFill>
              <a:latin typeface="Roboto"/>
            </a:endParaRPr>
          </a:p>
          <a:p>
            <a:r>
              <a:rPr lang="cs-CZ" sz="2000" b="1" dirty="0">
                <a:solidFill>
                  <a:schemeClr val="tx2"/>
                </a:solidFill>
                <a:latin typeface="Roboto"/>
              </a:rPr>
              <a:t>Harmonogram:</a:t>
            </a:r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dobrovolně k implementaci pro základní školy speciální od 1. září 2026 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povinně k implementaci ve všech ročnících ZŠS od 1. září 2027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dirty="0">
              <a:solidFill>
                <a:schemeClr val="tx2"/>
              </a:solidFill>
              <a:latin typeface="Roboto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endParaRPr lang="cs-CZ" dirty="0">
              <a:solidFill>
                <a:schemeClr val="tx2"/>
              </a:solidFill>
              <a:latin typeface="Roboto"/>
            </a:endParaRP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A86D940-000C-0F74-0E9D-B8B32381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" y="747717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Revidovaný RVP ZŠS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09186-E094-94C4-2E4F-913D51609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2619375"/>
            <a:ext cx="18859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19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6C64-0171-0A51-ED03-81627AF0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1DF99-4B87-02A6-E6EB-E5F10932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623799"/>
            <a:ext cx="10800000" cy="540000"/>
          </a:xfrm>
        </p:spPr>
        <p:txBody>
          <a:bodyPr/>
          <a:lstStyle/>
          <a:p>
            <a:r>
              <a:rPr lang="cs-CZ" dirty="0">
                <a:latin typeface="Georgia"/>
              </a:rPr>
              <a:t>Metodická podpora pro školy jako součást IS – vzdělávací oblasti, Díl II</a:t>
            </a:r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584FE-B905-15CE-D80E-DADEDCA4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00" y="1712302"/>
            <a:ext cx="10372725" cy="158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265FE0-7CFF-0441-080E-F5D11C7F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30" y="2805479"/>
            <a:ext cx="6634529" cy="3749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E3A95F-84C6-E125-AAB5-380623357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023" y="2808409"/>
            <a:ext cx="3719879" cy="40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79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FF64-52ED-98AD-AEF6-531C7A80E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43975-D510-8A69-B80D-DD6F77DF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56" y="285017"/>
            <a:ext cx="4848225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24CF2-A90E-02E8-2B44-8EFEA1085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342" y="287948"/>
            <a:ext cx="53530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73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ECA63-7FAF-F1CD-AD15-40A821B8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4CC2755-0FA2-B8DB-364F-7FE66DA3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3. Seznámení </a:t>
            </a:r>
            <a:br>
              <a:rPr lang="cs-CZ">
                <a:latin typeface="Georgia"/>
              </a:rPr>
            </a:br>
            <a:r>
              <a:rPr lang="cs-CZ">
                <a:latin typeface="Georgia"/>
              </a:rPr>
              <a:t>s postupem implementace</a:t>
            </a:r>
            <a:br>
              <a:rPr lang="cs-CZ">
                <a:latin typeface="Georgia"/>
              </a:rPr>
            </a:br>
            <a:r>
              <a:rPr lang="cs-CZ" sz="2800">
                <a:latin typeface="Georgia"/>
              </a:rPr>
              <a:t>PhDr. R. Votavová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4193793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966C-3B12-D07C-1095-F95E29176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85447-B3F3-EADB-78F0-C1F3BFE8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Metodická podpora při tvorbě ŠVP dle RVP ZŠS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5D2D584-E302-6A0B-7966-9D9FF8365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Postupné zveřejňování obsahu metodické podpory zde:</a:t>
            </a:r>
          </a:p>
          <a:p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https://revize.rvp.cz/zv/zs-specialni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endParaRPr lang="cs-CZ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Nyní dostupné: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link na IS s revidovaným RVP ZŠS včetně metodické podpory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dokument s klíčovými změnami a inovacemi v RVP ZŠS</a:t>
            </a:r>
          </a:p>
        </p:txBody>
      </p:sp>
    </p:spTree>
    <p:extLst>
      <p:ext uri="{BB962C8B-B14F-4D97-AF65-F5344CB8AC3E}">
        <p14:creationId xmlns:p14="http://schemas.microsoft.com/office/powerpoint/2010/main" val="14630532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F3BF0-A8A8-0C9A-BE22-F6D824ED8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EF5DD-24DD-2EAF-5969-6118A744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17014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Dokument s klíčovými změnami v RVP ZŠS</a:t>
            </a:r>
            <a:endParaRPr lang="en-US">
              <a:latin typeface="Georgia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218A24-198A-BD39-D68F-13D857101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endParaRPr lang="cs-CZ" sz="200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DAC20-89E4-F9C3-5379-F4263536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" y="1560060"/>
            <a:ext cx="5059136" cy="4271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7E35B-36E4-11A2-2960-6FA9B81E2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756" y="1561420"/>
            <a:ext cx="7017204" cy="42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118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0F95A-AB42-0D9E-1F8C-DEE6EB6D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3BC49-2F54-E9B0-E361-8C4AAF84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eorgia"/>
              </a:rPr>
              <a:t>Implementace RVP ZŠS, připravovaná podpora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CEA1B9-B435-FAD4-03C2-7C218DD3C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Dokument s postupem tvorby ŠVP – zveřejněno 1. Q 2026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Vzdělávání pro aktéry změny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–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 1. Q 2026</a:t>
            </a:r>
            <a:endParaRPr lang="cs-CZ" sz="2000" dirty="0">
              <a:solidFill>
                <a:schemeClr val="tx2"/>
              </a:solidFill>
              <a:latin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Celorepubliková setkání pro aktéry změny </a:t>
            </a:r>
            <a:r>
              <a:rPr lang="cs-CZ" sz="2000" dirty="0">
                <a:solidFill>
                  <a:schemeClr val="tx2"/>
                </a:solidFill>
                <a:latin typeface="Roboto"/>
              </a:rPr>
              <a:t>– </a:t>
            </a:r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1. a 2. Q 2026</a:t>
            </a:r>
            <a:endParaRPr lang="cs-CZ" sz="2000" dirty="0">
              <a:solidFill>
                <a:schemeClr val="tx2"/>
              </a:solidFill>
              <a:latin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cs-CZ" sz="2000" dirty="0">
                <a:solidFill>
                  <a:schemeClr val="tx2"/>
                </a:solidFill>
                <a:latin typeface="Roboto"/>
              </a:rPr>
              <a:t>Ukázkové ŠVP – zveřejněno 1. Q 2026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/>
              <a:buChar char="-"/>
            </a:pPr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375106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90066-7224-3DCF-D64A-87C44C41F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C80AD-3F66-80BA-0140-15ED5AEC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953085"/>
            <a:ext cx="10800000" cy="540000"/>
          </a:xfrm>
        </p:spPr>
        <p:txBody>
          <a:bodyPr/>
          <a:lstStyle/>
          <a:p>
            <a:r>
              <a:rPr lang="cs-CZ">
                <a:solidFill>
                  <a:srgbClr val="002060"/>
                </a:solidFill>
                <a:latin typeface="Georgia"/>
              </a:rPr>
              <a:t>Ukázková ŠVP</a:t>
            </a:r>
            <a:endParaRPr lang="en-US">
              <a:solidFill>
                <a:srgbClr val="002060"/>
              </a:solidFill>
              <a:latin typeface="Georgia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271E82-F831-B94D-6E29-3D23B0B1DD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2" y="1583658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S tvůrci revize RVP ZŠS jsou připravovány ukázkové ŠVP k obecným kapitolám i jednotlivým vzdělávacím oborům, včetně předmětů speciálně pedagogické péče (zčásti po ročnících, zčásti po obdobích) – Díl I, II. Jako první budou zveřejněny:</a:t>
            </a:r>
          </a:p>
          <a:p>
            <a:r>
              <a:rPr lang="en-US" sz="2000" b="1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Obecné</a:t>
            </a:r>
            <a:r>
              <a:rPr lang="en-US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kapitoly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Charakteristika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školy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charakteristika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ŠVP 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Hodnocení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žáků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Hodnocení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ŠVP 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b="1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Vzdělávací</a:t>
            </a:r>
            <a:r>
              <a:rPr lang="en-US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obory</a:t>
            </a:r>
            <a:r>
              <a:rPr lang="cs-CZ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–</a:t>
            </a:r>
            <a:r>
              <a:rPr lang="en-US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Díl</a:t>
            </a:r>
            <a:r>
              <a:rPr lang="en-US" sz="2000" b="1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I</a:t>
            </a:r>
            <a:endParaRPr lang="en-US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Čtení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a </a:t>
            </a: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psaní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Komunikační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výchova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Informatika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Matematika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  <a:endParaRPr lang="cs-CZ" sz="2000" dirty="0">
              <a:solidFill>
                <a:schemeClr val="tx2"/>
              </a:solidFill>
              <a:latin typeface="Roboto"/>
              <a:ea typeface="Roboto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Tělesná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Roboto"/>
                <a:ea typeface="Roboto"/>
                <a:cs typeface="Arial"/>
              </a:rPr>
              <a:t>výchova</a:t>
            </a:r>
            <a:r>
              <a:rPr lang="en-US" sz="2000" dirty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 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cs-CZ" sz="2000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  <a:p>
            <a:pPr marL="342900" indent="-342900">
              <a:buFont typeface="Calibri"/>
              <a:buChar char="-"/>
            </a:pPr>
            <a:endParaRPr lang="cs-CZ" sz="2000" b="1" dirty="0">
              <a:solidFill>
                <a:schemeClr val="tx2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271943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120DA-3C2B-C561-37A9-BAB7AE42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58EDF-737C-4294-6FEB-72AC15FB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59" y="906020"/>
            <a:ext cx="10800000" cy="540000"/>
          </a:xfrm>
        </p:spPr>
        <p:txBody>
          <a:bodyPr/>
          <a:lstStyle/>
          <a:p>
            <a:r>
              <a:rPr lang="cs-CZ">
                <a:latin typeface="Georgia"/>
              </a:rPr>
              <a:t>Webináře k revizi RVP ZV jako vstup do tématu</a:t>
            </a:r>
            <a:endParaRPr lang="cs-CZ"/>
          </a:p>
          <a:p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0A2E949-564C-906E-3A85-16F10DA65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5289" y="1545558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pPr fontAlgn="base"/>
            <a:r>
              <a:rPr lang="cs-CZ" b="1" dirty="0">
                <a:latin typeface="Roboto"/>
              </a:rPr>
              <a:t>Webináře</a:t>
            </a:r>
            <a:r>
              <a:rPr lang="cs-CZ" dirty="0">
                <a:latin typeface="Roboto"/>
              </a:rPr>
              <a:t> </a:t>
            </a:r>
            <a:r>
              <a:rPr lang="cs-CZ" b="1" dirty="0">
                <a:latin typeface="Roboto"/>
              </a:rPr>
              <a:t>k synchronnímu připojení</a:t>
            </a:r>
            <a:endParaRPr lang="cs-CZ" b="1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u="sng" dirty="0">
                <a:latin typeface="Roboto"/>
                <a:hlinkClick r:id="rId2"/>
              </a:rPr>
              <a:t>Celá nabídka</a:t>
            </a:r>
            <a:r>
              <a:rPr lang="cs-CZ" dirty="0">
                <a:latin typeface="Roboto"/>
              </a:rPr>
              <a:t> 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b="1" dirty="0">
                <a:latin typeface="Roboto"/>
              </a:rPr>
              <a:t>Záznamy webinářů</a:t>
            </a:r>
          </a:p>
          <a:p>
            <a:pPr fontAlgn="base"/>
            <a:r>
              <a:rPr lang="cs-CZ" dirty="0">
                <a:latin typeface="Roboto"/>
              </a:rPr>
              <a:t>Dvouúrovňové kurikulum a nové RVP – jaké výhody a výzvy tento koncept přináší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  <a:hlinkClick r:id="rId3"/>
              </a:rPr>
              <a:t>https://webinare.rvp.cz/webinar-npi/116550</a:t>
            </a:r>
            <a:r>
              <a:rPr lang="cs-CZ" dirty="0">
                <a:latin typeface="Roboto"/>
              </a:rPr>
              <a:t>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</a:rPr>
              <a:t>Proč jsou vize a kultura školy v novém RVP tak důležité?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  <a:hlinkClick r:id="rId4"/>
              </a:rPr>
              <a:t>https://webinare.rvp.cz/webinar-npi/118918</a:t>
            </a:r>
            <a:r>
              <a:rPr lang="cs-CZ" dirty="0">
                <a:latin typeface="Roboto"/>
              </a:rPr>
              <a:t>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</a:rPr>
              <a:t>Průřezová témata na 1. stupni ZŠ v novém RVP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  <a:hlinkClick r:id="rId5"/>
              </a:rPr>
              <a:t>https://webinare.rvp.cz/webinar-npi/118175</a:t>
            </a:r>
            <a:r>
              <a:rPr lang="cs-CZ" dirty="0">
                <a:latin typeface="Roboto"/>
              </a:rPr>
              <a:t>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</a:rPr>
              <a:t>Gramotnosti ve vzdělávání – co, proč a jak?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  <a:hlinkClick r:id="rId6"/>
              </a:rPr>
              <a:t>https://webinare.rvp.cz/webinar/16</a:t>
            </a:r>
            <a:r>
              <a:rPr lang="cs-CZ" dirty="0">
                <a:latin typeface="Roboto"/>
              </a:rPr>
              <a:t>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</a:rPr>
              <a:t>Rozvoj klíčových kompetencí na 1. stupni ZŠ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  <a:hlinkClick r:id="rId7"/>
              </a:rPr>
              <a:t>https://webinare.rvp.cz/webinar-npi/116555</a:t>
            </a:r>
            <a:r>
              <a:rPr lang="cs-CZ" dirty="0">
                <a:latin typeface="Roboto"/>
              </a:rPr>
              <a:t>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</a:rPr>
              <a:t>Osobnostní a sociální výchova na 2. stupni ZŠ v novém RVP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latin typeface="Roboto"/>
                <a:hlinkClick r:id="rId8"/>
              </a:rPr>
              <a:t>https://webinare.rvp.cz/webinar-npi/119213</a:t>
            </a:r>
            <a:r>
              <a:rPr lang="cs-CZ" dirty="0">
                <a:latin typeface="Roboto"/>
              </a:rPr>
              <a:t> </a:t>
            </a:r>
            <a:endParaRPr lang="cs-CZ" dirty="0">
              <a:latin typeface="Roboto"/>
              <a:ea typeface="Roboto"/>
              <a:cs typeface="Roboto"/>
            </a:endParaRPr>
          </a:p>
          <a:p>
            <a:pPr marL="342900" indent="-342900">
              <a:buChar char="•"/>
            </a:pPr>
            <a:endParaRPr lang="cs-CZ" sz="2000" dirty="0">
              <a:solidFill>
                <a:schemeClr val="accent6">
                  <a:lumMod val="10000"/>
                </a:schemeClr>
              </a:solidFill>
              <a:latin typeface="Arial"/>
              <a:ea typeface="Roboto"/>
              <a:cs typeface="Roboto"/>
            </a:endParaRPr>
          </a:p>
          <a:p>
            <a:pPr marL="342900" indent="-342900">
              <a:buChar char="•"/>
            </a:pPr>
            <a:endParaRPr lang="cs-CZ" sz="2000" dirty="0">
              <a:latin typeface="Arial"/>
              <a:ea typeface="Roboto"/>
              <a:cs typeface="Arial"/>
            </a:endParaRPr>
          </a:p>
          <a:p>
            <a:pPr marL="342900" indent="-342900">
              <a:buChar char="•"/>
            </a:pPr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6791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120DA-3C2B-C561-37A9-BAB7AE42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B0A2E949-564C-906E-3A85-16F10DA65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59" y="913158"/>
            <a:ext cx="10799887" cy="3921871"/>
          </a:xfrm>
        </p:spPr>
        <p:txBody>
          <a:bodyPr vert="horz" lIns="0" tIns="0" rIns="0" bIns="0" rtlCol="0" anchor="t">
            <a:noAutofit/>
          </a:bodyPr>
          <a:lstStyle/>
          <a:p>
            <a:pPr fontAlgn="base"/>
            <a:endParaRPr lang="cs-CZ" b="1">
              <a:solidFill>
                <a:srgbClr val="000000"/>
              </a:solidFill>
              <a:latin typeface="Roboto"/>
            </a:endParaRPr>
          </a:p>
          <a:p>
            <a:pPr fontAlgn="base"/>
            <a:r>
              <a:rPr lang="cs-CZ" b="1" dirty="0">
                <a:solidFill>
                  <a:srgbClr val="000000"/>
                </a:solidFill>
                <a:latin typeface="Roboto"/>
              </a:rPr>
              <a:t>Klíčové změny v RVP ZV</a:t>
            </a:r>
            <a:endParaRPr lang="cs-CZ" b="1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solidFill>
                  <a:srgbClr val="467886"/>
                </a:solidFill>
                <a:latin typeface="Roboto"/>
                <a:ea typeface="Roboto"/>
                <a:cs typeface="Roboto"/>
              </a:rPr>
              <a:t>https://revize.rvp.cz/files/rvp-zv-kicove-zmeny-a-inovace.pdf</a:t>
            </a:r>
            <a:endParaRPr lang="cs-CZ">
              <a:solidFill>
                <a:srgbClr val="467886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cs-CZ" b="1">
              <a:solidFill>
                <a:srgbClr val="000000"/>
              </a:solidFill>
              <a:latin typeface="Roboto"/>
            </a:endParaRPr>
          </a:p>
          <a:p>
            <a:pPr fontAlgn="base"/>
            <a:r>
              <a:rPr lang="cs-CZ" b="1" dirty="0">
                <a:solidFill>
                  <a:srgbClr val="000000"/>
                </a:solidFill>
                <a:latin typeface="Roboto"/>
              </a:rPr>
              <a:t>Tvorba ŠVP RVP ZV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 </a:t>
            </a:r>
            <a:endParaRPr lang="cs-CZ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Roboto"/>
              </a:rPr>
              <a:t>Harmonogram tvorby ŠVP</a:t>
            </a:r>
            <a:endParaRPr lang="cs-CZ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r>
              <a:rPr lang="cs-CZ" dirty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2025-10-09-harmonogram-svp.pdf</a:t>
            </a:r>
            <a:endParaRPr lang="cs-CZ"/>
          </a:p>
          <a:p>
            <a:r>
              <a:rPr lang="cs-CZ" dirty="0">
                <a:solidFill>
                  <a:srgbClr val="000000"/>
                </a:solidFill>
                <a:latin typeface="Roboto"/>
              </a:rPr>
              <a:t>Informace k tvorbě ŠVP </a:t>
            </a:r>
            <a:endParaRPr lang="cs-CZ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solidFill>
                  <a:srgbClr val="467886"/>
                </a:solidFill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https://revize.rvp.cz/jak-na-svp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 </a:t>
            </a:r>
            <a:endParaRPr lang="cs-CZ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cs-CZ" dirty="0">
                <a:solidFill>
                  <a:srgbClr val="467886"/>
                </a:solidFill>
                <a:latin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https://revize.rvp.cz/modelove-svp-pro-zs</a:t>
            </a:r>
            <a:endParaRPr lang="cs-CZ">
              <a:solidFill>
                <a:srgbClr val="467886"/>
              </a:solidFill>
              <a:latin typeface="Roboto"/>
            </a:endParaRPr>
          </a:p>
          <a:p>
            <a:pPr fontAlgn="base"/>
            <a:endParaRPr lang="cs-CZ" b="1">
              <a:solidFill>
                <a:srgbClr val="000000"/>
              </a:solidFill>
              <a:latin typeface="Roboto"/>
            </a:endParaRPr>
          </a:p>
          <a:p>
            <a:pPr fontAlgn="base"/>
            <a:endParaRPr lang="cs-CZ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cs-CZ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endParaRPr lang="cs-CZ" sz="20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endParaRPr lang="cs-CZ" sz="20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cs-CZ" sz="2000">
              <a:solidFill>
                <a:srgbClr val="000000"/>
              </a:solidFill>
              <a:latin typeface="Arial"/>
              <a:ea typeface="Roboto"/>
              <a:cs typeface="Roboto"/>
            </a:endParaRPr>
          </a:p>
          <a:p>
            <a:pPr marL="342900" indent="-342900">
              <a:buFont typeface="Arial"/>
              <a:buChar char="•"/>
            </a:pPr>
            <a:endParaRPr lang="cs-CZ" sz="2000">
              <a:solidFill>
                <a:srgbClr val="000000"/>
              </a:solidFill>
              <a:latin typeface="Arial"/>
              <a:ea typeface="Roboto"/>
              <a:cs typeface="Roboto"/>
            </a:endParaRPr>
          </a:p>
          <a:p>
            <a:pPr marL="342900" indent="-342900">
              <a:buChar char="•"/>
            </a:pPr>
            <a:endParaRPr lang="cs-CZ" sz="2000">
              <a:solidFill>
                <a:schemeClr val="accent6">
                  <a:lumMod val="10000"/>
                </a:schemeClr>
              </a:solidFill>
              <a:latin typeface="Arial"/>
              <a:ea typeface="Roboto"/>
              <a:cs typeface="Roboto"/>
            </a:endParaRPr>
          </a:p>
          <a:p>
            <a:pPr marL="342900" indent="-342900">
              <a:buChar char="•"/>
            </a:pPr>
            <a:endParaRPr lang="cs-CZ" sz="2000">
              <a:latin typeface="Arial"/>
              <a:ea typeface="Roboto"/>
              <a:cs typeface="Arial"/>
            </a:endParaRPr>
          </a:p>
          <a:p>
            <a:pPr marL="342900" indent="-342900">
              <a:buChar char="•"/>
            </a:pPr>
            <a:endParaRPr lang="cs-CZ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6575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67D0EC-F090-1539-6787-64DC6676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eorgia"/>
              </a:rPr>
              <a:t>Děkujeme</a:t>
            </a:r>
            <a:r>
              <a:rPr lang="en-US">
                <a:latin typeface="Georgia"/>
              </a:rPr>
              <a:t> za </a:t>
            </a:r>
            <a:r>
              <a:rPr lang="en-US" err="1">
                <a:latin typeface="Georgia"/>
              </a:rPr>
              <a:t>pozornost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8578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E9B2F-3388-08B9-D401-A836F2F37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53B9E-3E58-1F98-83C5-B5ECD4A3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"/>
            <a:ext cx="12192000" cy="55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7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14CDC-E661-FF01-8973-C19F5AAB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A749B7-9E14-8A06-8E9C-D9C03DB8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0"/>
            <a:ext cx="1094105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312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urikulum">
      <a:dk1>
        <a:srgbClr val="3566FC"/>
      </a:dk1>
      <a:lt1>
        <a:sysClr val="window" lastClr="FFFFFF"/>
      </a:lt1>
      <a:dk2>
        <a:srgbClr val="02216E"/>
      </a:dk2>
      <a:lt2>
        <a:srgbClr val="3566FC"/>
      </a:lt2>
      <a:accent1>
        <a:srgbClr val="3566FC"/>
      </a:accent1>
      <a:accent2>
        <a:srgbClr val="02216E"/>
      </a:accent2>
      <a:accent3>
        <a:srgbClr val="7D272D"/>
      </a:accent3>
      <a:accent4>
        <a:srgbClr val="FDAE82"/>
      </a:accent4>
      <a:accent5>
        <a:srgbClr val="E3EBBC"/>
      </a:accent5>
      <a:accent6>
        <a:srgbClr val="CFD9DE"/>
      </a:accent6>
      <a:hlink>
        <a:srgbClr val="0563C1"/>
      </a:hlink>
      <a:folHlink>
        <a:srgbClr val="954F72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SP_2025_logo" id="{8F5C5F6D-AC99-4D15-84DF-7104635102E6}" vid="{5C3077DF-16C6-4427-8EDD-004DB9C5878B}"/>
    </a:ext>
  </a:extLst>
</a:theme>
</file>

<file path=ppt/theme/theme2.xml><?xml version="1.0" encoding="utf-8"?>
<a:theme xmlns:a="http://schemas.openxmlformats.org/drawingml/2006/main" name="1_Motiv Office">
  <a:themeElements>
    <a:clrScheme name="Vlastní 6">
      <a:dk1>
        <a:srgbClr val="FFFFFF"/>
      </a:dk1>
      <a:lt1>
        <a:sysClr val="window" lastClr="FFFFFF"/>
      </a:lt1>
      <a:dk2>
        <a:srgbClr val="002060"/>
      </a:dk2>
      <a:lt2>
        <a:srgbClr val="FFFFFF"/>
      </a:lt2>
      <a:accent1>
        <a:srgbClr val="4472C4"/>
      </a:accent1>
      <a:accent2>
        <a:srgbClr val="FF6A42"/>
      </a:accent2>
      <a:accent3>
        <a:srgbClr val="FC9BC1"/>
      </a:accent3>
      <a:accent4>
        <a:srgbClr val="F7C1C5"/>
      </a:accent4>
      <a:accent5>
        <a:srgbClr val="FDAE82"/>
      </a:accent5>
      <a:accent6>
        <a:srgbClr val="AFCDE2"/>
      </a:accent6>
      <a:hlink>
        <a:srgbClr val="0563C1"/>
      </a:hlink>
      <a:folHlink>
        <a:srgbClr val="02216E"/>
      </a:folHlink>
    </a:clrScheme>
    <a:fontScheme name="NPI Č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SP_2025_logo" id="{8F5C5F6D-AC99-4D15-84DF-7104635102E6}" vid="{5C3077DF-16C6-4427-8EDD-004DB9C5878B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be1028-0c14-4079-a04b-d396b395d6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284A205B244A4CB17004AF16577804" ma:contentTypeVersion="13" ma:contentTypeDescription="Vytvoří nový dokument" ma:contentTypeScope="" ma:versionID="9e2f76bd1feaee35531c8ab2ec9a9161">
  <xsd:schema xmlns:xsd="http://www.w3.org/2001/XMLSchema" xmlns:xs="http://www.w3.org/2001/XMLSchema" xmlns:p="http://schemas.microsoft.com/office/2006/metadata/properties" xmlns:ns2="53be1028-0c14-4079-a04b-d396b395d6ef" xmlns:ns3="3944fd7d-2611-49fd-810c-83849b28be0c" targetNamespace="http://schemas.microsoft.com/office/2006/metadata/properties" ma:root="true" ma:fieldsID="14659a0ee8242bceea2fd8d87bb34b4e" ns2:_="" ns3:_="">
    <xsd:import namespace="53be1028-0c14-4079-a04b-d396b395d6ef"/>
    <xsd:import namespace="3944fd7d-2611-49fd-810c-83849b28be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e1028-0c14-4079-a04b-d396b395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4fd7d-2611-49fd-810c-83849b28be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9481A-091A-4D18-B63D-F24A2DD955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A3B59A-AEA4-4CA6-B188-60F328756466}">
  <ds:schemaRefs>
    <ds:schemaRef ds:uri="53be1028-0c14-4079-a04b-d396b395d6ef"/>
    <ds:schemaRef ds:uri="558a0bad-3755-4895-8242-55a8bd824b82"/>
    <ds:schemaRef ds:uri="734a4f7b-b52a-4725-a94b-5061a1eb73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52E74B-B4F6-45EC-9A76-14B05FD83D01}">
  <ds:schemaRefs>
    <ds:schemaRef ds:uri="3944fd7d-2611-49fd-810c-83849b28be0c"/>
    <ds:schemaRef ds:uri="53be1028-0c14-4079-a04b-d396b395d6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PKSP_2025_logo</Template>
  <TotalTime>60</TotalTime>
  <Words>3018</Words>
  <Application>Microsoft Office PowerPoint</Application>
  <PresentationFormat>Širokoúhlá obrazovka</PresentationFormat>
  <Paragraphs>386</Paragraphs>
  <Slides>79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79</vt:i4>
      </vt:variant>
    </vt:vector>
  </HeadingPairs>
  <TitlesOfParts>
    <vt:vector size="90" baseType="lpstr">
      <vt:lpstr>Arial</vt:lpstr>
      <vt:lpstr>Arial,Sans-Serif</vt:lpstr>
      <vt:lpstr>Calibri</vt:lpstr>
      <vt:lpstr>Calibri,Sans-Serif</vt:lpstr>
      <vt:lpstr>Courier New</vt:lpstr>
      <vt:lpstr>Georgia</vt:lpstr>
      <vt:lpstr>Roboto</vt:lpstr>
      <vt:lpstr>Segoe UI</vt:lpstr>
      <vt:lpstr>Wingdings</vt:lpstr>
      <vt:lpstr>Motiv Office</vt:lpstr>
      <vt:lpstr>1_Motiv Office</vt:lpstr>
      <vt:lpstr>Revize Rámcového vzdělávacího programu  pro obor vzdělání základní škola speciální</vt:lpstr>
      <vt:lpstr>Cíl setkání</vt:lpstr>
      <vt:lpstr>Obsah setkání</vt:lpstr>
      <vt:lpstr>Seznámení  s klíčovými změnami RVP ZŠS PhDr. R. Votavová</vt:lpstr>
      <vt:lpstr>Popis RVP ZŠS</vt:lpstr>
      <vt:lpstr>Postup prací na revizi RVP ZŠS</vt:lpstr>
      <vt:lpstr>Revidovaný RVP ZŠS</vt:lpstr>
      <vt:lpstr>Prezentace aplikace PowerPoint</vt:lpstr>
      <vt:lpstr>Prezentace aplikace PowerPoint</vt:lpstr>
      <vt:lpstr>Prezentace aplikace PowerPoint</vt:lpstr>
      <vt:lpstr>Prezentace aplikace PowerPoint</vt:lpstr>
      <vt:lpstr>Obecné části RVP ZŠS  </vt:lpstr>
      <vt:lpstr>Obecné části RVP ZŠS   </vt:lpstr>
      <vt:lpstr>Vzdělávací obsah RVP ZŠS, Díl I</vt:lpstr>
      <vt:lpstr>Vzdělávací obsah RVP ZŠS, Díl II</vt:lpstr>
      <vt:lpstr>Vzdělávací obsah RVP ZŠS, Díl I / oblasti</vt:lpstr>
      <vt:lpstr>Vzdělávací obsah RVP ZŠS, Díl II / oblasti</vt:lpstr>
      <vt:lpstr>Obor v IS</vt:lpstr>
      <vt:lpstr>Obor v exportu z IS</vt:lpstr>
      <vt:lpstr>OVU v  IS</vt:lpstr>
      <vt:lpstr>2. Seznámení  s obsahem RVP ZŠS </vt:lpstr>
      <vt:lpstr>2. Seznámení  s obsahem RVP ZŠS Rámcový učební plán PaedDr. P. Hanák, Ph.D.</vt:lpstr>
      <vt:lpstr>Rámcový učební plán ZŠS stanovuje</vt:lpstr>
      <vt:lpstr>Popis RUP RVP ZŠS</vt:lpstr>
      <vt:lpstr>RUP RVP ZŠS, Díl I </vt:lpstr>
      <vt:lpstr>RUP RVP ZŠS, Díl II</vt:lpstr>
      <vt:lpstr>2. Seznámení  s obsahem RVP ZŠS Základní gramotnosti, průřezová témata prof. M. Bartoňová, Ph.D.</vt:lpstr>
      <vt:lpstr>Základní gramotnosti </vt:lpstr>
      <vt:lpstr>Základní gramotnosti – co představují? </vt:lpstr>
      <vt:lpstr>Základní gramotnosti  </vt:lpstr>
      <vt:lpstr>    Základní gramotnosti </vt:lpstr>
      <vt:lpstr>Základní gramotnosti  </vt:lpstr>
      <vt:lpstr>Prezentace aplikace PowerPoint</vt:lpstr>
      <vt:lpstr>Základní gramotnosti  </vt:lpstr>
      <vt:lpstr>Průřezová témata </vt:lpstr>
      <vt:lpstr>Průřezová témata  </vt:lpstr>
      <vt:lpstr>Průřezová témata  </vt:lpstr>
      <vt:lpstr>Průřezová témata – funkce</vt:lpstr>
      <vt:lpstr>Průřezová témata </vt:lpstr>
      <vt:lpstr>Prezentace aplikace PowerPoint</vt:lpstr>
      <vt:lpstr>Prezentace aplikace PowerPoint</vt:lpstr>
      <vt:lpstr>Prezentace aplikace PowerPoint</vt:lpstr>
      <vt:lpstr>2. Seznámení  s obsahem RVP ZŠS Klíčové kompetence doc. L. Krejčová, Ph.D.</vt:lpstr>
      <vt:lpstr>Klíčové kompetence</vt:lpstr>
      <vt:lpstr>Starý vs. nový RVP ZŠS</vt:lpstr>
      <vt:lpstr>8 nových klíčových kompetencí</vt:lpstr>
      <vt:lpstr>Jak jsou kompetence strukturované?</vt:lpstr>
      <vt:lpstr>Prezentace aplikace PowerPoint</vt:lpstr>
      <vt:lpstr>Co čeká školy nového?</vt:lpstr>
      <vt:lpstr>Výzvy tvorby ŠVP v kontextu KK</vt:lpstr>
      <vt:lpstr>2. Seznámení  s obsahem RVP ZŠS Vybrané vzdělávací oblasti  PaedDr. P. Baslerová, Ph.D.</vt:lpstr>
      <vt:lpstr>Změny vzdělávacího obsahu</vt:lpstr>
      <vt:lpstr>Změny vzdělávacího obsahu</vt:lpstr>
      <vt:lpstr>Změny vzdělávacího obsahu</vt:lpstr>
      <vt:lpstr>3. Seznámení  s metodickou podporou v IS Mgr. Bc. M. Zemanová</vt:lpstr>
      <vt:lpstr>Metodická podpora pro školy jako součást IS</vt:lpstr>
      <vt:lpstr>Prezentace aplikace PowerPoint</vt:lpstr>
      <vt:lpstr>Metodická podpora pro školy jako součást IS – základní gramotnosti</vt:lpstr>
      <vt:lpstr>Metodická podpora pro školy jako součást IS – základní gramotnosti</vt:lpstr>
      <vt:lpstr>Prezentace aplikace PowerPoint</vt:lpstr>
      <vt:lpstr>Metodická podpora pro školy jako součást IS – klíčové kompetence</vt:lpstr>
      <vt:lpstr>Metodická podpora pro školy jako součást IS – klíčové kompetence</vt:lpstr>
      <vt:lpstr>Prezentace aplikace PowerPoint</vt:lpstr>
      <vt:lpstr>Metodická podpora pro školy jako součást IS – průřezová témata</vt:lpstr>
      <vt:lpstr>Metodická podpora pro školy jako součást IS – průřezová témata</vt:lpstr>
      <vt:lpstr>Prezentace aplikace PowerPoint</vt:lpstr>
      <vt:lpstr>Metodická podpora pro školy jako součást IS – vzdělávací oblasti, Díl I</vt:lpstr>
      <vt:lpstr>Metodická podpora pro školy jako součást IS – vzdělávací oblasti, Díl I</vt:lpstr>
      <vt:lpstr>Prezentace aplikace PowerPoint</vt:lpstr>
      <vt:lpstr>Metodická podpora pro školy jako součást IS – vzdělávací oblasti, Díl II</vt:lpstr>
      <vt:lpstr>Prezentace aplikace PowerPoint</vt:lpstr>
      <vt:lpstr>3. Seznámení  s postupem implementace PhDr. R. Votavová</vt:lpstr>
      <vt:lpstr>Metodická podpora při tvorbě ŠVP dle RVP ZŠS</vt:lpstr>
      <vt:lpstr>Dokument s klíčovými změnami v RVP ZŠS</vt:lpstr>
      <vt:lpstr>Implementace RVP ZŠS, připravovaná podpora </vt:lpstr>
      <vt:lpstr>Ukázková ŠVP</vt:lpstr>
      <vt:lpstr>Webináře k revizi RVP ZV jako vstup do tématu 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Štěpánová Věra</dc:creator>
  <cp:lastModifiedBy>Jan Klufa</cp:lastModifiedBy>
  <cp:revision>218</cp:revision>
  <dcterms:created xsi:type="dcterms:W3CDTF">2025-01-17T20:13:45Z</dcterms:created>
  <dcterms:modified xsi:type="dcterms:W3CDTF">2025-12-11T04:47:28Z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0x0101004E284A205B244A4CB17004AF16577804</vt:lpwstr>
  </property>
  <property fmtid="{D5CDD505-2E9C-101B-9397-08002B2CF9AE}" pid="3" name="MediaServiceImageTags">
    <vt:lpwstr/>
  </property>
</Properties>
</file>